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88" r:id="rId4"/>
    <p:sldId id="291" r:id="rId5"/>
    <p:sldId id="292" r:id="rId6"/>
    <p:sldId id="293" r:id="rId7"/>
    <p:sldId id="287" r:id="rId8"/>
    <p:sldId id="294" r:id="rId9"/>
    <p:sldId id="296" r:id="rId10"/>
    <p:sldId id="295" r:id="rId11"/>
    <p:sldId id="272" r:id="rId12"/>
    <p:sldId id="285" r:id="rId13"/>
    <p:sldId id="290" r:id="rId14"/>
    <p:sldId id="299" r:id="rId15"/>
    <p:sldId id="289" r:id="rId16"/>
    <p:sldId id="301" r:id="rId17"/>
    <p:sldId id="300" r:id="rId18"/>
    <p:sldId id="297" r:id="rId19"/>
    <p:sldId id="298" r:id="rId20"/>
    <p:sldId id="302" r:id="rId21"/>
    <p:sldId id="30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zK+6vetiFbvQC/p5AcfxpA" hashData="/mYExNs7HxA/8UJgVmw3qbQp/P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74" autoAdjust="0"/>
    <p:restoredTop sz="86408" autoAdjust="0"/>
  </p:normalViewPr>
  <p:slideViewPr>
    <p:cSldViewPr>
      <p:cViewPr>
        <p:scale>
          <a:sx n="90" d="100"/>
          <a:sy n="90" d="100"/>
        </p:scale>
        <p:origin x="-63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37.jpeg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9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41.jpeg"/><Relationship Id="rId4" Type="http://schemas.openxmlformats.org/officeDocument/2006/relationships/image" Target="../media/image3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4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9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39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39.jpe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6797" y="4437112"/>
              <a:ext cx="407848" cy="777058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47557" y="4437112"/>
              <a:ext cx="407848" cy="777058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99485" y="4437112"/>
              <a:ext cx="407848" cy="777058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7" name="Picture 3" descr="F:\Milou\tekeningen - kleur\thema's\dieren\kriebelbeestjes\insec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214678" y="2000240"/>
            <a:ext cx="2764602" cy="26950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435042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43372" y="4777280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435042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58978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210906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3306" y="4205776"/>
              <a:ext cx="432048" cy="20132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5147010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5205908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3042" y="4777280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282914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420090"/>
              <a:ext cx="432048" cy="20132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82914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138898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98938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714962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91026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507050"/>
              <a:ext cx="432048" cy="20132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5291026"/>
              <a:ext cx="432048" cy="2013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28926" y="3214686"/>
            <a:ext cx="1248786" cy="1136114"/>
          </a:xfrm>
          <a:prstGeom prst="rect">
            <a:avLst/>
          </a:prstGeom>
        </p:spPr>
      </p:pic>
      <p:pic>
        <p:nvPicPr>
          <p:cNvPr id="9218" name="Picture 2" descr="E:\milou\website\tekeningen - kleur\thema's\beroepen\bouwvakker\kruiwag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143116"/>
            <a:ext cx="1226561" cy="5715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482" name="Picture 2" descr="E:\milou\website\tekeningen - kleur\thema's\beroepen\bouwvakker\gereedsch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000504"/>
            <a:ext cx="1787424" cy="2021541"/>
          </a:xfrm>
          <a:prstGeom prst="rect">
            <a:avLst/>
          </a:prstGeom>
          <a:noFill/>
        </p:spPr>
      </p:pic>
      <p:pic>
        <p:nvPicPr>
          <p:cNvPr id="20483" name="Picture 3" descr="E:\milou\website\tekeningen - kleur\thema's\beroepen\bouwvakker\spijk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3" y="428604"/>
            <a:ext cx="1271470" cy="1143008"/>
          </a:xfrm>
          <a:prstGeom prst="rect">
            <a:avLst/>
          </a:prstGeom>
          <a:noFill/>
        </p:spPr>
      </p:pic>
      <p:pic>
        <p:nvPicPr>
          <p:cNvPr id="20484" name="Picture 4" descr="E:\milou\website\tekeningen - kleur\thema's\beroepen\bouwvakker\takelwag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000504"/>
            <a:ext cx="2240972" cy="1376054"/>
          </a:xfrm>
          <a:prstGeom prst="rect">
            <a:avLst/>
          </a:prstGeom>
          <a:noFill/>
        </p:spPr>
      </p:pic>
      <p:pic>
        <p:nvPicPr>
          <p:cNvPr id="20485" name="Picture 5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857232"/>
            <a:ext cx="1544079" cy="1619626"/>
          </a:xfrm>
          <a:prstGeom prst="rect">
            <a:avLst/>
          </a:prstGeom>
          <a:noFill/>
        </p:spPr>
      </p:pic>
      <p:pic>
        <p:nvPicPr>
          <p:cNvPr id="20486" name="Picture 6" descr="E:\milou\website\tekeningen - kleur\thema's\beroepen\bouwvakker\ver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73333" y="428605"/>
            <a:ext cx="1467864" cy="2000264"/>
          </a:xfrm>
          <a:prstGeom prst="rect">
            <a:avLst/>
          </a:prstGeom>
          <a:noFill/>
        </p:spPr>
      </p:pic>
      <p:pic>
        <p:nvPicPr>
          <p:cNvPr id="20487" name="Picture 7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500042"/>
            <a:ext cx="1978478" cy="1928826"/>
          </a:xfrm>
          <a:prstGeom prst="rect">
            <a:avLst/>
          </a:prstGeom>
          <a:noFill/>
        </p:spPr>
      </p:pic>
      <p:pic>
        <p:nvPicPr>
          <p:cNvPr id="20489" name="Picture 9" descr="E:\milou\website\tekeningen - kleur\thema's\beroepen\bouwvakker\boo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4675442"/>
            <a:ext cx="1933494" cy="16666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2071678"/>
            <a:ext cx="729978" cy="711206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56204" y="2071678"/>
            <a:ext cx="729978" cy="711206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70386" y="2071678"/>
            <a:ext cx="729978" cy="711206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84568" y="2071678"/>
            <a:ext cx="729978" cy="7112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rcRect l="45721"/>
            <a:stretch>
              <a:fillRect/>
            </a:stretch>
          </p:blipFill>
          <p:spPr bwMode="auto">
            <a:xfrm>
              <a:off x="6930024" y="4214818"/>
              <a:ext cx="996745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E:\milou\website\tekeningen - kleur\thema's\beroepen\bouwvakker\schil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1857364"/>
            <a:ext cx="598037" cy="113982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schild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1857364"/>
            <a:ext cx="598037" cy="11398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E:\milou\website\tekeningen - kleur\thema's\beroepen\bouwvakker\cement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24" y="2071678"/>
            <a:ext cx="683980" cy="63659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203385" y="4149080"/>
              <a:ext cx="67539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43380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1952611"/>
            <a:ext cx="1054476" cy="904885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88" y="1928802"/>
            <a:ext cx="1054476" cy="904885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85918" y="1928802"/>
            <a:ext cx="1054476" cy="9048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209428"/>
              <a:ext cx="992619" cy="131930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E:\milou\website\tekeningen - kleur\thema's\beroepen\bouwvakker\waterpomptan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28662" y="2214554"/>
            <a:ext cx="1206112" cy="39529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waterpomptan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14546" y="2214554"/>
            <a:ext cx="1206112" cy="39529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49082"/>
              <a:ext cx="946283" cy="143999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E:\milou\website\tekeningen - kleur\thema's\beroepen\bouwvakker\metselaa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2071678"/>
            <a:ext cx="939806" cy="6671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69364"/>
              <a:ext cx="946283" cy="1399432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48" y="2143116"/>
            <a:ext cx="772862" cy="500066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84560" y="2143116"/>
            <a:ext cx="772862" cy="500066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28860" y="2143116"/>
            <a:ext cx="772862" cy="500066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16" y="2143116"/>
            <a:ext cx="772862" cy="500066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2143116"/>
            <a:ext cx="772862" cy="500066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ouwvakker\vrachtwag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2143116"/>
            <a:ext cx="772862" cy="5000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E:\milou\website\tekeningen - kleur\thema's\beroepen\bouwvakker\lad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643050"/>
            <a:ext cx="589514" cy="1511300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lad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1643050"/>
            <a:ext cx="589514" cy="1511300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lad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1643050"/>
            <a:ext cx="589514" cy="1511300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ouwvakker\ladder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1643050"/>
            <a:ext cx="589514" cy="15113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7620" y="4620369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86248" y="5191873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73505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00562" y="4191741"/>
              <a:ext cx="432048" cy="37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71538" y="4620369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85918" y="5263311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28794" y="4334617"/>
              <a:ext cx="432048" cy="372267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01528" y="4334617"/>
              <a:ext cx="432048" cy="37226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15710" y="5048997"/>
              <a:ext cx="432048" cy="37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2" name="Picture 2" descr="E:\milou\website\tekeningen - kleur\thema's\beroepen\bouwvakker\bo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62" y="2000240"/>
            <a:ext cx="1117922" cy="9636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876256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2000240"/>
            <a:ext cx="785818" cy="766097"/>
          </a:xfrm>
          <a:prstGeom prst="rect">
            <a:avLst/>
          </a:prstGeom>
          <a:noFill/>
        </p:spPr>
      </p:pic>
      <p:pic>
        <p:nvPicPr>
          <p:cNvPr id="18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7554" y="2000240"/>
            <a:ext cx="785818" cy="76609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2000240"/>
            <a:ext cx="785818" cy="766097"/>
          </a:xfrm>
          <a:prstGeom prst="rect">
            <a:avLst/>
          </a:prstGeom>
          <a:noFill/>
        </p:spPr>
      </p:pic>
      <p:pic>
        <p:nvPicPr>
          <p:cNvPr id="26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43042" y="2000240"/>
            <a:ext cx="785818" cy="7660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458" name="Picture 2" descr="E:\milou\website\tekeningen - kleur\thema's\beroepen\bouwvakker\timmer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2219637" cy="1904752"/>
          </a:xfrm>
          <a:prstGeom prst="rect">
            <a:avLst/>
          </a:prstGeom>
          <a:noFill/>
        </p:spPr>
      </p:pic>
      <p:pic>
        <p:nvPicPr>
          <p:cNvPr id="19459" name="Picture 3" descr="E:\milou\website\tekeningen - kleur\thema's\beroepen\bouwvakker\betonwag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572008"/>
            <a:ext cx="2658097" cy="1726516"/>
          </a:xfrm>
          <a:prstGeom prst="rect">
            <a:avLst/>
          </a:prstGeom>
          <a:noFill/>
        </p:spPr>
      </p:pic>
      <p:pic>
        <p:nvPicPr>
          <p:cNvPr id="19460" name="Picture 4" descr="E:\milou\website\tekeningen - kleur\thema's\beroepen\bouwvakker\boo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214290"/>
            <a:ext cx="2178047" cy="1877422"/>
          </a:xfrm>
          <a:prstGeom prst="rect">
            <a:avLst/>
          </a:prstGeom>
          <a:noFill/>
        </p:spPr>
      </p:pic>
      <p:pic>
        <p:nvPicPr>
          <p:cNvPr id="19461" name="Picture 5" descr="E:\milou\website\tekeningen - kleur\thema's\beroepen\bouwvakker\graafmachin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642918"/>
            <a:ext cx="2658097" cy="1562538"/>
          </a:xfrm>
          <a:prstGeom prst="rect">
            <a:avLst/>
          </a:prstGeom>
          <a:noFill/>
        </p:spPr>
      </p:pic>
      <p:pic>
        <p:nvPicPr>
          <p:cNvPr id="19462" name="Picture 6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3929066"/>
            <a:ext cx="1671857" cy="2178048"/>
          </a:xfrm>
          <a:prstGeom prst="rect">
            <a:avLst/>
          </a:prstGeom>
          <a:noFill/>
        </p:spPr>
      </p:pic>
      <p:pic>
        <p:nvPicPr>
          <p:cNvPr id="19463" name="Picture 7" descr="E:\milou\website\tekeningen - kleur\thema's\beroepen\bouwvakker\metselaa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3929066"/>
            <a:ext cx="1904752" cy="135221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408761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832697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408761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832697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84625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14744" y="4156870"/>
              <a:ext cx="432048" cy="253883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4414" y="5393941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00166" y="4679561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120729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43108" y="4179495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8662" y="4250933"/>
              <a:ext cx="432048" cy="253883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84368" y="4256633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20272" y="4112617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72657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80312" y="4688681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64745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2280" y="5480769"/>
              <a:ext cx="432048" cy="253883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29958" y="5157002"/>
              <a:ext cx="432048" cy="253883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E:\milou\website\tekeningen - kleur\thema's\beroepen\bouwvakker\graafmachi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071678"/>
            <a:ext cx="1065212" cy="626175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ouwvakker\graafmachin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2071678"/>
            <a:ext cx="1065212" cy="6261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6238" y="4435290"/>
              <a:ext cx="247063" cy="26280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0618" y="5149670"/>
              <a:ext cx="247063" cy="2628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08784" y="4802170"/>
              <a:ext cx="247063" cy="2628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81584" y="4363852"/>
              <a:ext cx="247063" cy="26280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95832" y="5292546"/>
              <a:ext cx="247063" cy="26280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24328" y="4721042"/>
              <a:ext cx="247063" cy="2628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E:\milou\website\tekeningen - kleur\thema's\beroepen\bouwvakker\zaa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857364"/>
            <a:ext cx="869766" cy="925508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zaa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1857364"/>
            <a:ext cx="869766" cy="9255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85834" y="5361394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07624" y="4846508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50566" y="5275136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37962" y="4137258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07558" y="4275004"/>
              <a:ext cx="332172" cy="34861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2914" y="5203698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1608" y="5060822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50170" y="4203566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2914" y="4346442"/>
              <a:ext cx="332172" cy="34861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65780" y="4203566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51334" y="4203566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94276" y="4652019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62298" y="5143512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42218" y="5357826"/>
              <a:ext cx="332172" cy="348617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94146" y="5217378"/>
              <a:ext cx="332172" cy="34861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984366"/>
            <a:ext cx="832403" cy="873130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2275" y="2000240"/>
            <a:ext cx="832403" cy="873130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2000240"/>
            <a:ext cx="832403" cy="8731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56919" y="5160435"/>
              <a:ext cx="176326" cy="292267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71299" y="4446055"/>
              <a:ext cx="176326" cy="292267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70837" y="5231873"/>
              <a:ext cx="176326" cy="292267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28093" y="5160435"/>
              <a:ext cx="176326" cy="29226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9531" y="4231741"/>
              <a:ext cx="176326" cy="292267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70837" y="4303179"/>
              <a:ext cx="176326" cy="292267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272199" y="4731807"/>
              <a:ext cx="176326" cy="292267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974842"/>
            <a:ext cx="575875" cy="954092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2000240"/>
            <a:ext cx="575875" cy="954092"/>
          </a:xfrm>
          <a:prstGeom prst="rect">
            <a:avLst/>
          </a:prstGeom>
          <a:noFill/>
        </p:spPr>
      </p:pic>
      <p:pic>
        <p:nvPicPr>
          <p:cNvPr id="27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2000240"/>
            <a:ext cx="575875" cy="954092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2000240"/>
            <a:ext cx="575875" cy="9540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30062" y="5000636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30194" y="5000636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01566" y="4214818"/>
              <a:ext cx="344286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44112" y="5000636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86856" y="4357694"/>
              <a:ext cx="344286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73904" y="4143380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59722" y="4572008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331094" y="5214950"/>
              <a:ext cx="344286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16714" y="4857760"/>
              <a:ext cx="344286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E:\milou\website\tekeningen - kleur\thema's\beroepen\bouwvakker\ver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714488"/>
            <a:ext cx="872557" cy="1189037"/>
          </a:xfrm>
          <a:prstGeom prst="rect">
            <a:avLst/>
          </a:prstGeom>
          <a:noFill/>
        </p:spPr>
      </p:pic>
      <p:pic>
        <p:nvPicPr>
          <p:cNvPr id="24" name="Picture 2" descr="E:\milou\website\tekeningen - kleur\thema's\beroepen\bouwvakker\ver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1714488"/>
            <a:ext cx="872557" cy="1189037"/>
          </a:xfrm>
          <a:prstGeom prst="rect">
            <a:avLst/>
          </a:prstGeom>
          <a:noFill/>
        </p:spPr>
      </p:pic>
      <p:pic>
        <p:nvPicPr>
          <p:cNvPr id="28" name="Picture 2" descr="E:\milou\website\tekeningen - kleur\thema's\beroepen\bouwvakker\ver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70617" y="1714488"/>
            <a:ext cx="872557" cy="11890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19479" y="5072074"/>
              <a:ext cx="394081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62421" y="4286256"/>
              <a:ext cx="394081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66647" y="4653136"/>
              <a:ext cx="394081" cy="468989"/>
            </a:xfrm>
            <a:prstGeom prst="rect">
              <a:avLst/>
            </a:prstGeom>
            <a:noFill/>
          </p:spPr>
        </p:pic>
      </p:grpSp>
      <p:sp>
        <p:nvSpPr>
          <p:cNvPr id="25" name="Afgeronde rechthoek 24"/>
          <p:cNvSpPr/>
          <p:nvPr/>
        </p:nvSpPr>
        <p:spPr>
          <a:xfrm>
            <a:off x="6084168" y="3861048"/>
            <a:ext cx="2367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E:\milou\website\tekeningen - kleur\thema's\beroepen\bouwvakker\kwa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000240"/>
            <a:ext cx="717726" cy="8540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05163" y="5218766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80021" y="4504386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65839" y="5376462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97887" y="4800398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22963" y="4147196"/>
              <a:ext cx="244369" cy="318481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21423" y="5088430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0585" y="5290204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61583" y="5088430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41503" y="4106835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89575" y="4224334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3431" y="4440358"/>
              <a:ext cx="244369" cy="318481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09681" y="4361510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8111" y="4432948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6805" y="5147328"/>
              <a:ext cx="244369" cy="318481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8111" y="5218766"/>
              <a:ext cx="244369" cy="318481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50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2071678"/>
            <a:ext cx="642941" cy="837605"/>
          </a:xfrm>
          <a:prstGeom prst="rect">
            <a:avLst/>
          </a:prstGeom>
          <a:noFill/>
        </p:spPr>
      </p:pic>
      <p:pic>
        <p:nvPicPr>
          <p:cNvPr id="31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2071678"/>
            <a:ext cx="642941" cy="837605"/>
          </a:xfrm>
          <a:prstGeom prst="rect">
            <a:avLst/>
          </a:prstGeom>
          <a:noFill/>
        </p:spPr>
      </p:pic>
      <p:pic>
        <p:nvPicPr>
          <p:cNvPr id="32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071678"/>
            <a:ext cx="642941" cy="837605"/>
          </a:xfrm>
          <a:prstGeom prst="rect">
            <a:avLst/>
          </a:prstGeom>
          <a:noFill/>
        </p:spPr>
      </p:pic>
      <p:pic>
        <p:nvPicPr>
          <p:cNvPr id="33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2071678"/>
            <a:ext cx="642941" cy="837605"/>
          </a:xfrm>
          <a:prstGeom prst="rect">
            <a:avLst/>
          </a:prstGeom>
          <a:noFill/>
        </p:spPr>
      </p:pic>
      <p:pic>
        <p:nvPicPr>
          <p:cNvPr id="34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2071678"/>
            <a:ext cx="642941" cy="837605"/>
          </a:xfrm>
          <a:prstGeom prst="rect">
            <a:avLst/>
          </a:prstGeom>
          <a:noFill/>
        </p:spPr>
      </p:pic>
      <p:pic>
        <p:nvPicPr>
          <p:cNvPr id="35" name="Picture 2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2071678"/>
            <a:ext cx="642941" cy="8376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142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89</cp:revision>
  <dcterms:created xsi:type="dcterms:W3CDTF">2016-05-02T06:25:55Z</dcterms:created>
  <dcterms:modified xsi:type="dcterms:W3CDTF">2021-02-01T08:53:20Z</dcterms:modified>
</cp:coreProperties>
</file>