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4" r:id="rId2"/>
    <p:sldId id="257" r:id="rId3"/>
    <p:sldId id="288" r:id="rId4"/>
    <p:sldId id="291" r:id="rId5"/>
    <p:sldId id="292" r:id="rId6"/>
    <p:sldId id="293" r:id="rId7"/>
    <p:sldId id="287" r:id="rId8"/>
    <p:sldId id="294" r:id="rId9"/>
    <p:sldId id="296" r:id="rId10"/>
    <p:sldId id="295" r:id="rId11"/>
    <p:sldId id="272" r:id="rId12"/>
    <p:sldId id="285" r:id="rId13"/>
    <p:sldId id="290" r:id="rId14"/>
    <p:sldId id="299" r:id="rId15"/>
    <p:sldId id="289" r:id="rId16"/>
    <p:sldId id="301" r:id="rId17"/>
    <p:sldId id="300" r:id="rId18"/>
    <p:sldId id="297" r:id="rId19"/>
    <p:sldId id="298" r:id="rId20"/>
    <p:sldId id="302" r:id="rId21"/>
    <p:sldId id="303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zK+6vetiFbvQC/p5AcfxpA" hashData="/mYExNs7HxA/8UJgVmw3qbQp/P4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74" autoAdjust="0"/>
    <p:restoredTop sz="86408" autoAdjust="0"/>
  </p:normalViewPr>
  <p:slideViewPr>
    <p:cSldViewPr>
      <p:cViewPr>
        <p:scale>
          <a:sx n="90" d="100"/>
          <a:sy n="90" d="100"/>
        </p:scale>
        <p:origin x="-630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37.jpeg"/><Relationship Id="rId4" Type="http://schemas.openxmlformats.org/officeDocument/2006/relationships/image" Target="../media/image29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9.jpeg"/><Relationship Id="rId4" Type="http://schemas.openxmlformats.org/officeDocument/2006/relationships/image" Target="../media/image33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41.jpeg"/><Relationship Id="rId4" Type="http://schemas.openxmlformats.org/officeDocument/2006/relationships/image" Target="../media/image39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4.jpeg"/><Relationship Id="rId4" Type="http://schemas.openxmlformats.org/officeDocument/2006/relationships/image" Target="../media/image29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9.jpeg"/><Relationship Id="rId4" Type="http://schemas.openxmlformats.org/officeDocument/2006/relationships/image" Target="../media/image37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39.jpeg"/><Relationship Id="rId4" Type="http://schemas.openxmlformats.org/officeDocument/2006/relationships/image" Target="../media/image3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39.jpeg"/><Relationship Id="rId4" Type="http://schemas.openxmlformats.org/officeDocument/2006/relationships/image" Target="../media/image3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51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aanvullen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6797" y="4437112"/>
              <a:ext cx="407848" cy="777058"/>
            </a:xfrm>
            <a:prstGeom prst="rect">
              <a:avLst/>
            </a:prstGeom>
            <a:grpFill/>
          </p:spPr>
        </p:pic>
      </p:grpSp>
      <p:grpSp>
        <p:nvGrpSpPr>
          <p:cNvPr id="3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47557" y="4437112"/>
              <a:ext cx="407848" cy="777058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99485" y="4437112"/>
              <a:ext cx="407848" cy="777058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7" name="Picture 3" descr="F:\Milou\tekeningen - kleur\thema's\dieren\kriebelbeestjes\insec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3214678" y="2000240"/>
            <a:ext cx="2764602" cy="269505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435042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43372" y="4777280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435042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858978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4210906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43306" y="4205776"/>
              <a:ext cx="432048" cy="20132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27584" y="5147010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43108" y="5205908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43042" y="4777280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4282914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28662" y="4420090"/>
              <a:ext cx="432048" cy="20132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4368" y="4282914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20272" y="4138898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4498938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0312" y="4714962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5291026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5507050"/>
              <a:ext cx="432048" cy="201320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5291026"/>
              <a:ext cx="432048" cy="20132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28926" y="3214686"/>
            <a:ext cx="1248786" cy="1136114"/>
          </a:xfrm>
          <a:prstGeom prst="rect">
            <a:avLst/>
          </a:prstGeom>
        </p:spPr>
      </p:pic>
      <p:pic>
        <p:nvPicPr>
          <p:cNvPr id="9218" name="Picture 2" descr="E:\milou\website\tekeningen - kleur\thema's\beroepen\bouwvakker\kruiwag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2143116"/>
            <a:ext cx="1226561" cy="5715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482" name="Picture 2" descr="E:\milou\website\tekeningen - kleur\thema's\beroepen\bouwvakker\gereedsch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000504"/>
            <a:ext cx="1787424" cy="2021541"/>
          </a:xfrm>
          <a:prstGeom prst="rect">
            <a:avLst/>
          </a:prstGeom>
          <a:noFill/>
        </p:spPr>
      </p:pic>
      <p:pic>
        <p:nvPicPr>
          <p:cNvPr id="20483" name="Picture 3" descr="E:\milou\website\tekeningen - kleur\thema's\beroepen\bouwvakker\spijk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3" y="428604"/>
            <a:ext cx="1271470" cy="1143008"/>
          </a:xfrm>
          <a:prstGeom prst="rect">
            <a:avLst/>
          </a:prstGeom>
          <a:noFill/>
        </p:spPr>
      </p:pic>
      <p:pic>
        <p:nvPicPr>
          <p:cNvPr id="20484" name="Picture 4" descr="E:\milou\website\tekeningen - kleur\thema's\beroepen\bouwvakker\takelwag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4000504"/>
            <a:ext cx="2240972" cy="1376054"/>
          </a:xfrm>
          <a:prstGeom prst="rect">
            <a:avLst/>
          </a:prstGeom>
          <a:noFill/>
        </p:spPr>
      </p:pic>
      <p:pic>
        <p:nvPicPr>
          <p:cNvPr id="20485" name="Picture 5" descr="E:\milou\website\tekeningen - kleur\thema's\beroepen\bouwvakker\troff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857232"/>
            <a:ext cx="1544079" cy="1619626"/>
          </a:xfrm>
          <a:prstGeom prst="rect">
            <a:avLst/>
          </a:prstGeom>
          <a:noFill/>
        </p:spPr>
      </p:pic>
      <p:pic>
        <p:nvPicPr>
          <p:cNvPr id="20486" name="Picture 6" descr="E:\milou\website\tekeningen - kleur\thema's\beroepen\bouwvakker\verf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73333" y="428605"/>
            <a:ext cx="1467864" cy="2000264"/>
          </a:xfrm>
          <a:prstGeom prst="rect">
            <a:avLst/>
          </a:prstGeom>
          <a:noFill/>
        </p:spPr>
      </p:pic>
      <p:pic>
        <p:nvPicPr>
          <p:cNvPr id="20487" name="Picture 7" descr="E:\milou\website\tekeningen - kleur\thema's\beroepen\bouwvakker\wal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034" y="500042"/>
            <a:ext cx="1978478" cy="1928826"/>
          </a:xfrm>
          <a:prstGeom prst="rect">
            <a:avLst/>
          </a:prstGeom>
          <a:noFill/>
        </p:spPr>
      </p:pic>
      <p:pic>
        <p:nvPicPr>
          <p:cNvPr id="20489" name="Picture 9" descr="E:\milou\website\tekeningen - kleur\thema's\beroepen\bouwvakker\boo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7554" y="4675442"/>
            <a:ext cx="1933494" cy="166662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49080"/>
              <a:ext cx="992619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49080"/>
              <a:ext cx="973712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0242" name="Picture 2" descr="E:\milou\website\tekeningen - kleur\thema's\beroepen\bouwvakker\betonmole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4348" y="2071678"/>
            <a:ext cx="729978" cy="711206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beroepen\bouwvakker\betonmole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56204" y="2071678"/>
            <a:ext cx="729978" cy="711206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ouwvakker\betonmole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70386" y="2071678"/>
            <a:ext cx="729978" cy="711206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ouwvakker\betonmole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84568" y="2071678"/>
            <a:ext cx="729978" cy="7112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rcRect l="45721"/>
            <a:stretch>
              <a:fillRect/>
            </a:stretch>
          </p:blipFill>
          <p:spPr bwMode="auto">
            <a:xfrm>
              <a:off x="6930024" y="4214818"/>
              <a:ext cx="996745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2290" name="Picture 2" descr="E:\milou\website\tekeningen - kleur\thema's\beroepen\bouwvakker\schild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786" y="1857364"/>
            <a:ext cx="598037" cy="1139820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beroepen\bouwvakker\schild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28728" y="1857364"/>
            <a:ext cx="598037" cy="113982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84577" y="4149080"/>
              <a:ext cx="973714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5362" name="Picture 2" descr="E:\milou\website\tekeningen - kleur\thema's\beroepen\bouwvakker\cemen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4" y="2071678"/>
            <a:ext cx="683980" cy="6365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43380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1266" name="Picture 2" descr="E:\milou\website\tekeningen - kleur\thema's\beroepen\bouwvakker\timmerma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4348" y="1952611"/>
            <a:ext cx="1054476" cy="904885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beroepen\bouwvakker\timmerma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488" y="1928802"/>
            <a:ext cx="1054476" cy="904885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ouwvakker\timmerma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85918" y="1928802"/>
            <a:ext cx="1054476" cy="9048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205453"/>
              <a:ext cx="1026667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209428"/>
              <a:ext cx="992619" cy="1319303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3314" name="Picture 2" descr="E:\milou\website\tekeningen - kleur\thema's\beroepen\bouwvakker\waterpomptang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28662" y="2214554"/>
            <a:ext cx="1206112" cy="395290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beroepen\bouwvakker\waterpomptang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14546" y="2214554"/>
            <a:ext cx="1206112" cy="39529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49082"/>
              <a:ext cx="946283" cy="1439995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7025413" y="4149080"/>
              <a:ext cx="67539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8434" name="Picture 2" descr="E:\milou\website\tekeningen - kleur\thema's\beroepen\bouwvakker\metselaa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28662" y="2071678"/>
            <a:ext cx="939806" cy="6671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69364"/>
              <a:ext cx="946283" cy="1399432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6386" name="Picture 2" descr="E:\milou\website\tekeningen - kleur\thema's\beroepen\bouwvakker\vrachtwag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4348" y="2143116"/>
            <a:ext cx="772862" cy="500066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ouwvakker\vrachtwag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84560" y="2143116"/>
            <a:ext cx="772862" cy="500066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ouwvakker\vrachtwag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28860" y="2143116"/>
            <a:ext cx="772862" cy="500066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ouwvakker\vrachtwag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86116" y="2143116"/>
            <a:ext cx="772862" cy="500066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beroepen\bouwvakker\vrachtwag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0628" y="2143116"/>
            <a:ext cx="772862" cy="500066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beroepen\bouwvakker\vrachtwag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43372" y="2143116"/>
            <a:ext cx="772862" cy="50006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72405" y="4149080"/>
              <a:ext cx="93735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7410" name="Picture 2" descr="E:\milou\website\tekeningen - kleur\thema's\beroepen\bouwvakker\ladder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00100" y="1643050"/>
            <a:ext cx="589514" cy="1511300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beroepen\bouwvakker\ladder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14612" y="1643050"/>
            <a:ext cx="589514" cy="1511300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ouwvakker\ladder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3108" y="1643050"/>
            <a:ext cx="589514" cy="1511300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ouwvakker\ladder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71604" y="1643050"/>
            <a:ext cx="589514" cy="15113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57620" y="4620369"/>
              <a:ext cx="432048" cy="372267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286248" y="5191873"/>
              <a:ext cx="432048" cy="372267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773505"/>
              <a:ext cx="432048" cy="37226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00562" y="4191741"/>
              <a:ext cx="432048" cy="37226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55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71538" y="4620369"/>
              <a:ext cx="432048" cy="372267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85918" y="5263311"/>
              <a:ext cx="432048" cy="372267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28794" y="4334617"/>
              <a:ext cx="432048" cy="372267"/>
            </a:xfrm>
            <a:prstGeom prst="rect">
              <a:avLst/>
            </a:prstGeom>
            <a:noFill/>
          </p:spPr>
        </p:pic>
      </p:grpSp>
      <p:grpSp>
        <p:nvGrpSpPr>
          <p:cNvPr id="57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01528" y="4334617"/>
              <a:ext cx="432048" cy="372267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15710" y="5048997"/>
              <a:ext cx="432048" cy="37226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2" name="Picture 2" descr="E:\milou\website\tekeningen - kleur\thema's\beroepen\bouwvakker\boo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2000240"/>
            <a:ext cx="1117922" cy="96362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82692"/>
              <a:ext cx="946283" cy="1372776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221993"/>
              <a:ext cx="1083429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4338" name="Picture 2" descr="E:\milou\website\tekeningen - kleur\thema's\beroepen\bouwvakker\wal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786" y="2000240"/>
            <a:ext cx="785818" cy="766097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beroepen\bouwvakker\wal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7554" y="2000240"/>
            <a:ext cx="785818" cy="766097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ouwvakker\wal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0298" y="2000240"/>
            <a:ext cx="785818" cy="766097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bouwvakker\wal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43042" y="2000240"/>
            <a:ext cx="785818" cy="76609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458" name="Picture 2" descr="E:\milou\website\tekeningen - kleur\thema's\beroepen\bouwvakker\timmerm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28604"/>
            <a:ext cx="2219637" cy="1904752"/>
          </a:xfrm>
          <a:prstGeom prst="rect">
            <a:avLst/>
          </a:prstGeom>
          <a:noFill/>
        </p:spPr>
      </p:pic>
      <p:pic>
        <p:nvPicPr>
          <p:cNvPr id="19459" name="Picture 3" descr="E:\milou\website\tekeningen - kleur\thema's\beroepen\bouwvakker\betonwag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4572008"/>
            <a:ext cx="2658097" cy="1726516"/>
          </a:xfrm>
          <a:prstGeom prst="rect">
            <a:avLst/>
          </a:prstGeom>
          <a:noFill/>
        </p:spPr>
      </p:pic>
      <p:pic>
        <p:nvPicPr>
          <p:cNvPr id="19460" name="Picture 4" descr="E:\milou\website\tekeningen - kleur\thema's\beroepen\bouwvakker\boo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214290"/>
            <a:ext cx="2178047" cy="1877422"/>
          </a:xfrm>
          <a:prstGeom prst="rect">
            <a:avLst/>
          </a:prstGeom>
          <a:noFill/>
        </p:spPr>
      </p:pic>
      <p:pic>
        <p:nvPicPr>
          <p:cNvPr id="19461" name="Picture 5" descr="E:\milou\website\tekeningen - kleur\thema's\beroepen\bouwvakker\graafmachin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3306" y="642918"/>
            <a:ext cx="2658097" cy="1562538"/>
          </a:xfrm>
          <a:prstGeom prst="rect">
            <a:avLst/>
          </a:prstGeom>
          <a:noFill/>
        </p:spPr>
      </p:pic>
      <p:pic>
        <p:nvPicPr>
          <p:cNvPr id="19462" name="Picture 6" descr="E:\milou\website\tekeningen - kleur\thema's\beroepen\bouwvakker\ham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3929066"/>
            <a:ext cx="1671857" cy="2178048"/>
          </a:xfrm>
          <a:prstGeom prst="rect">
            <a:avLst/>
          </a:prstGeom>
          <a:noFill/>
        </p:spPr>
      </p:pic>
      <p:pic>
        <p:nvPicPr>
          <p:cNvPr id="19463" name="Picture 7" descr="E:\milou\website\tekeningen - kleur\thema's\beroepen\bouwvakker\metselaa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3702" y="3929066"/>
            <a:ext cx="1904752" cy="135221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408761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5936" y="4832697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408761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832697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4184625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14744" y="4156870"/>
              <a:ext cx="432048" cy="253883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14414" y="5393941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00166" y="4679561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5120729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43108" y="4179495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28662" y="4250933"/>
              <a:ext cx="432048" cy="253883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4368" y="4256633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20272" y="4112617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4472657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0312" y="4688681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5264745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5480769"/>
              <a:ext cx="432048" cy="253883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29958" y="5157002"/>
              <a:ext cx="432048" cy="253883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3074" name="Picture 2" descr="E:\milou\website\tekeningen - kleur\thema's\beroepen\bouwvakker\graafmachin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2071678"/>
            <a:ext cx="1065212" cy="626175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ouwvakker\graafmachin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28794" y="2071678"/>
            <a:ext cx="1065212" cy="6261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6238" y="4435290"/>
              <a:ext cx="247063" cy="262800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0618" y="5149670"/>
              <a:ext cx="247063" cy="2628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08784" y="4802170"/>
              <a:ext cx="247063" cy="2628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81584" y="4363852"/>
              <a:ext cx="247063" cy="262800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95832" y="5292546"/>
              <a:ext cx="247063" cy="262800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24328" y="4721042"/>
              <a:ext cx="247063" cy="2628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7170" name="Picture 2" descr="E:\milou\website\tekeningen - kleur\thema's\beroepen\bouwvakker\zaag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1857364"/>
            <a:ext cx="869766" cy="925508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ouwvakker\zaag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14480" y="1857364"/>
            <a:ext cx="869766" cy="9255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85834" y="5361394"/>
              <a:ext cx="332172" cy="348617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407624" y="4846508"/>
              <a:ext cx="332172" cy="348617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50566" y="5275136"/>
              <a:ext cx="332172" cy="34861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37962" y="4137258"/>
              <a:ext cx="332172" cy="34861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07558" y="4275004"/>
              <a:ext cx="332172" cy="34861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92914" y="5203698"/>
              <a:ext cx="332172" cy="348617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1608" y="5060822"/>
              <a:ext cx="332172" cy="348617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50170" y="4203566"/>
              <a:ext cx="332172" cy="34861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92914" y="4346442"/>
              <a:ext cx="332172" cy="348617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65780" y="4203566"/>
              <a:ext cx="332172" cy="34861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51334" y="4203566"/>
              <a:ext cx="332172" cy="34861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94276" y="4652019"/>
              <a:ext cx="332172" cy="34861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62298" y="5143512"/>
              <a:ext cx="332172" cy="34861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42218" y="5357826"/>
              <a:ext cx="332172" cy="348617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94146" y="5217378"/>
              <a:ext cx="332172" cy="34861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4098" name="Picture 2" descr="E:\milou\website\tekeningen - kleur\thema's\beroepen\bouwvakker\troff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1984366"/>
            <a:ext cx="832403" cy="873130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ouwvakker\troff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82275" y="2000240"/>
            <a:ext cx="832403" cy="873130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ouwvakker\troff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71604" y="2000240"/>
            <a:ext cx="832403" cy="87313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56919" y="5160435"/>
              <a:ext cx="176326" cy="29226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71299" y="4446055"/>
              <a:ext cx="176326" cy="29226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70837" y="5231873"/>
              <a:ext cx="176326" cy="292267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8093" y="5160435"/>
              <a:ext cx="176326" cy="292267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9531" y="4231741"/>
              <a:ext cx="176326" cy="29226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70837" y="4303179"/>
              <a:ext cx="176326" cy="292267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72199" y="4731807"/>
              <a:ext cx="176326" cy="29226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6146" name="Picture 2" descr="E:\milou\website\tekeningen - kleur\thema's\beroepen\bouwvakker\tan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1974842"/>
            <a:ext cx="575875" cy="954092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ouwvakker\tan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728" y="2000240"/>
            <a:ext cx="575875" cy="954092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bouwvakker\tan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00232" y="2000240"/>
            <a:ext cx="575875" cy="954092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ouwvakker\tan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71736" y="2000240"/>
            <a:ext cx="575875" cy="95409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30062" y="5000636"/>
              <a:ext cx="344286" cy="46898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30194" y="5000636"/>
              <a:ext cx="344286" cy="468989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401566" y="4214818"/>
              <a:ext cx="344286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44112" y="5000636"/>
              <a:ext cx="344286" cy="468989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6856" y="4357694"/>
              <a:ext cx="344286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73904" y="4143380"/>
              <a:ext cx="344286" cy="46898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59722" y="4572008"/>
              <a:ext cx="344286" cy="468989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31094" y="5214950"/>
              <a:ext cx="344286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16714" y="4857760"/>
              <a:ext cx="344286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5122" name="Picture 2" descr="E:\milou\website\tekeningen - kleur\thema's\beroepen\bouwvakker\verf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1714488"/>
            <a:ext cx="872557" cy="1189037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bouwvakker\verf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43174" y="1714488"/>
            <a:ext cx="872557" cy="1189037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beroepen\bouwvakker\verf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70617" y="1714488"/>
            <a:ext cx="872557" cy="11890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19479" y="5072074"/>
              <a:ext cx="394081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62421" y="4286256"/>
              <a:ext cx="394081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66647" y="4653136"/>
              <a:ext cx="394081" cy="468989"/>
            </a:xfrm>
            <a:prstGeom prst="rect">
              <a:avLst/>
            </a:prstGeom>
            <a:noFill/>
          </p:spPr>
        </p:pic>
      </p:grpSp>
      <p:sp>
        <p:nvSpPr>
          <p:cNvPr id="25" name="Afgeronde rechthoek 24"/>
          <p:cNvSpPr/>
          <p:nvPr/>
        </p:nvSpPr>
        <p:spPr>
          <a:xfrm>
            <a:off x="6084168" y="3861048"/>
            <a:ext cx="2367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8194" name="Picture 2" descr="E:\milou\website\tekeningen - kleur\thema's\beroepen\bouwvakker\kwas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2000240"/>
            <a:ext cx="717726" cy="85406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05163" y="5218766"/>
              <a:ext cx="244369" cy="318481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80021" y="4504386"/>
              <a:ext cx="244369" cy="318481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65839" y="5376462"/>
              <a:ext cx="244369" cy="318481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97887" y="4800398"/>
              <a:ext cx="244369" cy="318481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22963" y="4147196"/>
              <a:ext cx="244369" cy="318481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21423" y="5088430"/>
              <a:ext cx="244369" cy="318481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90585" y="5290204"/>
              <a:ext cx="244369" cy="318481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61583" y="5088430"/>
              <a:ext cx="244369" cy="318481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41503" y="4106835"/>
              <a:ext cx="244369" cy="318481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89575" y="4224334"/>
              <a:ext cx="244369" cy="318481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93431" y="4440358"/>
              <a:ext cx="244369" cy="318481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09681" y="4361510"/>
              <a:ext cx="244369" cy="318481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8111" y="4432948"/>
              <a:ext cx="244369" cy="318481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66805" y="5147328"/>
              <a:ext cx="244369" cy="318481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8111" y="5218766"/>
              <a:ext cx="244369" cy="318481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2050" name="Picture 2" descr="E:\milou\website\tekeningen - kleur\thema's\beroepen\bouwvakker\ham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2071678"/>
            <a:ext cx="642941" cy="837605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beroepen\bouwvakker\ham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00166" y="2071678"/>
            <a:ext cx="642941" cy="837605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beroepen\bouwvakker\ham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14546" y="2071678"/>
            <a:ext cx="642941" cy="837605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beroepen\bouwvakker\ham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28926" y="2071678"/>
            <a:ext cx="642941" cy="837605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beroepen\bouwvakker\ham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57686" y="2071678"/>
            <a:ext cx="642941" cy="837605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beroepen\bouwvakker\ham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2071678"/>
            <a:ext cx="642941" cy="83760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142</Words>
  <Application>Microsoft Office PowerPoint</Application>
  <PresentationFormat>Diavoorstelling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89</cp:revision>
  <dcterms:created xsi:type="dcterms:W3CDTF">2016-05-02T06:25:55Z</dcterms:created>
  <dcterms:modified xsi:type="dcterms:W3CDTF">2021-02-01T08:53:20Z</dcterms:modified>
</cp:coreProperties>
</file>