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1" r:id="rId4"/>
    <p:sldId id="323" r:id="rId5"/>
    <p:sldId id="324" r:id="rId6"/>
    <p:sldId id="260" r:id="rId7"/>
    <p:sldId id="325" r:id="rId8"/>
    <p:sldId id="326" r:id="rId9"/>
    <p:sldId id="329" r:id="rId10"/>
    <p:sldId id="327" r:id="rId11"/>
    <p:sldId id="328" r:id="rId12"/>
    <p:sldId id="31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svReBmYaUXZEmHAZIbpVzg" hashData="EKqqM8whIMwfwcrtBV/6AkoMXI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8" autoAdjust="0"/>
    <p:restoredTop sz="86449" autoAdjust="0"/>
  </p:normalViewPr>
  <p:slideViewPr>
    <p:cSldViewPr>
      <p:cViewPr varScale="1">
        <p:scale>
          <a:sx n="87" d="100"/>
          <a:sy n="87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6-2-2021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7715272" y="5786454"/>
            <a:ext cx="1321224" cy="954914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start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9076" y="2143116"/>
            <a:ext cx="1566141" cy="1285884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2050939"/>
            <a:ext cx="1357322" cy="1327599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57247" y="4214818"/>
            <a:ext cx="1115707" cy="1374422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58195" y="4221088"/>
            <a:ext cx="1742137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057661"/>
              <a:ext cx="2448272" cy="221784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214942" y="1213328"/>
              <a:ext cx="2335763" cy="2072796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311863" y="3933056"/>
              <a:ext cx="2631842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518694" y="3861048"/>
              <a:ext cx="1707013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39370" y="1052736"/>
              <a:ext cx="184883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119697"/>
              <a:ext cx="2432150" cy="2098325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82481" y="3861048"/>
              <a:ext cx="2290607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98659" y="3861048"/>
              <a:ext cx="1691097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E:\milou\website\tekeningen - kleur\thema's\beroepen\goochelaar\tr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1656063" cy="1857359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beroepen\goochelaar\doorzag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2075654" cy="2286016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beroepen\goochelaar\du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2832" y="3857629"/>
            <a:ext cx="1685921" cy="1643074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beroepen\goochelaar\kaar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14818"/>
            <a:ext cx="1592954" cy="1869327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beroepen\goochelaar\konijn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85728"/>
            <a:ext cx="1129431" cy="2095649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beroepen\goochelaar\sh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34410"/>
            <a:ext cx="2346958" cy="2126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73307" y="1052736"/>
              <a:ext cx="2180960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792731" y="1052736"/>
              <a:ext cx="1307957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53618" y="3861048"/>
              <a:ext cx="174833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4193988"/>
              <a:ext cx="2448272" cy="1566367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811260" y="1087236"/>
              <a:ext cx="1633048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08908" y="1052736"/>
              <a:ext cx="1870599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83484" y="3861048"/>
              <a:ext cx="1632331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45945" y="3861048"/>
              <a:ext cx="2201529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89197" y="1052736"/>
              <a:ext cx="2077174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38031" y="1147980"/>
              <a:ext cx="1940346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844437" y="3861048"/>
              <a:ext cx="163870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27524" y="3861048"/>
              <a:ext cx="188935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283281" y="1052736"/>
              <a:ext cx="761013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74945" y="1052736"/>
              <a:ext cx="174353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676458" y="3861048"/>
              <a:ext cx="190265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52173" y="3861048"/>
              <a:ext cx="218407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56235" y="1052736"/>
              <a:ext cx="2143098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155221" y="1052736"/>
              <a:ext cx="2433957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460758" y="3933056"/>
              <a:ext cx="2334052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196944" y="3861048"/>
              <a:ext cx="2350513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25622" y="1087236"/>
              <a:ext cx="1804323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814248" y="1052736"/>
              <a:ext cx="1259919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953958" y="3861048"/>
              <a:ext cx="129138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845206" y="3861048"/>
              <a:ext cx="120300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863538" y="1052736"/>
              <a:ext cx="152849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55216" y="1147980"/>
              <a:ext cx="1905975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082684"/>
              <a:ext cx="2520280" cy="1788975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148064" y="4066357"/>
              <a:ext cx="2448272" cy="1821630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219686"/>
              <a:ext cx="2448272" cy="193284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280266"/>
              <a:ext cx="2736304" cy="1777187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21388" y="3861048"/>
              <a:ext cx="175652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40680" y="3861048"/>
              <a:ext cx="181206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57488" y="2606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goochelaar?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95</Words>
  <Application>Microsoft Office PowerPoint</Application>
  <PresentationFormat>Diavoorstelling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36</cp:revision>
  <dcterms:created xsi:type="dcterms:W3CDTF">2016-05-02T13:46:17Z</dcterms:created>
  <dcterms:modified xsi:type="dcterms:W3CDTF">2021-02-06T13:38:09Z</dcterms:modified>
</cp:coreProperties>
</file>