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89" r:id="rId4"/>
    <p:sldId id="290" r:id="rId5"/>
    <p:sldId id="294" r:id="rId6"/>
    <p:sldId id="291" r:id="rId7"/>
    <p:sldId id="259" r:id="rId8"/>
    <p:sldId id="293" r:id="rId9"/>
    <p:sldId id="295" r:id="rId10"/>
    <p:sldId id="258" r:id="rId11"/>
    <p:sldId id="297" r:id="rId12"/>
    <p:sldId id="292" r:id="rId13"/>
    <p:sldId id="272" r:id="rId14"/>
    <p:sldId id="274" r:id="rId15"/>
    <p:sldId id="276" r:id="rId16"/>
    <p:sldId id="310" r:id="rId17"/>
    <p:sldId id="278" r:id="rId18"/>
    <p:sldId id="308" r:id="rId19"/>
    <p:sldId id="312" r:id="rId20"/>
    <p:sldId id="275" r:id="rId21"/>
    <p:sldId id="277" r:id="rId22"/>
    <p:sldId id="306" r:id="rId23"/>
    <p:sldId id="301" r:id="rId24"/>
    <p:sldId id="307" r:id="rId25"/>
    <p:sldId id="311" r:id="rId2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76UjweNfH5MyQ7xJR5UZ6A" hashData="9u8PjlnyBOofYlhmcZiaN5yUkzs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137" autoAdjust="0"/>
    <p:restoredTop sz="86408" autoAdjust="0"/>
  </p:normalViewPr>
  <p:slideViewPr>
    <p:cSldViewPr>
      <p:cViewPr varScale="1">
        <p:scale>
          <a:sx n="94" d="100"/>
          <a:sy n="94" d="100"/>
        </p:scale>
        <p:origin x="-6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ED477-C967-42FE-9329-168F38C21B0B}" type="datetimeFigureOut">
              <a:rPr lang="nl-NL" smtClean="0"/>
              <a:pPr/>
              <a:t>6-2-2021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2EA20-C3ED-4751-B683-A32A8CF657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0C8E-26B2-4E62-BC1D-06CE7A3DC226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7BBB-E04E-41C3-8F35-EC284956900F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DA00-5DD0-48D3-AB61-4FA49AE3F77E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694F-F86A-4059-B9EE-FA0BC1F0B2D4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91FE-1B50-4FDC-B039-D6CA55FF6444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A4E8-4CA1-4BFC-99CC-BA15F7B370CC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E953-390D-4A3A-B2C2-D216A2FB273B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4790-1740-429F-AA5C-69429D2DBCB5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737A-C65A-4218-98CA-B0906AF1F2CE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4845-6011-452F-9C2C-75557D7F089F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51E0-A2EB-415B-9ACA-FE3E8F58833F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D7F2D-6A08-4ECC-B21A-044A515CED92}" type="datetime1">
              <a:rPr lang="nl-NL" smtClean="0"/>
              <a:pPr/>
              <a:t>6-2-2021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1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483768" y="1340768"/>
            <a:ext cx="4320480" cy="1512168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letterherkenning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6" name="Groep 5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7" name="Afgeronde rechthoek 6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8" name="Afbeelding 7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8519" y="4503632"/>
              <a:ext cx="504405" cy="644017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9" name="Groep 8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0" name="Afgeronde rechthoek 9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Tekstvak 10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99279" y="4503632"/>
              <a:ext cx="504405" cy="644017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51207" y="4503632"/>
              <a:ext cx="504405" cy="644017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4" name="Tekstvak 13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6" name="Afgeronde rechthoek 15"/>
          <p:cNvSpPr/>
          <p:nvPr/>
        </p:nvSpPr>
        <p:spPr>
          <a:xfrm>
            <a:off x="2483768" y="3212976"/>
            <a:ext cx="1224136" cy="129614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Afgeronde rechthoek 16"/>
          <p:cNvSpPr/>
          <p:nvPr/>
        </p:nvSpPr>
        <p:spPr>
          <a:xfrm>
            <a:off x="3995936" y="3212976"/>
            <a:ext cx="1224136" cy="129614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Afgeronde rechthoek 17"/>
          <p:cNvSpPr/>
          <p:nvPr/>
        </p:nvSpPr>
        <p:spPr>
          <a:xfrm>
            <a:off x="5508104" y="3212976"/>
            <a:ext cx="1224136" cy="129614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3214678" y="1643050"/>
            <a:ext cx="30620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goochelaar</a:t>
            </a:r>
            <a:endParaRPr lang="nl-NL" sz="4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2843808" y="3356992"/>
            <a:ext cx="556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p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2" name="Rechthoek 21"/>
          <p:cNvSpPr/>
          <p:nvPr/>
        </p:nvSpPr>
        <p:spPr>
          <a:xfrm>
            <a:off x="4384703" y="3356992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g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3" name="Rechthoek 22"/>
          <p:cNvSpPr/>
          <p:nvPr/>
        </p:nvSpPr>
        <p:spPr>
          <a:xfrm>
            <a:off x="5847305" y="3356992"/>
            <a:ext cx="5373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f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5" name="Tijdelijke aanduiding voor voettekst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stokje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F:\Milou\tekeningen - kleur\thema's\dieren\kriebelbeestjes\vlieg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003659" y="1571612"/>
            <a:ext cx="1174980" cy="150019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kaart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290" name="Picture 2" descr="F:\Milou\tekeningen - kleur\thema's\dieren\kriebelbeestjes\regenworm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01813" y="1571612"/>
            <a:ext cx="1339582" cy="15716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truc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c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 descr="F:\Milou\tekeningen - kleur\thema's\dieren\kriebelbeestjes\web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86788" y="1571612"/>
            <a:ext cx="1401729" cy="15716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026" name="Picture 2" descr="E:\milou\website\tekeningen - kleur\thema's\beroepen\goochelaar\boek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3929066"/>
            <a:ext cx="1826108" cy="1439951"/>
          </a:xfrm>
          <a:prstGeom prst="rect">
            <a:avLst/>
          </a:prstGeom>
          <a:noFill/>
        </p:spPr>
      </p:pic>
      <p:pic>
        <p:nvPicPr>
          <p:cNvPr id="1028" name="Picture 4" descr="E:\milou\website\tekeningen - kleur\thema's\beroepen\goochelaar\kaar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357166"/>
            <a:ext cx="1671105" cy="1961037"/>
          </a:xfrm>
          <a:prstGeom prst="rect">
            <a:avLst/>
          </a:prstGeom>
          <a:noFill/>
        </p:spPr>
      </p:pic>
      <p:pic>
        <p:nvPicPr>
          <p:cNvPr id="1029" name="Picture 5" descr="E:\milou\website\tekeningen - kleur\thema's\beroepen\goochelaar\konijn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214290"/>
            <a:ext cx="1184841" cy="2198462"/>
          </a:xfrm>
          <a:prstGeom prst="rect">
            <a:avLst/>
          </a:prstGeom>
          <a:noFill/>
        </p:spPr>
      </p:pic>
      <p:pic>
        <p:nvPicPr>
          <p:cNvPr id="1030" name="Picture 6" descr="E:\milou\website\tekeningen - kleur\thema's\beroepen\goochelaar\sho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4214818"/>
            <a:ext cx="2237272" cy="2027242"/>
          </a:xfrm>
          <a:prstGeom prst="rect">
            <a:avLst/>
          </a:prstGeom>
          <a:noFill/>
        </p:spPr>
      </p:pic>
      <p:pic>
        <p:nvPicPr>
          <p:cNvPr id="1031" name="Picture 7" descr="E:\milou\website\tekeningen - kleur\thema's\beroepen\goochelaar\truc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428604"/>
            <a:ext cx="1737310" cy="1948481"/>
          </a:xfrm>
          <a:prstGeom prst="rect">
            <a:avLst/>
          </a:prstGeom>
          <a:noFill/>
        </p:spPr>
      </p:pic>
      <p:pic>
        <p:nvPicPr>
          <p:cNvPr id="1032" name="Picture 8" descr="E:\milou\website\tekeningen - kleur\thema's\beroepen\goochelaar\hoge hoed 1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4071942"/>
            <a:ext cx="1813002" cy="18843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00426" y="1628800"/>
            <a:ext cx="5386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goochelaar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8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24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28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1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4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7410" name="Picture 2" descr="F:\Milou\tekeningen - kleur\thema's\dieren\kriebelbeestjes\regenworm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82138" y="1643050"/>
            <a:ext cx="1403846" cy="142876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643174" y="1667050"/>
            <a:ext cx="592935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400" dirty="0" smtClean="0">
                <a:latin typeface="Comic Sans MS" pitchFamily="66" charset="0"/>
              </a:rPr>
              <a:t>publiek</a:t>
            </a:r>
            <a:endParaRPr lang="nl-NL" sz="74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9458" name="Picture 2" descr="F:\Milou\tekeningen - kleur\thema's\dieren\kriebelbeestjes\duizendpoot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4" y="1595772"/>
            <a:ext cx="1428760" cy="144869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714612" y="1628800"/>
            <a:ext cx="59293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boek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31746" name="Picture 2" descr="F:\Milou\tekeningen - kleur\thema's\dieren\kriebelbeestjes\vlo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85786" y="1701788"/>
            <a:ext cx="1571636" cy="123984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kaart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48131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1506" name="Picture 2" descr="F:\Milou\tekeningen - kleur\thema's\dieren\kriebelbeestjes\vlinder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29693" y="1571612"/>
            <a:ext cx="1278692" cy="150019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00426" y="1628800"/>
            <a:ext cx="5386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stokje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9698" name="Picture 2" descr="F:\Milou\tekeningen - kleur\thema's\dieren\kriebelbeestjes\honingraat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65197" y="1571612"/>
            <a:ext cx="1230931" cy="15716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714612" y="1628800"/>
            <a:ext cx="59293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duif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ij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31746" name="Picture 2" descr="F:\Milou\tekeningen - kleur\thema's\dieren\kriebelbeestjes\vlo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35474" y="1701788"/>
            <a:ext cx="1272259" cy="123984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latin typeface="Comic Sans MS" pitchFamily="66" charset="0"/>
              </a:rPr>
              <a:t> 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goochelaar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18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19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d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20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2" descr="F:\Milou\tekeningen - kleur\thema's\dieren\kriebelbeestjes\bij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092129" y="1643050"/>
            <a:ext cx="1101826" cy="135732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lees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27654" y="4221088"/>
              <a:ext cx="134820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ee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ij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8434" name="Picture 2" descr="F:\Milou\tekeningen - kleur\thema's\dieren\kriebelbeestjes\mier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4" y="1598909"/>
            <a:ext cx="1517042" cy="151704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konijn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c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f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0482" name="Picture 2" descr="F:\Milou\tekeningen - kleur\thema's\dieren\kriebelbeestjes\cocon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159742" y="1571612"/>
            <a:ext cx="843560" cy="156527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truc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c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x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f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7650" name="Picture 2" descr="F:\Milou\tekeningen - kleur\thema's\dieren\kriebelbeestjes\slak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28661" y="1558230"/>
            <a:ext cx="1361885" cy="15269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hoed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d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2530" name="Picture 2" descr="F:\Milou\tekeningen - kleur\thema's\dieren\kriebelbeestjes\mug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4" y="1614850"/>
            <a:ext cx="1428760" cy="148515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doorzagen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8674" name="Picture 2" descr="F:\Milou\tekeningen - kleur\thema's\dieren\kriebelbeestjes\oorwurm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28662" y="1576033"/>
            <a:ext cx="1356992" cy="149452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2050" name="Picture 2" descr="E:\milou\website\tekeningen - kleur\thema's\beroepen\goochelaar\boe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071942"/>
            <a:ext cx="1357322" cy="2029164"/>
          </a:xfrm>
          <a:prstGeom prst="rect">
            <a:avLst/>
          </a:prstGeom>
          <a:noFill/>
        </p:spPr>
      </p:pic>
      <p:pic>
        <p:nvPicPr>
          <p:cNvPr id="2051" name="Picture 3" descr="E:\milou\website\tekeningen - kleur\thema's\beroepen\goochelaar\doorzag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428604"/>
            <a:ext cx="1790142" cy="1971568"/>
          </a:xfrm>
          <a:prstGeom prst="rect">
            <a:avLst/>
          </a:prstGeom>
          <a:noFill/>
        </p:spPr>
      </p:pic>
      <p:pic>
        <p:nvPicPr>
          <p:cNvPr id="2052" name="Picture 4" descr="E:\milou\website\tekeningen - kleur\thema's\beroepen\goochelaar\dui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3786190"/>
            <a:ext cx="1755282" cy="1710673"/>
          </a:xfrm>
          <a:prstGeom prst="rect">
            <a:avLst/>
          </a:prstGeom>
          <a:noFill/>
        </p:spPr>
      </p:pic>
      <p:pic>
        <p:nvPicPr>
          <p:cNvPr id="2053" name="Picture 5" descr="E:\milou\website\tekeningen - kleur\thema's\beroepen\goochelaar\goochelaa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68" y="4110243"/>
            <a:ext cx="1811368" cy="2231477"/>
          </a:xfrm>
          <a:prstGeom prst="rect">
            <a:avLst/>
          </a:prstGeom>
          <a:noFill/>
        </p:spPr>
      </p:pic>
      <p:pic>
        <p:nvPicPr>
          <p:cNvPr id="2054" name="Picture 6" descr="E:\milou\website\tekeningen - kleur\thema's\beroepen\goochelaar\goochelstokj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6" y="714356"/>
            <a:ext cx="1352831" cy="1727219"/>
          </a:xfrm>
          <a:prstGeom prst="rect">
            <a:avLst/>
          </a:prstGeom>
          <a:noFill/>
        </p:spPr>
      </p:pic>
      <p:pic>
        <p:nvPicPr>
          <p:cNvPr id="2055" name="Picture 7" descr="E:\milou\website\tekeningen - kleur\thema's\beroepen\goochelaar\kaart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16" y="428604"/>
            <a:ext cx="1535307" cy="18016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boek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oo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F:\Milou\tekeningen - kleur\thema's\dieren\kriebelbeestjes\mier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3" y="1762111"/>
            <a:ext cx="1509261" cy="119063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konijn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F:\Milou\tekeningen - kleur\thema's\dieren\kriebelbeestjes\slak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156389" y="1571612"/>
            <a:ext cx="808490" cy="150019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show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218" name="Picture 2" descr="F:\Milou\tekeningen - kleur\thema's\dieren\kriebelbeestjes\wesp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4" y="1662051"/>
            <a:ext cx="1500198" cy="135900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publiek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 descr="F:\Milou\tekeningen - kleur\thema's\dieren\kriebelbeestjes\rups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26340" y="1571612"/>
            <a:ext cx="1479553" cy="150019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duif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ij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F:\Milou\tekeningen - kleur\thema's\dieren\kriebelbeestjes\tor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5" y="1586955"/>
            <a:ext cx="1460672" cy="142345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doorzagen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d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4" name="Picture 2" descr="F:\Milou\tekeningen - kleur\thema's\dieren\kriebelbeestjes\bladluis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9225" y="1500174"/>
            <a:ext cx="1496195" cy="16478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lees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1928794" y="4221088"/>
              <a:ext cx="141907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ee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42" name="Picture 2" descr="F:\Milou\tekeningen - kleur\thema's\dieren\kriebelbeestjes\mug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57224" y="1607331"/>
            <a:ext cx="1428760" cy="142876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328</Words>
  <Application>Microsoft Office PowerPoint</Application>
  <PresentationFormat>Diavoorstelling (4:3)</PresentationFormat>
  <Paragraphs>188</Paragraphs>
  <Slides>25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26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42</cp:revision>
  <dcterms:created xsi:type="dcterms:W3CDTF">2016-05-02T17:52:41Z</dcterms:created>
  <dcterms:modified xsi:type="dcterms:W3CDTF">2021-02-06T07:34:21Z</dcterms:modified>
</cp:coreProperties>
</file>