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89" r:id="rId4"/>
    <p:sldId id="290" r:id="rId5"/>
    <p:sldId id="294" r:id="rId6"/>
    <p:sldId id="291" r:id="rId7"/>
    <p:sldId id="259" r:id="rId8"/>
    <p:sldId id="293" r:id="rId9"/>
    <p:sldId id="295" r:id="rId10"/>
    <p:sldId id="258" r:id="rId11"/>
    <p:sldId id="297" r:id="rId12"/>
    <p:sldId id="292" r:id="rId13"/>
    <p:sldId id="272" r:id="rId14"/>
    <p:sldId id="274" r:id="rId15"/>
    <p:sldId id="276" r:id="rId16"/>
    <p:sldId id="310" r:id="rId17"/>
    <p:sldId id="278" r:id="rId18"/>
    <p:sldId id="308" r:id="rId19"/>
    <p:sldId id="312" r:id="rId20"/>
    <p:sldId id="275" r:id="rId21"/>
    <p:sldId id="277" r:id="rId22"/>
    <p:sldId id="306" r:id="rId23"/>
    <p:sldId id="301" r:id="rId24"/>
    <p:sldId id="307" r:id="rId25"/>
    <p:sldId id="311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76UjweNfH5MyQ7xJR5UZ6A" hashData="9u8PjlnyBOofYlhmcZiaN5yUkz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37" autoAdjust="0"/>
    <p:restoredTop sz="86408" autoAdjust="0"/>
  </p:normalViewPr>
  <p:slideViewPr>
    <p:cSldViewPr>
      <p:cViewPr varScale="1">
        <p:scale>
          <a:sx n="94" d="100"/>
          <a:sy n="94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6-2-2021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1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503632"/>
              <a:ext cx="504405" cy="644017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503632"/>
              <a:ext cx="504405" cy="644017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503632"/>
              <a:ext cx="504405" cy="644017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214678" y="1643050"/>
            <a:ext cx="30620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goochelaar</a:t>
            </a:r>
            <a:endParaRPr lang="nl-NL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p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g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37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stokje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003659" y="1571612"/>
            <a:ext cx="1174980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kaart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F:\Milou\tekeningen - kleur\thema's\dieren\kriebelbeestjes\regenwo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01813" y="1571612"/>
            <a:ext cx="1339582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truc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F:\Milou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86788" y="1571612"/>
            <a:ext cx="1401729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beroepen\goochelaar\boek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929066"/>
            <a:ext cx="1826108" cy="1439951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goochelaar\ka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357166"/>
            <a:ext cx="1671105" cy="1961037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goochelaar\konij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214290"/>
            <a:ext cx="1184841" cy="2198462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goochelaar\sho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214818"/>
            <a:ext cx="2237272" cy="2027242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goochelaar\truc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428604"/>
            <a:ext cx="1737310" cy="1948481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beroepen\goochelaar\hoge hoed 1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071942"/>
            <a:ext cx="1813002" cy="18843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goochelaar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F:\Milou\tekeningen - kleur\thema's\dieren\kriebelbeestjes\regenworm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2138" y="1643050"/>
            <a:ext cx="1403846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643174" y="1667050"/>
            <a:ext cx="59293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400" dirty="0" smtClean="0">
                <a:latin typeface="Comic Sans MS" pitchFamily="66" charset="0"/>
              </a:rPr>
              <a:t>publiek</a:t>
            </a:r>
            <a:endParaRPr lang="nl-NL" sz="74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595772"/>
            <a:ext cx="1428760" cy="14486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14612" y="1628800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boek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701788"/>
            <a:ext cx="1571636" cy="123984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kaart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48131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F:\Milou\tekeningen - kleur\thema's\dieren\kriebelbeestjes\vlind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9693" y="1571612"/>
            <a:ext cx="1278692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stokje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65197" y="1571612"/>
            <a:ext cx="1230931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14612" y="1628800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duif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35474" y="1701788"/>
            <a:ext cx="1272259" cy="123984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goochelaar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92129" y="1643050"/>
            <a:ext cx="1101826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lees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27654" y="4221088"/>
              <a:ext cx="134820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F:\Milou\tekeningen - kleur\thema's\dieren\kriebelbeestjes\mi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598909"/>
            <a:ext cx="1517042" cy="15170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konijn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59742" y="1571612"/>
            <a:ext cx="843560" cy="15652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truc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x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F:\Milou\tekeningen - kleur\thema's\dieren\kriebelbeestjes\slak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1" y="1558230"/>
            <a:ext cx="1361885" cy="15269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hoed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F:\Milou\tekeningen - kleur\thema's\dieren\kriebelbeestjes\mug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14850"/>
            <a:ext cx="1428760" cy="148515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doorzagen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F:\Milou\tekeningen - kleur\thema's\dieren\kriebelbeestjes\oorwu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2" y="1576033"/>
            <a:ext cx="1356992" cy="14945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beroepen\goochelaar\boe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071942"/>
            <a:ext cx="1357322" cy="2029164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beroepen\goochelaar\doorzag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428604"/>
            <a:ext cx="1790142" cy="1971568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beroepen\goochelaar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3786190"/>
            <a:ext cx="1755282" cy="1710673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beroepen\goochelaar\goochelaa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4110243"/>
            <a:ext cx="1811368" cy="2231477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beroepen\goochelaar\goochelstok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714356"/>
            <a:ext cx="1352831" cy="1727219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beroepen\goochelaar\kaart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428604"/>
            <a:ext cx="1535307" cy="18016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boek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3" y="1762111"/>
            <a:ext cx="1509261" cy="11906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konijn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56389" y="1571612"/>
            <a:ext cx="808490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show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F:\Milou\tekeningen - kleur\thema's\dieren\kriebelbeestjes\wesp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62051"/>
            <a:ext cx="1500198" cy="13590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publiek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F:\Milou\tekeningen - kleur\thema's\dieren\kriebelbeestjes\rups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6340" y="1571612"/>
            <a:ext cx="1479553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duif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F:\Milou\tekeningen - kleur\thema's\dieren\kriebelbeestjes\to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5" y="1586955"/>
            <a:ext cx="1460672" cy="14234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doorzagen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9225" y="1500174"/>
            <a:ext cx="1496195" cy="164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lees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1928794" y="4221088"/>
              <a:ext cx="141907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07331"/>
            <a:ext cx="1428760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328</Words>
  <Application>Microsoft Office PowerPoint</Application>
  <PresentationFormat>Diavoorstelling (4:3)</PresentationFormat>
  <Paragraphs>188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42</cp:revision>
  <dcterms:created xsi:type="dcterms:W3CDTF">2016-05-02T17:52:41Z</dcterms:created>
  <dcterms:modified xsi:type="dcterms:W3CDTF">2021-02-06T07:34:21Z</dcterms:modified>
</cp:coreProperties>
</file>