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4" r:id="rId3"/>
    <p:sldId id="323" r:id="rId4"/>
    <p:sldId id="330" r:id="rId5"/>
    <p:sldId id="331" r:id="rId6"/>
    <p:sldId id="320" r:id="rId7"/>
    <p:sldId id="260" r:id="rId8"/>
    <p:sldId id="326" r:id="rId9"/>
    <p:sldId id="319" r:id="rId10"/>
    <p:sldId id="328" r:id="rId11"/>
    <p:sldId id="329" r:id="rId12"/>
    <p:sldId id="321" r:id="rId13"/>
    <p:sldId id="31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tC4JHmI9GbgMyj+U4SEcQ" hashData="EqrT3U8XAtYx2MxK9ed5f068ch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176" autoAdjust="0"/>
    <p:restoredTop sz="94626" autoAdjust="0"/>
  </p:normalViewPr>
  <p:slideViewPr>
    <p:cSldViewPr>
      <p:cViewPr>
        <p:scale>
          <a:sx n="100" d="100"/>
          <a:sy n="100" d="100"/>
        </p:scale>
        <p:origin x="-54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786182" y="2178128"/>
            <a:ext cx="34307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ko </a:t>
            </a:r>
            <a:r>
              <a:rPr lang="nl-NL" sz="6600" dirty="0" smtClean="0">
                <a:latin typeface="Comic Sans MS" pitchFamily="66" charset="0"/>
              </a:rPr>
              <a:t>– </a:t>
            </a:r>
            <a:r>
              <a:rPr lang="nl-NL" sz="6600" dirty="0" smtClean="0">
                <a:latin typeface="Comic Sans MS" pitchFamily="66" charset="0"/>
              </a:rPr>
              <a:t>nijn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2262" y="2097374"/>
            <a:ext cx="678836" cy="1259618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7429520" y="5572140"/>
            <a:ext cx="1606976" cy="1169228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05065" y="1506880"/>
            <a:ext cx="1485024" cy="1543644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hoed</a:t>
            </a:r>
            <a:endParaRPr lang="nl-NL" sz="66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goocheltruc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7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8368" y="1428736"/>
            <a:ext cx="1416178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Comic Sans MS" pitchFamily="66" charset="0"/>
              </a:rPr>
              <a:t>goochelstokje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5767" y="1484784"/>
            <a:ext cx="1243620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beroepen\goochelaar\hoge hoed 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786190"/>
            <a:ext cx="1664828" cy="1730357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goochelaar\ka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85728"/>
            <a:ext cx="1734772" cy="2035750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goochelaar\konij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214290"/>
            <a:ext cx="1229981" cy="2282220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goochelaar\sho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000504"/>
            <a:ext cx="2612837" cy="2367550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goochelaar\bo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1" y="4071942"/>
            <a:ext cx="1345309" cy="2011207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goochelaar\goochelaa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14290"/>
            <a:ext cx="1885262" cy="232250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06880"/>
            <a:ext cx="1584002" cy="1543644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duif</a:t>
            </a:r>
            <a:endParaRPr lang="nl-NL" sz="66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publiek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4584" y="1484784"/>
            <a:ext cx="1565986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goochelshow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8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61243"/>
            <a:ext cx="1584002" cy="14349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konijn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19716" y="1484784"/>
            <a:ext cx="855720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goochelaar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03102" y="1484784"/>
            <a:ext cx="1288949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653902"/>
            <a:ext cx="1584002" cy="1249601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boek</a:t>
            </a:r>
            <a:endParaRPr lang="nl-NL" sz="66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doorzagen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6718" y="1484784"/>
            <a:ext cx="1441717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kaarten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70881" y="1484784"/>
            <a:ext cx="1353391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126</Words>
  <Application>Microsoft Office PowerPoint</Application>
  <PresentationFormat>Diavoorstelling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33</cp:revision>
  <dcterms:created xsi:type="dcterms:W3CDTF">2016-05-02T13:46:17Z</dcterms:created>
  <dcterms:modified xsi:type="dcterms:W3CDTF">2021-02-06T07:14:32Z</dcterms:modified>
</cp:coreProperties>
</file>