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257" r:id="rId3"/>
    <p:sldId id="296" r:id="rId4"/>
    <p:sldId id="288" r:id="rId5"/>
    <p:sldId id="292" r:id="rId6"/>
    <p:sldId id="287" r:id="rId7"/>
    <p:sldId id="293" r:id="rId8"/>
    <p:sldId id="291" r:id="rId9"/>
    <p:sldId id="294" r:id="rId10"/>
    <p:sldId id="295" r:id="rId11"/>
    <p:sldId id="272" r:id="rId12"/>
    <p:sldId id="285" r:id="rId13"/>
    <p:sldId id="289" r:id="rId14"/>
    <p:sldId id="290" r:id="rId15"/>
    <p:sldId id="301" r:id="rId16"/>
    <p:sldId id="302" r:id="rId17"/>
    <p:sldId id="299" r:id="rId18"/>
    <p:sldId id="297" r:id="rId19"/>
    <p:sldId id="298" r:id="rId20"/>
    <p:sldId id="300" r:id="rId21"/>
    <p:sldId id="303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h+26dPX/T4ZtQmYaa4wVlg" hashData="oodJUVPBPRn+4syx2frx0gUGoN0" cryptProvider="" algIdExt="0" algIdExtSource="" cryptProviderTypeExt="0" cryptProviderTypeExtSource="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45" autoAdjust="0"/>
    <p:restoredTop sz="86408" autoAdjust="0"/>
  </p:normalViewPr>
  <p:slideViewPr>
    <p:cSldViewPr>
      <p:cViewPr varScale="1">
        <p:scale>
          <a:sx n="94" d="100"/>
          <a:sy n="94" d="100"/>
        </p:scale>
        <p:origin x="-5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6-2-2021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© www.juf-milou.nl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3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7.jpe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2.jpeg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39.jpe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9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32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3.jpeg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>
                <a:latin typeface="Comic Sans MS" pitchFamily="66" charset="0"/>
              </a:rPr>
              <a:t>Digibordles aanvullen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grpSp>
        <p:nvGrpSpPr>
          <p:cNvPr id="2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1101335" y="4437112"/>
              <a:ext cx="418773" cy="777058"/>
            </a:xfrm>
            <a:prstGeom prst="rect">
              <a:avLst/>
            </a:prstGeom>
            <a:grpFill/>
          </p:spPr>
        </p:pic>
      </p:grpSp>
      <p:grpSp>
        <p:nvGrpSpPr>
          <p:cNvPr id="3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>
                  <a:latin typeface="Comic Sans MS" pitchFamily="66" charset="0"/>
                </a:rPr>
                <a:t>moeilijk</a:t>
              </a:r>
            </a:p>
          </p:txBody>
        </p:sp>
        <p:pic>
          <p:nvPicPr>
            <p:cNvPr id="12" name="Afbeelding 11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7942095" y="4437112"/>
              <a:ext cx="418773" cy="777058"/>
            </a:xfrm>
            <a:prstGeom prst="rect">
              <a:avLst/>
            </a:prstGeom>
            <a:grpFill/>
          </p:spPr>
        </p:pic>
        <p:pic>
          <p:nvPicPr>
            <p:cNvPr id="13" name="Afbeelding 1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7294023" y="4437112"/>
              <a:ext cx="418773" cy="777058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latin typeface="Comic Sans MS" pitchFamily="66" charset="0"/>
              </a:rPr>
              <a:t>makkelijk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423056" y="1842948"/>
            <a:ext cx="2401030" cy="295778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70289" y="5371166"/>
              <a:ext cx="363261" cy="329072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49269" y="5143512"/>
              <a:ext cx="363261" cy="329072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22417" y="4147030"/>
              <a:ext cx="363261" cy="329072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49137" y="4429132"/>
              <a:ext cx="363261" cy="329072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77369" y="4500570"/>
              <a:ext cx="363261" cy="329072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20311" y="5143512"/>
              <a:ext cx="363261" cy="329072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30129" y="4219038"/>
              <a:ext cx="363261" cy="329072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18761" y="4219038"/>
              <a:ext cx="363261" cy="329072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07227" y="4214818"/>
              <a:ext cx="363261" cy="329072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46753" y="5227150"/>
              <a:ext cx="363261" cy="329072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78731" y="4714884"/>
              <a:ext cx="363261" cy="329072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78601" y="5227150"/>
              <a:ext cx="363261" cy="329072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3214686"/>
            <a:ext cx="1248786" cy="1136114"/>
          </a:xfrm>
          <a:prstGeom prst="rect">
            <a:avLst/>
          </a:prstGeom>
        </p:spPr>
      </p:pic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FE76143D-AC7A-466B-9B79-097CCF2C53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224" y="2000240"/>
            <a:ext cx="767330" cy="695111"/>
          </a:xfrm>
          <a:prstGeom prst="rect">
            <a:avLst/>
          </a:prstGeom>
        </p:spPr>
      </p:pic>
      <p:pic>
        <p:nvPicPr>
          <p:cNvPr id="33" name="Afbeelding 32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FE76143D-AC7A-466B-9B79-097CCF2C53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1736" y="2000240"/>
            <a:ext cx="767330" cy="695111"/>
          </a:xfrm>
          <a:prstGeom prst="rect">
            <a:avLst/>
          </a:prstGeom>
        </p:spPr>
      </p:pic>
      <p:pic>
        <p:nvPicPr>
          <p:cNvPr id="34" name="Afbeelding 33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FE76143D-AC7A-466B-9B79-097CCF2C53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80" y="2000240"/>
            <a:ext cx="767330" cy="69511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8647A30C-CF94-49B1-A7E6-6E38FAC9CE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245" y="189259"/>
            <a:ext cx="2111007" cy="2324960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xmlns="" id="{6030E7C7-F90D-4E11-A178-6ED5487496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0903" y="168356"/>
            <a:ext cx="2157029" cy="2102073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xmlns="" id="{B2CCE3A8-893F-4CB9-B66E-B6BEF91439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8949" y="3869695"/>
            <a:ext cx="1887321" cy="2324960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xmlns="" id="{EEF9EC99-7C67-46A8-B969-FBE86CC5B1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2702" y="3887510"/>
            <a:ext cx="1475313" cy="1883658"/>
          </a:xfrm>
          <a:prstGeom prst="rect">
            <a:avLst/>
          </a:prstGeom>
        </p:spPr>
      </p:pic>
      <p:pic>
        <p:nvPicPr>
          <p:cNvPr id="30" name="Afbeelding 29" descr="Afbeelding met illustratie&#10;&#10;Automatisch gegenereerde beschrijving">
            <a:extLst>
              <a:ext uri="{FF2B5EF4-FFF2-40B4-BE49-F238E27FC236}">
                <a16:creationId xmlns:a16="http://schemas.microsoft.com/office/drawing/2014/main" xmlns="" id="{E3523B78-2622-47DB-AF3F-E2DE9642928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728" y="4125051"/>
            <a:ext cx="1072756" cy="1990557"/>
          </a:xfrm>
          <a:prstGeom prst="rect">
            <a:avLst/>
          </a:prstGeom>
        </p:spPr>
      </p:pic>
      <p:pic>
        <p:nvPicPr>
          <p:cNvPr id="32" name="Afbeelding 31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xmlns="" id="{AA2CB758-31E0-4901-8827-7CDA979964A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243" y="558430"/>
            <a:ext cx="1790450" cy="17904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49080"/>
              <a:ext cx="99261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0"/>
              <a:ext cx="973712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6" name="Afbeelding 5" descr="Afbeelding met illustratie&#10;&#10;Automatisch gegenereerde beschrijving">
            <a:extLst>
              <a:ext uri="{FF2B5EF4-FFF2-40B4-BE49-F238E27FC236}">
                <a16:creationId xmlns:a16="http://schemas.microsoft.com/office/drawing/2014/main" xmlns="" id="{C6AB6E33-948A-4093-ADB6-64BA78CDAF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8662" y="1857364"/>
            <a:ext cx="515732" cy="956970"/>
          </a:xfrm>
          <a:prstGeom prst="rect">
            <a:avLst/>
          </a:prstGeom>
        </p:spPr>
      </p:pic>
      <p:pic>
        <p:nvPicPr>
          <p:cNvPr id="18" name="Afbeelding 17" descr="Afbeelding met illustratie&#10;&#10;Automatisch gegenereerde beschrijving">
            <a:extLst>
              <a:ext uri="{FF2B5EF4-FFF2-40B4-BE49-F238E27FC236}">
                <a16:creationId xmlns:a16="http://schemas.microsoft.com/office/drawing/2014/main" xmlns="" id="{C6AB6E33-948A-4093-ADB6-64BA78CDAF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3174" y="1857364"/>
            <a:ext cx="515732" cy="956970"/>
          </a:xfrm>
          <a:prstGeom prst="rect">
            <a:avLst/>
          </a:prstGeom>
        </p:spPr>
      </p:pic>
      <p:pic>
        <p:nvPicPr>
          <p:cNvPr id="24" name="Afbeelding 23" descr="Afbeelding met illustratie&#10;&#10;Automatisch gegenereerde beschrijving">
            <a:extLst>
              <a:ext uri="{FF2B5EF4-FFF2-40B4-BE49-F238E27FC236}">
                <a16:creationId xmlns:a16="http://schemas.microsoft.com/office/drawing/2014/main" xmlns="" id="{C6AB6E33-948A-4093-ADB6-64BA78CDAF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1670" y="1857364"/>
            <a:ext cx="515732" cy="956970"/>
          </a:xfrm>
          <a:prstGeom prst="rect">
            <a:avLst/>
          </a:prstGeom>
        </p:spPr>
      </p:pic>
      <p:pic>
        <p:nvPicPr>
          <p:cNvPr id="26" name="Afbeelding 25" descr="Afbeelding met illustratie&#10;&#10;Automatisch gegenereerde beschrijving">
            <a:extLst>
              <a:ext uri="{FF2B5EF4-FFF2-40B4-BE49-F238E27FC236}">
                <a16:creationId xmlns:a16="http://schemas.microsoft.com/office/drawing/2014/main" xmlns="" id="{C6AB6E33-948A-4093-ADB6-64BA78CDAF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0166" y="1857364"/>
            <a:ext cx="515732" cy="95697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43380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A87BB69D-A0D7-4712-80EF-5201929B122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8662" y="1928802"/>
            <a:ext cx="846190" cy="766549"/>
          </a:xfrm>
          <a:prstGeom prst="rect">
            <a:avLst/>
          </a:prstGeom>
        </p:spPr>
      </p:pic>
      <p:pic>
        <p:nvPicPr>
          <p:cNvPr id="18" name="Afbeelding 17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A87BB69D-A0D7-4712-80EF-5201929B122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6050" y="1928802"/>
            <a:ext cx="846190" cy="766549"/>
          </a:xfrm>
          <a:prstGeom prst="rect">
            <a:avLst/>
          </a:prstGeom>
        </p:spPr>
      </p:pic>
      <p:pic>
        <p:nvPicPr>
          <p:cNvPr id="24" name="Afbeelding 23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A87BB69D-A0D7-4712-80EF-5201929B122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7356" y="1928802"/>
            <a:ext cx="846190" cy="76654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rcRect l="45721"/>
            <a:stretch>
              <a:fillRect/>
            </a:stretch>
          </p:blipFill>
          <p:spPr bwMode="auto">
            <a:xfrm>
              <a:off x="6930024" y="4214818"/>
              <a:ext cx="996745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2CBCA22B-3422-4FE3-84DD-F02B8C8C3C0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224" y="1857364"/>
            <a:ext cx="912227" cy="116471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xmlns="" id="{2CBCA22B-3422-4FE3-84DD-F02B8C8C3C0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8794" y="1857364"/>
            <a:ext cx="912227" cy="116471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205453"/>
              <a:ext cx="1026667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209428"/>
              <a:ext cx="992619" cy="1319303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6" name="Afbeelding 5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xmlns="" id="{BCAD7C08-7F4F-4A16-BB0F-8BCD8232DD3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224" y="1928802"/>
            <a:ext cx="880426" cy="880426"/>
          </a:xfrm>
          <a:prstGeom prst="rect">
            <a:avLst/>
          </a:prstGeom>
        </p:spPr>
      </p:pic>
      <p:pic>
        <p:nvPicPr>
          <p:cNvPr id="18" name="Afbeelding 17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xmlns="" id="{BCAD7C08-7F4F-4A16-BB0F-8BCD8232DD3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5918" y="1928802"/>
            <a:ext cx="880426" cy="88042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82692"/>
              <a:ext cx="946283" cy="1372776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221993"/>
              <a:ext cx="1083429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6" name="Afbeelding 5" descr="Afbeelding met illustratie&#10;&#10;Automatisch gegenereerde beschrijving">
            <a:extLst>
              <a:ext uri="{FF2B5EF4-FFF2-40B4-BE49-F238E27FC236}">
                <a16:creationId xmlns:a16="http://schemas.microsoft.com/office/drawing/2014/main" xmlns="" id="{10945A7C-1B6D-4D59-8236-508A48E31F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1873" y="1785926"/>
            <a:ext cx="669731" cy="1242722"/>
          </a:xfrm>
          <a:prstGeom prst="rect">
            <a:avLst/>
          </a:prstGeom>
        </p:spPr>
      </p:pic>
      <p:pic>
        <p:nvPicPr>
          <p:cNvPr id="18" name="Afbeelding 17" descr="Afbeelding met illustratie&#10;&#10;Automatisch gegenereerde beschrijving">
            <a:extLst>
              <a:ext uri="{FF2B5EF4-FFF2-40B4-BE49-F238E27FC236}">
                <a16:creationId xmlns:a16="http://schemas.microsoft.com/office/drawing/2014/main" xmlns="" id="{10945A7C-1B6D-4D59-8236-508A48E31F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1802" y="1785926"/>
            <a:ext cx="669731" cy="1242722"/>
          </a:xfrm>
          <a:prstGeom prst="rect">
            <a:avLst/>
          </a:prstGeom>
        </p:spPr>
      </p:pic>
      <p:pic>
        <p:nvPicPr>
          <p:cNvPr id="24" name="Afbeelding 23" descr="Afbeelding met illustratie&#10;&#10;Automatisch gegenereerde beschrijving">
            <a:extLst>
              <a:ext uri="{FF2B5EF4-FFF2-40B4-BE49-F238E27FC236}">
                <a16:creationId xmlns:a16="http://schemas.microsoft.com/office/drawing/2014/main" xmlns="" id="{10945A7C-1B6D-4D59-8236-508A48E31F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7422" y="1785926"/>
            <a:ext cx="669731" cy="1242722"/>
          </a:xfrm>
          <a:prstGeom prst="rect">
            <a:avLst/>
          </a:prstGeom>
        </p:spPr>
      </p:pic>
      <p:pic>
        <p:nvPicPr>
          <p:cNvPr id="26" name="Afbeelding 25" descr="Afbeelding met illustratie&#10;&#10;Automatisch gegenereerde beschrijving">
            <a:extLst>
              <a:ext uri="{FF2B5EF4-FFF2-40B4-BE49-F238E27FC236}">
                <a16:creationId xmlns:a16="http://schemas.microsoft.com/office/drawing/2014/main" xmlns="" id="{10945A7C-1B6D-4D59-8236-508A48E31F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3042" y="1785926"/>
            <a:ext cx="669731" cy="124272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84577" y="4149080"/>
              <a:ext cx="973714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8DD9B30E-1EF0-459C-85A1-A086765F6D6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224" y="1928802"/>
            <a:ext cx="835664" cy="92036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69364"/>
              <a:ext cx="946283" cy="1399432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6" name="Afbeelding 5" descr="Afbeelding met tekst, vectorafbeeldingen, sushi&#10;&#10;Automatisch gegenereerde beschrijving">
            <a:extLst>
              <a:ext uri="{FF2B5EF4-FFF2-40B4-BE49-F238E27FC236}">
                <a16:creationId xmlns:a16="http://schemas.microsoft.com/office/drawing/2014/main" xmlns="" id="{A3229628-6A34-4F83-B130-89CBAB70C34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48" y="1928802"/>
            <a:ext cx="797032" cy="935101"/>
          </a:xfrm>
          <a:prstGeom prst="rect">
            <a:avLst/>
          </a:prstGeom>
        </p:spPr>
      </p:pic>
      <p:pic>
        <p:nvPicPr>
          <p:cNvPr id="18" name="Afbeelding 17" descr="Afbeelding met tekst, vectorafbeeldingen, sushi&#10;&#10;Automatisch gegenereerde beschrijving">
            <a:extLst>
              <a:ext uri="{FF2B5EF4-FFF2-40B4-BE49-F238E27FC236}">
                <a16:creationId xmlns:a16="http://schemas.microsoft.com/office/drawing/2014/main" xmlns="" id="{A3229628-6A34-4F83-B130-89CBAB70C34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3372" y="1928802"/>
            <a:ext cx="797032" cy="935101"/>
          </a:xfrm>
          <a:prstGeom prst="rect">
            <a:avLst/>
          </a:prstGeom>
        </p:spPr>
      </p:pic>
      <p:pic>
        <p:nvPicPr>
          <p:cNvPr id="24" name="Afbeelding 23" descr="Afbeelding met tekst, vectorafbeeldingen, sushi&#10;&#10;Automatisch gegenereerde beschrijving">
            <a:extLst>
              <a:ext uri="{FF2B5EF4-FFF2-40B4-BE49-F238E27FC236}">
                <a16:creationId xmlns:a16="http://schemas.microsoft.com/office/drawing/2014/main" xmlns="" id="{A3229628-6A34-4F83-B130-89CBAB70C34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6116" y="1928802"/>
            <a:ext cx="797032" cy="935101"/>
          </a:xfrm>
          <a:prstGeom prst="rect">
            <a:avLst/>
          </a:prstGeom>
        </p:spPr>
      </p:pic>
      <p:pic>
        <p:nvPicPr>
          <p:cNvPr id="26" name="Afbeelding 25" descr="Afbeelding met tekst, vectorafbeeldingen, sushi&#10;&#10;Automatisch gegenereerde beschrijving">
            <a:extLst>
              <a:ext uri="{FF2B5EF4-FFF2-40B4-BE49-F238E27FC236}">
                <a16:creationId xmlns:a16="http://schemas.microsoft.com/office/drawing/2014/main" xmlns="" id="{A3229628-6A34-4F83-B130-89CBAB70C34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628" y="1928802"/>
            <a:ext cx="797032" cy="935101"/>
          </a:xfrm>
          <a:prstGeom prst="rect">
            <a:avLst/>
          </a:prstGeom>
        </p:spPr>
      </p:pic>
      <p:pic>
        <p:nvPicPr>
          <p:cNvPr id="27" name="Afbeelding 26" descr="Afbeelding met tekst, vectorafbeeldingen, sushi&#10;&#10;Automatisch gegenereerde beschrijving">
            <a:extLst>
              <a:ext uri="{FF2B5EF4-FFF2-40B4-BE49-F238E27FC236}">
                <a16:creationId xmlns:a16="http://schemas.microsoft.com/office/drawing/2014/main" xmlns="" id="{A3229628-6A34-4F83-B130-89CBAB70C34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8860" y="1928802"/>
            <a:ext cx="797032" cy="935101"/>
          </a:xfrm>
          <a:prstGeom prst="rect">
            <a:avLst/>
          </a:prstGeom>
        </p:spPr>
      </p:pic>
      <p:pic>
        <p:nvPicPr>
          <p:cNvPr id="29" name="Afbeelding 28" descr="Afbeelding met tekst, vectorafbeeldingen, sushi&#10;&#10;Automatisch gegenereerde beschrijving">
            <a:extLst>
              <a:ext uri="{FF2B5EF4-FFF2-40B4-BE49-F238E27FC236}">
                <a16:creationId xmlns:a16="http://schemas.microsoft.com/office/drawing/2014/main" xmlns="" id="{A3229628-6A34-4F83-B130-89CBAB70C34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604" y="1928802"/>
            <a:ext cx="797032" cy="93510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72405" y="4149080"/>
              <a:ext cx="93735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551FC6C1-F121-4378-9FE3-05B372B3DFF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786" y="1785926"/>
            <a:ext cx="821698" cy="1228223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xmlns="" id="{551FC6C1-F121-4378-9FE3-05B372B3DFF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0430" y="1714488"/>
            <a:ext cx="821698" cy="1228223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xmlns="" id="{551FC6C1-F121-4378-9FE3-05B372B3DFF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1736" y="1772149"/>
            <a:ext cx="821698" cy="1228223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xmlns="" id="{551FC6C1-F121-4378-9FE3-05B372B3DFF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3042" y="1772149"/>
            <a:ext cx="821698" cy="122822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7620" y="4636084"/>
              <a:ext cx="432048" cy="340837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86248" y="5207588"/>
              <a:ext cx="432048" cy="340837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789220"/>
              <a:ext cx="432048" cy="34083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00562" y="4207456"/>
              <a:ext cx="432048" cy="34083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</a:p>
        </p:txBody>
      </p:sp>
      <p:grpSp>
        <p:nvGrpSpPr>
          <p:cNvPr id="55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71538" y="4636084"/>
              <a:ext cx="432048" cy="340837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85918" y="5279026"/>
              <a:ext cx="432048" cy="340837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28794" y="4350332"/>
              <a:ext cx="432048" cy="340837"/>
            </a:xfrm>
            <a:prstGeom prst="rect">
              <a:avLst/>
            </a:prstGeom>
            <a:noFill/>
          </p:spPr>
        </p:pic>
      </p:grpSp>
      <p:grpSp>
        <p:nvGrpSpPr>
          <p:cNvPr id="57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01528" y="4350332"/>
              <a:ext cx="432048" cy="340837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15710" y="5064712"/>
              <a:ext cx="432048" cy="34083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968D013B-E3B8-402F-BFDC-FE0DE5371ED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7039" y="2011939"/>
            <a:ext cx="890724" cy="70268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49082"/>
              <a:ext cx="946283" cy="143999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7025413" y="4149080"/>
              <a:ext cx="67539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E675CE86-93AD-4879-9C97-4C0529B258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8662" y="2071678"/>
            <a:ext cx="677770" cy="68722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 descr="Afbeelding met illustratie&#10;&#10;Automatisch gegenereerde beschrijving">
            <a:extLst>
              <a:ext uri="{FF2B5EF4-FFF2-40B4-BE49-F238E27FC236}">
                <a16:creationId xmlns:a16="http://schemas.microsoft.com/office/drawing/2014/main" xmlns="" id="{4878DEC1-2293-4C53-A544-C5815A809A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1938" y="252335"/>
            <a:ext cx="967624" cy="179548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4CAA2583-5F10-45F4-A652-D760C16849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733" y="4089204"/>
            <a:ext cx="2022035" cy="2050249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xmlns="" id="{E022DACC-D5EF-4B63-BE53-98BEBD32F9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3768" y="4615991"/>
            <a:ext cx="1977956" cy="1560388"/>
          </a:xfrm>
          <a:prstGeom prst="rect">
            <a:avLst/>
          </a:prstGeom>
        </p:spPr>
      </p:pic>
      <p:pic>
        <p:nvPicPr>
          <p:cNvPr id="12" name="Afbeelding 11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0399B78B-6AC0-4C20-8499-B2DD0FCEF7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9107" y="208560"/>
            <a:ext cx="2139154" cy="2355960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xmlns="" id="{D4E2C0F9-825A-41BC-9F40-3BD826F3DF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6921" y="3900869"/>
            <a:ext cx="1732511" cy="1688371"/>
          </a:xfrm>
          <a:prstGeom prst="rect">
            <a:avLst/>
          </a:prstGeom>
        </p:spPr>
      </p:pic>
      <p:pic>
        <p:nvPicPr>
          <p:cNvPr id="16" name="Afbeelding 15" descr="Afbeelding met tekst, vectorafbeeldingen, sushi&#10;&#10;Automatisch gegenereerde beschrijving">
            <a:extLst>
              <a:ext uri="{FF2B5EF4-FFF2-40B4-BE49-F238E27FC236}">
                <a16:creationId xmlns:a16="http://schemas.microsoft.com/office/drawing/2014/main" xmlns="" id="{A0C160E1-A59E-4C91-94AD-96B5AE9DB03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1161" y="180030"/>
            <a:ext cx="1592005" cy="186778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63944" y="5218766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38802" y="4504386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24620" y="5376462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56668" y="4800398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81744" y="4147196"/>
              <a:ext cx="326807" cy="318481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80204" y="5088430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9366" y="5290204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20364" y="5088430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00284" y="4106835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48356" y="4224334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52212" y="4440358"/>
              <a:ext cx="326807" cy="318481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68462" y="4361510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96892" y="4432948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25586" y="5147328"/>
              <a:ext cx="326807" cy="318481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96892" y="5218766"/>
              <a:ext cx="326807" cy="31848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165220FC-6053-4129-8381-E32C15EB4B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6769" y="2026777"/>
            <a:ext cx="699977" cy="682143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xmlns="" id="{18404BE4-5BBE-47F0-A042-748128FDF4A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8035" y="2002268"/>
            <a:ext cx="699977" cy="682143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xmlns="" id="{DD36D6AE-2FFE-4923-B216-2960BE3C4B8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8372" y="2002268"/>
            <a:ext cx="699977" cy="682143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xmlns="" id="{337537A1-4FB2-4A7D-BEA0-17A370FC9D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395" y="2002268"/>
            <a:ext cx="699977" cy="682143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xmlns="" id="{E18FEC3A-D724-4B3A-AD8C-C1C3B510DD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5632" y="2026777"/>
            <a:ext cx="699977" cy="682143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xmlns="" id="{9B208414-E245-4727-A24E-030D11B71C9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3560" y="2026777"/>
            <a:ext cx="699977" cy="68214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59548" y="5323833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09834" y="4643446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95652" y="5323833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81404" y="4572008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63604" y="4027689"/>
              <a:ext cx="384744" cy="42373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52314" y="5143512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23884" y="4929198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66760" y="4094567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52314" y="4166005"/>
              <a:ext cx="384744" cy="42373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39494" y="4071942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9362" y="4214818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9428" y="4643446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36012" y="5072074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15932" y="5395841"/>
              <a:ext cx="384744" cy="42373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67860" y="5179817"/>
              <a:ext cx="384744" cy="42373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971B8041-8742-4ED2-A0E6-84CC387D31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786" y="2000240"/>
            <a:ext cx="770800" cy="848922"/>
          </a:xfrm>
          <a:prstGeom prst="rect">
            <a:avLst/>
          </a:prstGeom>
        </p:spPr>
      </p:pic>
      <p:pic>
        <p:nvPicPr>
          <p:cNvPr id="33" name="Afbeelding 32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971B8041-8742-4ED2-A0E6-84CC387D31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604" y="2000240"/>
            <a:ext cx="770800" cy="848922"/>
          </a:xfrm>
          <a:prstGeom prst="rect">
            <a:avLst/>
          </a:prstGeom>
        </p:spPr>
      </p:pic>
      <p:pic>
        <p:nvPicPr>
          <p:cNvPr id="34" name="Afbeelding 33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971B8041-8742-4ED2-A0E6-84CC387D31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8860" y="2000240"/>
            <a:ext cx="770800" cy="84892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10423" y="5361394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32213" y="4846508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5155" y="5275136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62551" y="4137258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32147" y="4275004"/>
              <a:ext cx="282994" cy="34861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17503" y="5203698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6197" y="5060822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74759" y="4203566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17503" y="4346442"/>
              <a:ext cx="282994" cy="34861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90369" y="4203566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75923" y="4203566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18865" y="4652019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6887" y="5143512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6807" y="5357826"/>
              <a:ext cx="282994" cy="348617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8735" y="5217378"/>
              <a:ext cx="282994" cy="34861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7C6E51E1-84C9-4FFD-8235-3D49CFA031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786" y="1785926"/>
            <a:ext cx="928694" cy="1144043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xmlns="" id="{7C6E51E1-84C9-4FFD-8235-3D49CFA031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3174" y="1785926"/>
            <a:ext cx="928694" cy="1144043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xmlns="" id="{7C6E51E1-84C9-4FFD-8235-3D49CFA031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80" y="1785926"/>
            <a:ext cx="928694" cy="114404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18545" y="5000636"/>
              <a:ext cx="367320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18677" y="5000636"/>
              <a:ext cx="367320" cy="46898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90049" y="4214818"/>
              <a:ext cx="367320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32595" y="5000636"/>
              <a:ext cx="367320" cy="46898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75339" y="4357694"/>
              <a:ext cx="367320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62387" y="4143380"/>
              <a:ext cx="367320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48205" y="4572008"/>
              <a:ext cx="367320" cy="468989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19577" y="5214950"/>
              <a:ext cx="367320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05197" y="4857760"/>
              <a:ext cx="367320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D067F291-1210-4C0B-BC4B-F51496654C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224" y="1785926"/>
            <a:ext cx="968178" cy="1236156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xmlns="" id="{D067F291-1210-4C0B-BC4B-F51496654C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488" y="1785926"/>
            <a:ext cx="968178" cy="1236156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xmlns="" id="{D067F291-1210-4C0B-BC4B-F51496654C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7356" y="1785926"/>
            <a:ext cx="968178" cy="123615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04498" y="5160435"/>
              <a:ext cx="281168" cy="29226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18878" y="4446055"/>
              <a:ext cx="281168" cy="29226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18416" y="5231873"/>
              <a:ext cx="281168" cy="292267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75672" y="5160435"/>
              <a:ext cx="281168" cy="292267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7110" y="4231741"/>
              <a:ext cx="281168" cy="29226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18416" y="4303179"/>
              <a:ext cx="281168" cy="29226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19778" y="4731807"/>
              <a:ext cx="281168" cy="29226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16594840-C1E8-4123-B545-BAF1AC02FD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6599" y="1935781"/>
            <a:ext cx="638425" cy="663626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xmlns="" id="{ABD632AA-4C12-4E24-A255-C9D7687B4EF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060" y="1941615"/>
            <a:ext cx="638425" cy="663626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xmlns="" id="{C5EB825F-3796-4416-8E01-E60C5E8D93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2280" y="1935781"/>
            <a:ext cx="638425" cy="663626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xmlns="" id="{AFD4ECB3-4ABE-447A-8920-3A2701D031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1019" y="1941615"/>
            <a:ext cx="638425" cy="66362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77769" y="4435290"/>
              <a:ext cx="337531" cy="396000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92149" y="5149670"/>
              <a:ext cx="337531" cy="396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20317" y="4643446"/>
              <a:ext cx="337530" cy="396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44404" y="4214818"/>
              <a:ext cx="337531" cy="396000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07363" y="5292546"/>
              <a:ext cx="337531" cy="396000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72834" y="4500570"/>
              <a:ext cx="337531" cy="396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6" name="Afbeelding 5" descr="Afbeelding met tekst, vectorafbeeldingen, sushi&#10;&#10;Automatisch gegenereerde beschrijving">
            <a:extLst>
              <a:ext uri="{FF2B5EF4-FFF2-40B4-BE49-F238E27FC236}">
                <a16:creationId xmlns:a16="http://schemas.microsoft.com/office/drawing/2014/main" xmlns="" id="{08356919-60ED-415D-AACE-69D42CDC934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913" y="2063059"/>
            <a:ext cx="548614" cy="643649"/>
          </a:xfrm>
          <a:prstGeom prst="rect">
            <a:avLst/>
          </a:prstGeom>
        </p:spPr>
      </p:pic>
      <p:pic>
        <p:nvPicPr>
          <p:cNvPr id="24" name="Afbeelding 23" descr="Afbeelding met tekst, vectorafbeeldingen, sushi&#10;&#10;Automatisch gegenereerde beschrijving">
            <a:extLst>
              <a:ext uri="{FF2B5EF4-FFF2-40B4-BE49-F238E27FC236}">
                <a16:creationId xmlns:a16="http://schemas.microsoft.com/office/drawing/2014/main" xmlns="" id="{443BD764-9674-48B1-9365-E75BBFF716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6265" y="2063059"/>
            <a:ext cx="548614" cy="64364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07376" y="5072074"/>
              <a:ext cx="418287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50318" y="4286256"/>
              <a:ext cx="418287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www.juf-milou.nl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mic Sans MS" pitchFamily="66" charset="0"/>
              </a:rPr>
              <a:t>Vul aan tot: 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54544" y="4653136"/>
              <a:ext cx="418287" cy="468989"/>
            </a:xfrm>
            <a:prstGeom prst="rect">
              <a:avLst/>
            </a:prstGeom>
            <a:noFill/>
          </p:spPr>
        </p:pic>
      </p:grpSp>
      <p:sp>
        <p:nvSpPr>
          <p:cNvPr id="25" name="Afgeronde rechthoek 24"/>
          <p:cNvSpPr/>
          <p:nvPr/>
        </p:nvSpPr>
        <p:spPr>
          <a:xfrm>
            <a:off x="6084168" y="3861048"/>
            <a:ext cx="2367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5" name="Afbeelding 4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xmlns="" id="{62BE07C6-06D0-42CD-B24A-AB9824BE16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224" y="1928802"/>
            <a:ext cx="779508" cy="87399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1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142</Words>
  <Application>Microsoft Office PowerPoint</Application>
  <PresentationFormat>Diavoorstelling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88</cp:revision>
  <dcterms:created xsi:type="dcterms:W3CDTF">2016-05-02T06:25:55Z</dcterms:created>
  <dcterms:modified xsi:type="dcterms:W3CDTF">2021-02-06T07:00:38Z</dcterms:modified>
</cp:coreProperties>
</file>