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84" r:id="rId2"/>
    <p:sldId id="257" r:id="rId3"/>
    <p:sldId id="296" r:id="rId4"/>
    <p:sldId id="288" r:id="rId5"/>
    <p:sldId id="292" r:id="rId6"/>
    <p:sldId id="287" r:id="rId7"/>
    <p:sldId id="293" r:id="rId8"/>
    <p:sldId id="291" r:id="rId9"/>
    <p:sldId id="294" r:id="rId10"/>
    <p:sldId id="295" r:id="rId11"/>
    <p:sldId id="272" r:id="rId12"/>
    <p:sldId id="285" r:id="rId13"/>
    <p:sldId id="289" r:id="rId14"/>
    <p:sldId id="290" r:id="rId15"/>
    <p:sldId id="301" r:id="rId16"/>
    <p:sldId id="302" r:id="rId17"/>
    <p:sldId id="299" r:id="rId18"/>
    <p:sldId id="297" r:id="rId19"/>
    <p:sldId id="298" r:id="rId20"/>
    <p:sldId id="300" r:id="rId21"/>
    <p:sldId id="303" r:id="rId22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Full" cryptAlgorithmClass="hash" cryptAlgorithmType="typeAny" cryptAlgorithmSid="4" spinCount="50000" saltData="h+26dPX/T4ZtQmYaa4wVlg" hashData="oodJUVPBPRn+4syx2frx0gUGoN0" cryptProvider="" algIdExt="0" algIdExtSource="" cryptProviderTypeExt="0" cryptProviderTypeExtSource=""/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CC"/>
    <a:srgbClr val="FFCCFF"/>
    <a:srgbClr val="9933FF"/>
    <a:srgbClr val="F3F0F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4745" autoAdjust="0"/>
    <p:restoredTop sz="86408" autoAdjust="0"/>
  </p:normalViewPr>
  <p:slideViewPr>
    <p:cSldViewPr>
      <p:cViewPr varScale="1">
        <p:scale>
          <a:sx n="94" d="100"/>
          <a:sy n="94" d="100"/>
        </p:scale>
        <p:origin x="-51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7156FD-8FDD-4022-B92E-5FEAF2A056BE}" type="datetimeFigureOut">
              <a:rPr lang="nl-NL" smtClean="0"/>
              <a:pPr/>
              <a:t>6-2-2021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386512-2859-4F5E-95CE-F2A0F2B76ED6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het opmaakprofiel van de modelondertitel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4D1BB-3564-4113-A9F3-7565FE653466}" type="datetime1">
              <a:rPr lang="nl-NL" smtClean="0"/>
              <a:pPr/>
              <a:t>6-2-2021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© www.juf-milou.nl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EB410-8FA1-4CAF-AEC3-F3F781FADECB}" type="datetime1">
              <a:rPr lang="nl-NL" smtClean="0"/>
              <a:pPr/>
              <a:t>6-2-2021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© www.juf-milou.nl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3410C-1C8B-48CF-BCC2-2282A2635526}" type="datetime1">
              <a:rPr lang="nl-NL" smtClean="0"/>
              <a:pPr/>
              <a:t>6-2-2021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© www.juf-milou.nl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30E8A-2A0B-4FF3-B1CF-77D08AEC3727}" type="datetime1">
              <a:rPr lang="nl-NL" smtClean="0"/>
              <a:pPr/>
              <a:t>6-2-2021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© www.juf-milou.nl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C3938-173D-43BE-A50D-DCB7D78EE48C}" type="datetime1">
              <a:rPr lang="nl-NL" smtClean="0"/>
              <a:pPr/>
              <a:t>6-2-2021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© www.juf-milou.nl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80039-C4FE-4A7E-A312-65DF136640F3}" type="datetime1">
              <a:rPr lang="nl-NL" smtClean="0"/>
              <a:pPr/>
              <a:t>6-2-2021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© www.juf-milou.nl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345FF-60FC-4FE8-9AC3-FA4098723CAD}" type="datetime1">
              <a:rPr lang="nl-NL" smtClean="0"/>
              <a:pPr/>
              <a:t>6-2-2021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© www.juf-milou.nl</a:t>
            </a:r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9A05E-D11E-4C1C-ABD4-4626010F3432}" type="datetime1">
              <a:rPr lang="nl-NL" smtClean="0"/>
              <a:pPr/>
              <a:t>6-2-2021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© www.juf-milou.nl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9F92C-F5DB-47C2-A8A8-7E0DB8751A58}" type="datetime1">
              <a:rPr lang="nl-NL" smtClean="0"/>
              <a:pPr/>
              <a:t>6-2-2021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© www.juf-milou.nl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15999-87B1-4084-A115-0397601AAAE0}" type="datetime1">
              <a:rPr lang="nl-NL" smtClean="0"/>
              <a:pPr/>
              <a:t>6-2-2021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© www.juf-milou.nl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BF4BD-3CB0-484D-A425-75E6D7F4D323}" type="datetime1">
              <a:rPr lang="nl-NL" smtClean="0"/>
              <a:pPr/>
              <a:t>6-2-2021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© www.juf-milou.nl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29BEA8-AC1A-4691-B4A3-5F6478490E3A}" type="datetime1">
              <a:rPr lang="nl-NL" smtClean="0"/>
              <a:pPr/>
              <a:t>6-2-2021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nl-NL"/>
              <a:t>© www.juf-milou.nl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slide" Target="slide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5" Type="http://schemas.openxmlformats.org/officeDocument/2006/relationships/image" Target="../media/image4.png"/><Relationship Id="rId4" Type="http://schemas.openxmlformats.org/officeDocument/2006/relationships/image" Target="../media/image2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7" Type="http://schemas.openxmlformats.org/officeDocument/2006/relationships/image" Target="../media/image26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png"/><Relationship Id="rId3" Type="http://schemas.openxmlformats.org/officeDocument/2006/relationships/audio" Target="../media/audio2.wav"/><Relationship Id="rId7" Type="http://schemas.openxmlformats.org/officeDocument/2006/relationships/image" Target="../media/image4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9.jpeg"/><Relationship Id="rId5" Type="http://schemas.openxmlformats.org/officeDocument/2006/relationships/image" Target="../media/image28.jpeg"/><Relationship Id="rId4" Type="http://schemas.openxmlformats.org/officeDocument/2006/relationships/image" Target="../media/image27.jpe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png"/><Relationship Id="rId3" Type="http://schemas.openxmlformats.org/officeDocument/2006/relationships/audio" Target="../media/audio2.wav"/><Relationship Id="rId7" Type="http://schemas.openxmlformats.org/officeDocument/2006/relationships/image" Target="../media/image4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3.jpeg"/><Relationship Id="rId5" Type="http://schemas.openxmlformats.org/officeDocument/2006/relationships/image" Target="../media/image32.jpeg"/><Relationship Id="rId4" Type="http://schemas.openxmlformats.org/officeDocument/2006/relationships/image" Target="../media/image31.jpe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png"/><Relationship Id="rId3" Type="http://schemas.openxmlformats.org/officeDocument/2006/relationships/audio" Target="../media/audio1.wav"/><Relationship Id="rId7" Type="http://schemas.openxmlformats.org/officeDocument/2006/relationships/image" Target="../media/image4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5.jpeg"/><Relationship Id="rId5" Type="http://schemas.openxmlformats.org/officeDocument/2006/relationships/image" Target="../media/image33.jpeg"/><Relationship Id="rId4" Type="http://schemas.openxmlformats.org/officeDocument/2006/relationships/image" Target="../media/image31.jpe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3" Type="http://schemas.openxmlformats.org/officeDocument/2006/relationships/audio" Target="../media/audio2.wav"/><Relationship Id="rId7" Type="http://schemas.openxmlformats.org/officeDocument/2006/relationships/image" Target="../media/image4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3.jpeg"/><Relationship Id="rId5" Type="http://schemas.openxmlformats.org/officeDocument/2006/relationships/image" Target="../media/image37.jpeg"/><Relationship Id="rId4" Type="http://schemas.openxmlformats.org/officeDocument/2006/relationships/image" Target="../media/image32.jpe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png"/><Relationship Id="rId3" Type="http://schemas.openxmlformats.org/officeDocument/2006/relationships/audio" Target="../media/audio1.wav"/><Relationship Id="rId7" Type="http://schemas.openxmlformats.org/officeDocument/2006/relationships/image" Target="../media/image4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7.jpeg"/><Relationship Id="rId5" Type="http://schemas.openxmlformats.org/officeDocument/2006/relationships/image" Target="../media/image32.jpeg"/><Relationship Id="rId4" Type="http://schemas.openxmlformats.org/officeDocument/2006/relationships/image" Target="../media/image28.jpe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png"/><Relationship Id="rId3" Type="http://schemas.openxmlformats.org/officeDocument/2006/relationships/audio" Target="../media/audio1.wav"/><Relationship Id="rId7" Type="http://schemas.openxmlformats.org/officeDocument/2006/relationships/image" Target="../media/image4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8.jpeg"/><Relationship Id="rId5" Type="http://schemas.openxmlformats.org/officeDocument/2006/relationships/image" Target="../media/image39.jpeg"/><Relationship Id="rId4" Type="http://schemas.openxmlformats.org/officeDocument/2006/relationships/image" Target="../media/image27.jpe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png"/><Relationship Id="rId3" Type="http://schemas.openxmlformats.org/officeDocument/2006/relationships/audio" Target="../media/audio2.wav"/><Relationship Id="rId7" Type="http://schemas.openxmlformats.org/officeDocument/2006/relationships/image" Target="../media/image4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3.jpeg"/><Relationship Id="rId5" Type="http://schemas.openxmlformats.org/officeDocument/2006/relationships/image" Target="../media/image32.jpeg"/><Relationship Id="rId4" Type="http://schemas.openxmlformats.org/officeDocument/2006/relationships/image" Target="../media/image39.jpe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png"/><Relationship Id="rId3" Type="http://schemas.openxmlformats.org/officeDocument/2006/relationships/audio" Target="../media/audio2.wav"/><Relationship Id="rId7" Type="http://schemas.openxmlformats.org/officeDocument/2006/relationships/image" Target="../media/image4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8.jpeg"/><Relationship Id="rId5" Type="http://schemas.openxmlformats.org/officeDocument/2006/relationships/image" Target="../media/image32.jpeg"/><Relationship Id="rId4" Type="http://schemas.openxmlformats.org/officeDocument/2006/relationships/image" Target="../media/image3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png"/><Relationship Id="rId3" Type="http://schemas.openxmlformats.org/officeDocument/2006/relationships/audio" Target="../media/audio2.wav"/><Relationship Id="rId7" Type="http://schemas.openxmlformats.org/officeDocument/2006/relationships/image" Target="../media/image4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1.jpeg"/><Relationship Id="rId5" Type="http://schemas.openxmlformats.org/officeDocument/2006/relationships/image" Target="../media/image33.jpeg"/><Relationship Id="rId4" Type="http://schemas.openxmlformats.org/officeDocument/2006/relationships/image" Target="../media/image27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png"/><Relationship Id="rId7" Type="http://schemas.openxmlformats.org/officeDocument/2006/relationships/image" Target="../media/image47.png"/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4" Type="http://schemas.openxmlformats.org/officeDocument/2006/relationships/image" Target="../media/image4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4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4.pn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4.png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4.png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4.png"/><Relationship Id="rId4" Type="http://schemas.openxmlformats.org/officeDocument/2006/relationships/image" Target="../media/image1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4.png"/><Relationship Id="rId4" Type="http://schemas.openxmlformats.org/officeDocument/2006/relationships/image" Target="../media/image1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openxmlformats.org/officeDocument/2006/relationships/image" Target="../media/image4.png"/><Relationship Id="rId4" Type="http://schemas.openxmlformats.org/officeDocument/2006/relationships/image" Target="../media/image1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555776" y="1340768"/>
            <a:ext cx="4032448" cy="4176464"/>
          </a:xfrm>
          <a:prstGeom prst="roundRect">
            <a:avLst/>
          </a:prstGeom>
          <a:noFill/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Tekstvak 8"/>
          <p:cNvSpPr txBox="1"/>
          <p:nvPr/>
        </p:nvSpPr>
        <p:spPr>
          <a:xfrm>
            <a:off x="0" y="404664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600" dirty="0">
                <a:latin typeface="Comic Sans MS" pitchFamily="66" charset="0"/>
              </a:rPr>
              <a:t>Digibordles aanvullen</a:t>
            </a:r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© www.juf-milou.nl</a:t>
            </a:r>
          </a:p>
        </p:txBody>
      </p:sp>
      <p:grpSp>
        <p:nvGrpSpPr>
          <p:cNvPr id="2" name="Groep 14"/>
          <p:cNvGrpSpPr/>
          <p:nvPr/>
        </p:nvGrpSpPr>
        <p:grpSpPr>
          <a:xfrm>
            <a:off x="395536" y="4005064"/>
            <a:ext cx="1800200" cy="2016224"/>
            <a:chOff x="395536" y="4005064"/>
            <a:chExt cx="1800200" cy="2016224"/>
          </a:xfrm>
          <a:solidFill>
            <a:schemeClr val="bg1"/>
          </a:solidFill>
        </p:grpSpPr>
        <p:sp>
          <p:nvSpPr>
            <p:cNvPr id="5" name="Afgeronde rechthoek 4">
              <a:hlinkClick r:id="rId2" action="ppaction://hlinksldjump"/>
            </p:cNvPr>
            <p:cNvSpPr/>
            <p:nvPr/>
          </p:nvSpPr>
          <p:spPr>
            <a:xfrm>
              <a:off x="395536" y="4005064"/>
              <a:ext cx="1800200" cy="2016224"/>
            </a:xfrm>
            <a:prstGeom prst="roundRect">
              <a:avLst/>
            </a:prstGeom>
            <a:grpFill/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1" name="Afbeelding 10">
              <a:hlinkClick r:id="rId2" action="ppaction://hlinksldjump"/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/>
          </p:blipFill>
          <p:spPr>
            <a:xfrm>
              <a:off x="1101335" y="4437112"/>
              <a:ext cx="418773" cy="777058"/>
            </a:xfrm>
            <a:prstGeom prst="rect">
              <a:avLst/>
            </a:prstGeom>
            <a:grpFill/>
          </p:spPr>
        </p:pic>
      </p:grpSp>
      <p:grpSp>
        <p:nvGrpSpPr>
          <p:cNvPr id="3" name="Groep 15"/>
          <p:cNvGrpSpPr/>
          <p:nvPr/>
        </p:nvGrpSpPr>
        <p:grpSpPr>
          <a:xfrm>
            <a:off x="6948264" y="4005064"/>
            <a:ext cx="1800200" cy="2016224"/>
            <a:chOff x="6948264" y="4005064"/>
            <a:chExt cx="1800200" cy="2016224"/>
          </a:xfrm>
          <a:solidFill>
            <a:schemeClr val="bg1"/>
          </a:solidFill>
        </p:grpSpPr>
        <p:sp>
          <p:nvSpPr>
            <p:cNvPr id="6" name="Afgeronde rechthoek 5">
              <a:hlinkClick r:id="rId4" action="ppaction://hlinksldjump"/>
            </p:cNvPr>
            <p:cNvSpPr/>
            <p:nvPr/>
          </p:nvSpPr>
          <p:spPr>
            <a:xfrm>
              <a:off x="6948264" y="4005064"/>
              <a:ext cx="1800200" cy="2016224"/>
            </a:xfrm>
            <a:prstGeom prst="roundRect">
              <a:avLst/>
            </a:prstGeom>
            <a:grpFill/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8" name="Tekstvak 7">
              <a:hlinkClick r:id="rId4" action="ppaction://hlinksldjump"/>
            </p:cNvPr>
            <p:cNvSpPr txBox="1"/>
            <p:nvPr/>
          </p:nvSpPr>
          <p:spPr>
            <a:xfrm>
              <a:off x="7308304" y="5445224"/>
              <a:ext cx="1152128" cy="3693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dirty="0">
                  <a:latin typeface="Comic Sans MS" pitchFamily="66" charset="0"/>
                </a:rPr>
                <a:t>moeilijk</a:t>
              </a:r>
            </a:p>
          </p:txBody>
        </p:sp>
        <p:pic>
          <p:nvPicPr>
            <p:cNvPr id="12" name="Afbeelding 11">
              <a:hlinkClick r:id="rId4" action="ppaction://hlinksldjump"/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/>
          </p:blipFill>
          <p:spPr>
            <a:xfrm>
              <a:off x="7942095" y="4437112"/>
              <a:ext cx="418773" cy="777058"/>
            </a:xfrm>
            <a:prstGeom prst="rect">
              <a:avLst/>
            </a:prstGeom>
            <a:grpFill/>
          </p:spPr>
        </p:pic>
        <p:pic>
          <p:nvPicPr>
            <p:cNvPr id="13" name="Afbeelding 12">
              <a:hlinkClick r:id="rId4" action="ppaction://hlinksldjump"/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/>
          </p:blipFill>
          <p:spPr>
            <a:xfrm>
              <a:off x="7294023" y="4437112"/>
              <a:ext cx="418773" cy="777058"/>
            </a:xfrm>
            <a:prstGeom prst="rect">
              <a:avLst/>
            </a:prstGeom>
            <a:grpFill/>
          </p:spPr>
        </p:pic>
      </p:grpSp>
      <p:sp>
        <p:nvSpPr>
          <p:cNvPr id="18" name="Tekstvak 17">
            <a:hlinkClick r:id="rId2" action="ppaction://hlinksldjump"/>
          </p:cNvPr>
          <p:cNvSpPr txBox="1"/>
          <p:nvPr/>
        </p:nvSpPr>
        <p:spPr>
          <a:xfrm>
            <a:off x="611560" y="5373216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latin typeface="Comic Sans MS" pitchFamily="66" charset="0"/>
              </a:rPr>
              <a:t>makkelijk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 bwMode="auto">
          <a:xfrm>
            <a:off x="3423056" y="1842948"/>
            <a:ext cx="2401030" cy="2957789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55"/>
          <p:cNvGrpSpPr/>
          <p:nvPr/>
        </p:nvGrpSpPr>
        <p:grpSpPr>
          <a:xfrm>
            <a:off x="3347864" y="3861048"/>
            <a:ext cx="2376264" cy="2088232"/>
            <a:chOff x="3347864" y="3861048"/>
            <a:chExt cx="2376264" cy="2088232"/>
          </a:xfrm>
        </p:grpSpPr>
        <p:sp>
          <p:nvSpPr>
            <p:cNvPr id="21" name="Afgeronde rechthoek 20"/>
            <p:cNvSpPr/>
            <p:nvPr/>
          </p:nvSpPr>
          <p:spPr>
            <a:xfrm>
              <a:off x="3347864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41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670289" y="5371166"/>
              <a:ext cx="363261" cy="329072"/>
            </a:xfrm>
            <a:prstGeom prst="rect">
              <a:avLst/>
            </a:prstGeom>
            <a:noFill/>
          </p:spPr>
        </p:pic>
        <p:pic>
          <p:nvPicPr>
            <p:cNvPr id="43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4749269" y="5143512"/>
              <a:ext cx="363261" cy="329072"/>
            </a:xfrm>
            <a:prstGeom prst="rect">
              <a:avLst/>
            </a:prstGeom>
            <a:noFill/>
          </p:spPr>
        </p:pic>
        <p:pic>
          <p:nvPicPr>
            <p:cNvPr id="45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4822417" y="4147030"/>
              <a:ext cx="363261" cy="329072"/>
            </a:xfrm>
            <a:prstGeom prst="rect">
              <a:avLst/>
            </a:prstGeom>
            <a:noFill/>
          </p:spPr>
        </p:pic>
        <p:pic>
          <p:nvPicPr>
            <p:cNvPr id="47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749137" y="4429132"/>
              <a:ext cx="363261" cy="329072"/>
            </a:xfrm>
            <a:prstGeom prst="rect">
              <a:avLst/>
            </a:prstGeom>
            <a:noFill/>
          </p:spPr>
        </p:pic>
      </p:grp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© www.juf-milou.nl</a:t>
            </a:r>
          </a:p>
        </p:txBody>
      </p:sp>
      <p:sp>
        <p:nvSpPr>
          <p:cNvPr id="23" name="Tekstvak 22"/>
          <p:cNvSpPr txBox="1"/>
          <p:nvPr/>
        </p:nvSpPr>
        <p:spPr>
          <a:xfrm>
            <a:off x="3131840" y="548680"/>
            <a:ext cx="1491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latin typeface="Comic Sans MS" pitchFamily="66" charset="0"/>
              </a:rPr>
              <a:t>Vul aan tot: </a:t>
            </a:r>
          </a:p>
        </p:txBody>
      </p:sp>
      <p:sp>
        <p:nvSpPr>
          <p:cNvPr id="30" name="Afgeronde rechthoek 29"/>
          <p:cNvSpPr/>
          <p:nvPr/>
        </p:nvSpPr>
        <p:spPr>
          <a:xfrm>
            <a:off x="611560" y="1340768"/>
            <a:ext cx="7920880" cy="2088232"/>
          </a:xfrm>
          <a:prstGeom prst="roundRect">
            <a:avLst/>
          </a:prstGeom>
          <a:solidFill>
            <a:schemeClr val="bg1"/>
          </a:solidFill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hthoek 18"/>
          <p:cNvSpPr/>
          <p:nvPr/>
        </p:nvSpPr>
        <p:spPr>
          <a:xfrm>
            <a:off x="4516032" y="44624"/>
            <a:ext cx="704040" cy="1323439"/>
          </a:xfrm>
          <a:prstGeom prst="rect">
            <a:avLst/>
          </a:prstGeom>
          <a:noFill/>
          <a:effectLst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nl-NL" sz="8000" b="1" cap="none" spc="0" dirty="0">
                <a:ln>
                  <a:solidFill>
                    <a:srgbClr val="FFCCFF"/>
                  </a:solidFill>
                  <a:prstDash val="solid"/>
                </a:ln>
                <a:solidFill>
                  <a:srgbClr val="9933FF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7</a:t>
            </a:r>
          </a:p>
        </p:txBody>
      </p:sp>
      <p:grpSp>
        <p:nvGrpSpPr>
          <p:cNvPr id="3" name="Groep 54"/>
          <p:cNvGrpSpPr/>
          <p:nvPr/>
        </p:nvGrpSpPr>
        <p:grpSpPr>
          <a:xfrm>
            <a:off x="611560" y="3861048"/>
            <a:ext cx="2376264" cy="2088232"/>
            <a:chOff x="611560" y="3861048"/>
            <a:chExt cx="2376264" cy="2088232"/>
          </a:xfrm>
        </p:grpSpPr>
        <p:sp>
          <p:nvSpPr>
            <p:cNvPr id="20" name="Afgeronde rechthoek 19"/>
            <p:cNvSpPr/>
            <p:nvPr/>
          </p:nvSpPr>
          <p:spPr>
            <a:xfrm>
              <a:off x="611560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026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177369" y="4500570"/>
              <a:ext cx="363261" cy="329072"/>
            </a:xfrm>
            <a:prstGeom prst="rect">
              <a:avLst/>
            </a:prstGeom>
            <a:noFill/>
          </p:spPr>
        </p:pic>
        <p:pic>
          <p:nvPicPr>
            <p:cNvPr id="27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820311" y="5143512"/>
              <a:ext cx="363261" cy="329072"/>
            </a:xfrm>
            <a:prstGeom prst="rect">
              <a:avLst/>
            </a:prstGeom>
            <a:noFill/>
          </p:spPr>
        </p:pic>
        <p:pic>
          <p:nvPicPr>
            <p:cNvPr id="39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230129" y="4219038"/>
              <a:ext cx="363261" cy="329072"/>
            </a:xfrm>
            <a:prstGeom prst="rect">
              <a:avLst/>
            </a:prstGeom>
            <a:noFill/>
          </p:spPr>
        </p:pic>
      </p:grpSp>
      <p:grpSp>
        <p:nvGrpSpPr>
          <p:cNvPr id="4" name="Groep 56"/>
          <p:cNvGrpSpPr/>
          <p:nvPr/>
        </p:nvGrpSpPr>
        <p:grpSpPr>
          <a:xfrm>
            <a:off x="6084168" y="3861048"/>
            <a:ext cx="2367880" cy="2088232"/>
            <a:chOff x="6156176" y="3861048"/>
            <a:chExt cx="2367880" cy="2088232"/>
          </a:xfrm>
        </p:grpSpPr>
        <p:sp>
          <p:nvSpPr>
            <p:cNvPr id="25" name="Afgeronde rechthoek 24"/>
            <p:cNvSpPr/>
            <p:nvPr/>
          </p:nvSpPr>
          <p:spPr>
            <a:xfrm>
              <a:off x="6156176" y="3861048"/>
              <a:ext cx="2367880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4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918761" y="4219038"/>
              <a:ext cx="363261" cy="329072"/>
            </a:xfrm>
            <a:prstGeom prst="rect">
              <a:avLst/>
            </a:prstGeom>
            <a:noFill/>
          </p:spPr>
        </p:pic>
        <p:pic>
          <p:nvPicPr>
            <p:cNvPr id="50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607227" y="4214818"/>
              <a:ext cx="363261" cy="329072"/>
            </a:xfrm>
            <a:prstGeom prst="rect">
              <a:avLst/>
            </a:prstGeom>
            <a:noFill/>
          </p:spPr>
        </p:pic>
        <p:pic>
          <p:nvPicPr>
            <p:cNvPr id="5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846753" y="5227150"/>
              <a:ext cx="363261" cy="329072"/>
            </a:xfrm>
            <a:prstGeom prst="rect">
              <a:avLst/>
            </a:prstGeom>
            <a:noFill/>
          </p:spPr>
        </p:pic>
        <p:pic>
          <p:nvPicPr>
            <p:cNvPr id="53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178731" y="4714884"/>
              <a:ext cx="363261" cy="329072"/>
            </a:xfrm>
            <a:prstGeom prst="rect">
              <a:avLst/>
            </a:prstGeom>
            <a:noFill/>
          </p:spPr>
        </p:pic>
        <p:pic>
          <p:nvPicPr>
            <p:cNvPr id="54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478601" y="5227150"/>
              <a:ext cx="363261" cy="329072"/>
            </a:xfrm>
            <a:prstGeom prst="rect">
              <a:avLst/>
            </a:prstGeom>
            <a:noFill/>
          </p:spPr>
        </p:pic>
      </p:grp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928926" y="3214686"/>
            <a:ext cx="1248786" cy="1136114"/>
          </a:xfrm>
          <a:prstGeom prst="rect">
            <a:avLst/>
          </a:prstGeom>
        </p:spPr>
      </p:pic>
      <p:pic>
        <p:nvPicPr>
          <p:cNvPr id="6" name="Afbeelding 5" descr="Afbeelding met tekst&#10;&#10;Automatisch gegenereerde beschrijving">
            <a:extLst>
              <a:ext uri="{FF2B5EF4-FFF2-40B4-BE49-F238E27FC236}">
                <a16:creationId xmlns:a16="http://schemas.microsoft.com/office/drawing/2014/main" xmlns="" id="{FE76143D-AC7A-466B-9B79-097CCF2C53CD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57224" y="2000240"/>
            <a:ext cx="767330" cy="695111"/>
          </a:xfrm>
          <a:prstGeom prst="rect">
            <a:avLst/>
          </a:prstGeom>
        </p:spPr>
      </p:pic>
      <p:pic>
        <p:nvPicPr>
          <p:cNvPr id="33" name="Afbeelding 32" descr="Afbeelding met tekst&#10;&#10;Automatisch gegenereerde beschrijving">
            <a:extLst>
              <a:ext uri="{FF2B5EF4-FFF2-40B4-BE49-F238E27FC236}">
                <a16:creationId xmlns:a16="http://schemas.microsoft.com/office/drawing/2014/main" xmlns="" id="{FE76143D-AC7A-466B-9B79-097CCF2C53CD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571736" y="2000240"/>
            <a:ext cx="767330" cy="695111"/>
          </a:xfrm>
          <a:prstGeom prst="rect">
            <a:avLst/>
          </a:prstGeom>
        </p:spPr>
      </p:pic>
      <p:pic>
        <p:nvPicPr>
          <p:cNvPr id="34" name="Afbeelding 33" descr="Afbeelding met tekst&#10;&#10;Automatisch gegenereerde beschrijving">
            <a:extLst>
              <a:ext uri="{FF2B5EF4-FFF2-40B4-BE49-F238E27FC236}">
                <a16:creationId xmlns:a16="http://schemas.microsoft.com/office/drawing/2014/main" xmlns="" id="{FE76143D-AC7A-466B-9B79-097CCF2C53CD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14480" y="2000240"/>
            <a:ext cx="767330" cy="695111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voetteks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© www.juf-milou.nl</a:t>
            </a:r>
          </a:p>
        </p:txBody>
      </p:sp>
      <p:sp>
        <p:nvSpPr>
          <p:cNvPr id="3" name="Rechthoek 2"/>
          <p:cNvSpPr/>
          <p:nvPr/>
        </p:nvSpPr>
        <p:spPr>
          <a:xfrm>
            <a:off x="683568" y="2348880"/>
            <a:ext cx="792087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nl-NL" sz="9600" b="1" cap="none" spc="0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FF66CC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Goed gedaan!</a:t>
            </a:r>
          </a:p>
        </p:txBody>
      </p:sp>
      <p:sp>
        <p:nvSpPr>
          <p:cNvPr id="5" name="Actieknop: Introductiepagina 4">
            <a:hlinkClick r:id="" action="ppaction://hlinkshowjump?jump=firstslide" highlightClick="1"/>
          </p:cNvPr>
          <p:cNvSpPr/>
          <p:nvPr/>
        </p:nvSpPr>
        <p:spPr>
          <a:xfrm>
            <a:off x="7812360" y="5589240"/>
            <a:ext cx="1080120" cy="1052736"/>
          </a:xfrm>
          <a:prstGeom prst="actionButtonHome">
            <a:avLst/>
          </a:prstGeom>
          <a:solidFill>
            <a:srgbClr val="9933FF"/>
          </a:solidFill>
          <a:ln>
            <a:solidFill>
              <a:srgbClr val="FF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22" name="Afbeelding 21" descr="Afbeelding met tekst&#10;&#10;Automatisch gegenereerde beschrijving">
            <a:extLst>
              <a:ext uri="{FF2B5EF4-FFF2-40B4-BE49-F238E27FC236}">
                <a16:creationId xmlns:a16="http://schemas.microsoft.com/office/drawing/2014/main" xmlns="" id="{8647A30C-CF94-49B1-A7E6-6E38FAC9CEE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36245" y="189259"/>
            <a:ext cx="2111007" cy="2324960"/>
          </a:xfrm>
          <a:prstGeom prst="rect">
            <a:avLst/>
          </a:prstGeom>
        </p:spPr>
      </p:pic>
      <p:pic>
        <p:nvPicPr>
          <p:cNvPr id="24" name="Afbeelding 23">
            <a:extLst>
              <a:ext uri="{FF2B5EF4-FFF2-40B4-BE49-F238E27FC236}">
                <a16:creationId xmlns:a16="http://schemas.microsoft.com/office/drawing/2014/main" xmlns="" id="{6030E7C7-F90D-4E11-A178-6ED5487496B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790903" y="168356"/>
            <a:ext cx="2157029" cy="2102073"/>
          </a:xfrm>
          <a:prstGeom prst="rect">
            <a:avLst/>
          </a:prstGeom>
        </p:spPr>
      </p:pic>
      <p:pic>
        <p:nvPicPr>
          <p:cNvPr id="26" name="Afbeelding 25">
            <a:extLst>
              <a:ext uri="{FF2B5EF4-FFF2-40B4-BE49-F238E27FC236}">
                <a16:creationId xmlns:a16="http://schemas.microsoft.com/office/drawing/2014/main" xmlns="" id="{B2CCE3A8-893F-4CB9-B66E-B6BEF914395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308949" y="3869695"/>
            <a:ext cx="1887321" cy="2324960"/>
          </a:xfrm>
          <a:prstGeom prst="rect">
            <a:avLst/>
          </a:prstGeom>
        </p:spPr>
      </p:pic>
      <p:pic>
        <p:nvPicPr>
          <p:cNvPr id="28" name="Afbeelding 27">
            <a:extLst>
              <a:ext uri="{FF2B5EF4-FFF2-40B4-BE49-F238E27FC236}">
                <a16:creationId xmlns:a16="http://schemas.microsoft.com/office/drawing/2014/main" xmlns="" id="{EEF9EC99-7C67-46A8-B969-FBE86CC5B1D9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162702" y="3887510"/>
            <a:ext cx="1475313" cy="1883658"/>
          </a:xfrm>
          <a:prstGeom prst="rect">
            <a:avLst/>
          </a:prstGeom>
        </p:spPr>
      </p:pic>
      <p:pic>
        <p:nvPicPr>
          <p:cNvPr id="30" name="Afbeelding 29" descr="Afbeelding met illustratie&#10;&#10;Automatisch gegenereerde beschrijving">
            <a:extLst>
              <a:ext uri="{FF2B5EF4-FFF2-40B4-BE49-F238E27FC236}">
                <a16:creationId xmlns:a16="http://schemas.microsoft.com/office/drawing/2014/main" xmlns="" id="{E3523B78-2622-47DB-AF3F-E2DE96429289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15728" y="4125051"/>
            <a:ext cx="1072756" cy="1990557"/>
          </a:xfrm>
          <a:prstGeom prst="rect">
            <a:avLst/>
          </a:prstGeom>
        </p:spPr>
      </p:pic>
      <p:pic>
        <p:nvPicPr>
          <p:cNvPr id="32" name="Afbeelding 31" descr="Afbeelding met tekst, illustratie&#10;&#10;Automatisch gegenereerde beschrijving">
            <a:extLst>
              <a:ext uri="{FF2B5EF4-FFF2-40B4-BE49-F238E27FC236}">
                <a16:creationId xmlns:a16="http://schemas.microsoft.com/office/drawing/2014/main" xmlns="" id="{AA2CB758-31E0-4901-8827-7CDA979964AB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858243" y="558430"/>
            <a:ext cx="1790450" cy="179045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55"/>
          <p:cNvGrpSpPr/>
          <p:nvPr/>
        </p:nvGrpSpPr>
        <p:grpSpPr>
          <a:xfrm>
            <a:off x="3347864" y="3861048"/>
            <a:ext cx="2376264" cy="2088232"/>
            <a:chOff x="3347864" y="3861048"/>
            <a:chExt cx="2376264" cy="2088232"/>
          </a:xfrm>
        </p:grpSpPr>
        <p:sp>
          <p:nvSpPr>
            <p:cNvPr id="21" name="Afgeronde rechthoek 20"/>
            <p:cNvSpPr/>
            <p:nvPr/>
          </p:nvSpPr>
          <p:spPr>
            <a:xfrm>
              <a:off x="3347864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4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4067943" y="4149080"/>
              <a:ext cx="946283" cy="1440000"/>
            </a:xfrm>
            <a:prstGeom prst="rect">
              <a:avLst/>
            </a:prstGeom>
            <a:noFill/>
          </p:spPr>
        </p:pic>
      </p:grp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© www.juf-milou.nl</a:t>
            </a:r>
          </a:p>
        </p:txBody>
      </p:sp>
      <p:sp>
        <p:nvSpPr>
          <p:cNvPr id="23" name="Tekstvak 22"/>
          <p:cNvSpPr txBox="1"/>
          <p:nvPr/>
        </p:nvSpPr>
        <p:spPr>
          <a:xfrm>
            <a:off x="3131840" y="548680"/>
            <a:ext cx="1491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latin typeface="Comic Sans MS" pitchFamily="66" charset="0"/>
              </a:rPr>
              <a:t>Vul aan tot: </a:t>
            </a:r>
          </a:p>
        </p:txBody>
      </p:sp>
      <p:sp>
        <p:nvSpPr>
          <p:cNvPr id="30" name="Afgeronde rechthoek 29"/>
          <p:cNvSpPr/>
          <p:nvPr/>
        </p:nvSpPr>
        <p:spPr>
          <a:xfrm>
            <a:off x="611560" y="1340768"/>
            <a:ext cx="7920880" cy="2088232"/>
          </a:xfrm>
          <a:prstGeom prst="roundRect">
            <a:avLst/>
          </a:prstGeom>
          <a:solidFill>
            <a:schemeClr val="bg1"/>
          </a:solidFill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hthoek 18"/>
          <p:cNvSpPr/>
          <p:nvPr/>
        </p:nvSpPr>
        <p:spPr>
          <a:xfrm>
            <a:off x="4516032" y="44624"/>
            <a:ext cx="1223412" cy="1323439"/>
          </a:xfrm>
          <a:prstGeom prst="rect">
            <a:avLst/>
          </a:prstGeom>
          <a:noFill/>
          <a:effectLst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nl-NL" sz="8000" b="1" cap="none" spc="0" dirty="0">
                <a:ln>
                  <a:solidFill>
                    <a:srgbClr val="FFCCFF"/>
                  </a:solidFill>
                  <a:prstDash val="solid"/>
                </a:ln>
                <a:solidFill>
                  <a:srgbClr val="9933FF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10</a:t>
            </a:r>
          </a:p>
        </p:txBody>
      </p:sp>
      <p:grpSp>
        <p:nvGrpSpPr>
          <p:cNvPr id="3" name="Groep 54"/>
          <p:cNvGrpSpPr/>
          <p:nvPr/>
        </p:nvGrpSpPr>
        <p:grpSpPr>
          <a:xfrm>
            <a:off x="611560" y="3861048"/>
            <a:ext cx="2376264" cy="2088232"/>
            <a:chOff x="611560" y="3861048"/>
            <a:chExt cx="2376264" cy="2088232"/>
          </a:xfrm>
        </p:grpSpPr>
        <p:sp>
          <p:nvSpPr>
            <p:cNvPr id="20" name="Afgeronde rechthoek 19"/>
            <p:cNvSpPr/>
            <p:nvPr/>
          </p:nvSpPr>
          <p:spPr>
            <a:xfrm>
              <a:off x="611560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5" cstate="print"/>
            <a:stretch>
              <a:fillRect/>
            </a:stretch>
          </p:blipFill>
          <p:spPr bwMode="auto">
            <a:xfrm>
              <a:off x="1275125" y="4149080"/>
              <a:ext cx="992619" cy="1440000"/>
            </a:xfrm>
            <a:prstGeom prst="rect">
              <a:avLst/>
            </a:prstGeom>
            <a:noFill/>
          </p:spPr>
        </p:pic>
      </p:grpSp>
      <p:grpSp>
        <p:nvGrpSpPr>
          <p:cNvPr id="4" name="Groep 56"/>
          <p:cNvGrpSpPr/>
          <p:nvPr/>
        </p:nvGrpSpPr>
        <p:grpSpPr>
          <a:xfrm>
            <a:off x="6084168" y="3861048"/>
            <a:ext cx="2367880" cy="2088232"/>
            <a:chOff x="6156176" y="3861048"/>
            <a:chExt cx="2367880" cy="2088232"/>
          </a:xfrm>
        </p:grpSpPr>
        <p:sp>
          <p:nvSpPr>
            <p:cNvPr id="25" name="Afgeronde rechthoek 24"/>
            <p:cNvSpPr/>
            <p:nvPr/>
          </p:nvSpPr>
          <p:spPr>
            <a:xfrm>
              <a:off x="6156176" y="3861048"/>
              <a:ext cx="2367880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53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6" cstate="print"/>
            <a:stretch>
              <a:fillRect/>
            </a:stretch>
          </p:blipFill>
          <p:spPr bwMode="auto">
            <a:xfrm>
              <a:off x="6876256" y="4149080"/>
              <a:ext cx="973712" cy="1440000"/>
            </a:xfrm>
            <a:prstGeom prst="rect">
              <a:avLst/>
            </a:prstGeom>
            <a:noFill/>
          </p:spPr>
        </p:pic>
      </p:grp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179512" y="3356992"/>
            <a:ext cx="1248786" cy="1136114"/>
          </a:xfrm>
          <a:prstGeom prst="rect">
            <a:avLst/>
          </a:prstGeom>
        </p:spPr>
      </p:pic>
      <p:pic>
        <p:nvPicPr>
          <p:cNvPr id="6" name="Afbeelding 5" descr="Afbeelding met illustratie&#10;&#10;Automatisch gegenereerde beschrijving">
            <a:extLst>
              <a:ext uri="{FF2B5EF4-FFF2-40B4-BE49-F238E27FC236}">
                <a16:creationId xmlns:a16="http://schemas.microsoft.com/office/drawing/2014/main" xmlns="" id="{C6AB6E33-948A-4093-ADB6-64BA78CDAFA3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28662" y="1857364"/>
            <a:ext cx="515732" cy="956970"/>
          </a:xfrm>
          <a:prstGeom prst="rect">
            <a:avLst/>
          </a:prstGeom>
        </p:spPr>
      </p:pic>
      <p:pic>
        <p:nvPicPr>
          <p:cNvPr id="18" name="Afbeelding 17" descr="Afbeelding met illustratie&#10;&#10;Automatisch gegenereerde beschrijving">
            <a:extLst>
              <a:ext uri="{FF2B5EF4-FFF2-40B4-BE49-F238E27FC236}">
                <a16:creationId xmlns:a16="http://schemas.microsoft.com/office/drawing/2014/main" xmlns="" id="{C6AB6E33-948A-4093-ADB6-64BA78CDAFA3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643174" y="1857364"/>
            <a:ext cx="515732" cy="956970"/>
          </a:xfrm>
          <a:prstGeom prst="rect">
            <a:avLst/>
          </a:prstGeom>
        </p:spPr>
      </p:pic>
      <p:pic>
        <p:nvPicPr>
          <p:cNvPr id="24" name="Afbeelding 23" descr="Afbeelding met illustratie&#10;&#10;Automatisch gegenereerde beschrijving">
            <a:extLst>
              <a:ext uri="{FF2B5EF4-FFF2-40B4-BE49-F238E27FC236}">
                <a16:creationId xmlns:a16="http://schemas.microsoft.com/office/drawing/2014/main" xmlns="" id="{C6AB6E33-948A-4093-ADB6-64BA78CDAFA3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071670" y="1857364"/>
            <a:ext cx="515732" cy="956970"/>
          </a:xfrm>
          <a:prstGeom prst="rect">
            <a:avLst/>
          </a:prstGeom>
        </p:spPr>
      </p:pic>
      <p:pic>
        <p:nvPicPr>
          <p:cNvPr id="26" name="Afbeelding 25" descr="Afbeelding met illustratie&#10;&#10;Automatisch gegenereerde beschrijving">
            <a:extLst>
              <a:ext uri="{FF2B5EF4-FFF2-40B4-BE49-F238E27FC236}">
                <a16:creationId xmlns:a16="http://schemas.microsoft.com/office/drawing/2014/main" xmlns="" id="{C6AB6E33-948A-4093-ADB6-64BA78CDAFA3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500166" y="1857364"/>
            <a:ext cx="515732" cy="956970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55"/>
          <p:cNvGrpSpPr/>
          <p:nvPr/>
        </p:nvGrpSpPr>
        <p:grpSpPr>
          <a:xfrm>
            <a:off x="3347864" y="3861048"/>
            <a:ext cx="2376264" cy="2088232"/>
            <a:chOff x="3347864" y="3861048"/>
            <a:chExt cx="2376264" cy="2088232"/>
          </a:xfrm>
        </p:grpSpPr>
        <p:sp>
          <p:nvSpPr>
            <p:cNvPr id="21" name="Afgeronde rechthoek 20"/>
            <p:cNvSpPr/>
            <p:nvPr/>
          </p:nvSpPr>
          <p:spPr>
            <a:xfrm>
              <a:off x="3347864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4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/>
            <a:stretch>
              <a:fillRect/>
            </a:stretch>
          </p:blipFill>
          <p:spPr bwMode="auto">
            <a:xfrm>
              <a:off x="4203385" y="4149080"/>
              <a:ext cx="675398" cy="1440000"/>
            </a:xfrm>
            <a:prstGeom prst="rect">
              <a:avLst/>
            </a:prstGeom>
            <a:noFill/>
          </p:spPr>
        </p:pic>
      </p:grp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© www.juf-milou.nl</a:t>
            </a:r>
          </a:p>
        </p:txBody>
      </p:sp>
      <p:sp>
        <p:nvSpPr>
          <p:cNvPr id="23" name="Tekstvak 22"/>
          <p:cNvSpPr txBox="1"/>
          <p:nvPr/>
        </p:nvSpPr>
        <p:spPr>
          <a:xfrm>
            <a:off x="3131840" y="548680"/>
            <a:ext cx="1491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latin typeface="Comic Sans MS" pitchFamily="66" charset="0"/>
              </a:rPr>
              <a:t>Vul aan tot: </a:t>
            </a:r>
          </a:p>
        </p:txBody>
      </p:sp>
      <p:sp>
        <p:nvSpPr>
          <p:cNvPr id="30" name="Afgeronde rechthoek 29"/>
          <p:cNvSpPr/>
          <p:nvPr/>
        </p:nvSpPr>
        <p:spPr>
          <a:xfrm>
            <a:off x="611560" y="1340768"/>
            <a:ext cx="7920880" cy="2088232"/>
          </a:xfrm>
          <a:prstGeom prst="roundRect">
            <a:avLst/>
          </a:prstGeom>
          <a:solidFill>
            <a:schemeClr val="bg1"/>
          </a:solidFill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hthoek 18"/>
          <p:cNvSpPr/>
          <p:nvPr/>
        </p:nvSpPr>
        <p:spPr>
          <a:xfrm>
            <a:off x="4516032" y="44624"/>
            <a:ext cx="704040" cy="1323439"/>
          </a:xfrm>
          <a:prstGeom prst="rect">
            <a:avLst/>
          </a:prstGeom>
          <a:noFill/>
          <a:effectLst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nl-NL" sz="8000" b="1" cap="none" spc="0" dirty="0">
                <a:ln>
                  <a:solidFill>
                    <a:srgbClr val="FFCCFF"/>
                  </a:solidFill>
                  <a:prstDash val="solid"/>
                </a:ln>
                <a:solidFill>
                  <a:srgbClr val="9933FF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4</a:t>
            </a:r>
          </a:p>
        </p:txBody>
      </p:sp>
      <p:grpSp>
        <p:nvGrpSpPr>
          <p:cNvPr id="3" name="Groep 54"/>
          <p:cNvGrpSpPr/>
          <p:nvPr/>
        </p:nvGrpSpPr>
        <p:grpSpPr>
          <a:xfrm>
            <a:off x="611560" y="3861048"/>
            <a:ext cx="2376264" cy="2088232"/>
            <a:chOff x="611560" y="3861048"/>
            <a:chExt cx="2376264" cy="2088232"/>
          </a:xfrm>
        </p:grpSpPr>
        <p:sp>
          <p:nvSpPr>
            <p:cNvPr id="20" name="Afgeronde rechthoek 19"/>
            <p:cNvSpPr/>
            <p:nvPr/>
          </p:nvSpPr>
          <p:spPr>
            <a:xfrm>
              <a:off x="611560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5"/>
            <a:stretch>
              <a:fillRect/>
            </a:stretch>
          </p:blipFill>
          <p:spPr bwMode="auto">
            <a:xfrm>
              <a:off x="1275125" y="4143380"/>
              <a:ext cx="1026667" cy="1440000"/>
            </a:xfrm>
            <a:prstGeom prst="rect">
              <a:avLst/>
            </a:prstGeom>
            <a:noFill/>
          </p:spPr>
        </p:pic>
      </p:grpSp>
      <p:grpSp>
        <p:nvGrpSpPr>
          <p:cNvPr id="4" name="Groep 56"/>
          <p:cNvGrpSpPr/>
          <p:nvPr/>
        </p:nvGrpSpPr>
        <p:grpSpPr>
          <a:xfrm>
            <a:off x="6084168" y="3861048"/>
            <a:ext cx="2367880" cy="2088232"/>
            <a:chOff x="6156176" y="3861048"/>
            <a:chExt cx="2367880" cy="2088232"/>
          </a:xfrm>
        </p:grpSpPr>
        <p:sp>
          <p:nvSpPr>
            <p:cNvPr id="25" name="Afgeronde rechthoek 24"/>
            <p:cNvSpPr/>
            <p:nvPr/>
          </p:nvSpPr>
          <p:spPr>
            <a:xfrm>
              <a:off x="6156176" y="3861048"/>
              <a:ext cx="2367880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53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6"/>
            <a:stretch>
              <a:fillRect/>
            </a:stretch>
          </p:blipFill>
          <p:spPr bwMode="auto">
            <a:xfrm>
              <a:off x="6894433" y="4149080"/>
              <a:ext cx="937358" cy="1440000"/>
            </a:xfrm>
            <a:prstGeom prst="rect">
              <a:avLst/>
            </a:prstGeom>
            <a:noFill/>
          </p:spPr>
        </p:pic>
      </p:grp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2987824" y="3356992"/>
            <a:ext cx="1248786" cy="1136114"/>
          </a:xfrm>
          <a:prstGeom prst="rect">
            <a:avLst/>
          </a:prstGeom>
        </p:spPr>
      </p:pic>
      <p:pic>
        <p:nvPicPr>
          <p:cNvPr id="6" name="Afbeelding 5" descr="Afbeelding met tekst&#10;&#10;Automatisch gegenereerde beschrijving">
            <a:extLst>
              <a:ext uri="{FF2B5EF4-FFF2-40B4-BE49-F238E27FC236}">
                <a16:creationId xmlns:a16="http://schemas.microsoft.com/office/drawing/2014/main" xmlns="" id="{A87BB69D-A0D7-4712-80EF-5201929B122D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28662" y="1928802"/>
            <a:ext cx="846190" cy="766549"/>
          </a:xfrm>
          <a:prstGeom prst="rect">
            <a:avLst/>
          </a:prstGeom>
        </p:spPr>
      </p:pic>
      <p:pic>
        <p:nvPicPr>
          <p:cNvPr id="18" name="Afbeelding 17" descr="Afbeelding met tekst&#10;&#10;Automatisch gegenereerde beschrijving">
            <a:extLst>
              <a:ext uri="{FF2B5EF4-FFF2-40B4-BE49-F238E27FC236}">
                <a16:creationId xmlns:a16="http://schemas.microsoft.com/office/drawing/2014/main" xmlns="" id="{A87BB69D-A0D7-4712-80EF-5201929B122D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786050" y="1928802"/>
            <a:ext cx="846190" cy="766549"/>
          </a:xfrm>
          <a:prstGeom prst="rect">
            <a:avLst/>
          </a:prstGeom>
        </p:spPr>
      </p:pic>
      <p:pic>
        <p:nvPicPr>
          <p:cNvPr id="24" name="Afbeelding 23" descr="Afbeelding met tekst&#10;&#10;Automatisch gegenereerde beschrijving">
            <a:extLst>
              <a:ext uri="{FF2B5EF4-FFF2-40B4-BE49-F238E27FC236}">
                <a16:creationId xmlns:a16="http://schemas.microsoft.com/office/drawing/2014/main" xmlns="" id="{A87BB69D-A0D7-4712-80EF-5201929B122D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857356" y="1928802"/>
            <a:ext cx="846190" cy="766549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55"/>
          <p:cNvGrpSpPr/>
          <p:nvPr/>
        </p:nvGrpSpPr>
        <p:grpSpPr>
          <a:xfrm>
            <a:off x="3347864" y="3861048"/>
            <a:ext cx="2376264" cy="2088232"/>
            <a:chOff x="3347864" y="3861048"/>
            <a:chExt cx="2376264" cy="2088232"/>
          </a:xfrm>
        </p:grpSpPr>
        <p:sp>
          <p:nvSpPr>
            <p:cNvPr id="21" name="Afgeronde rechthoek 20"/>
            <p:cNvSpPr/>
            <p:nvPr/>
          </p:nvSpPr>
          <p:spPr>
            <a:xfrm>
              <a:off x="3347864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4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/>
            <a:stretch>
              <a:fillRect/>
            </a:stretch>
          </p:blipFill>
          <p:spPr bwMode="auto">
            <a:xfrm>
              <a:off x="4203385" y="4149080"/>
              <a:ext cx="675398" cy="1440000"/>
            </a:xfrm>
            <a:prstGeom prst="rect">
              <a:avLst/>
            </a:prstGeom>
            <a:noFill/>
          </p:spPr>
        </p:pic>
      </p:grp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© www.juf-milou.nl</a:t>
            </a:r>
          </a:p>
        </p:txBody>
      </p:sp>
      <p:sp>
        <p:nvSpPr>
          <p:cNvPr id="23" name="Tekstvak 22"/>
          <p:cNvSpPr txBox="1"/>
          <p:nvPr/>
        </p:nvSpPr>
        <p:spPr>
          <a:xfrm>
            <a:off x="3131840" y="548680"/>
            <a:ext cx="1491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latin typeface="Comic Sans MS" pitchFamily="66" charset="0"/>
              </a:rPr>
              <a:t>Vul aan tot: </a:t>
            </a:r>
          </a:p>
        </p:txBody>
      </p:sp>
      <p:sp>
        <p:nvSpPr>
          <p:cNvPr id="30" name="Afgeronde rechthoek 29"/>
          <p:cNvSpPr/>
          <p:nvPr/>
        </p:nvSpPr>
        <p:spPr>
          <a:xfrm>
            <a:off x="611560" y="1340768"/>
            <a:ext cx="7920880" cy="2088232"/>
          </a:xfrm>
          <a:prstGeom prst="roundRect">
            <a:avLst/>
          </a:prstGeom>
          <a:solidFill>
            <a:schemeClr val="bg1"/>
          </a:solidFill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hthoek 18"/>
          <p:cNvSpPr/>
          <p:nvPr/>
        </p:nvSpPr>
        <p:spPr>
          <a:xfrm>
            <a:off x="4516032" y="44624"/>
            <a:ext cx="704040" cy="1323439"/>
          </a:xfrm>
          <a:prstGeom prst="rect">
            <a:avLst/>
          </a:prstGeom>
          <a:noFill/>
          <a:effectLst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nl-NL" sz="8000" b="1" cap="none" spc="0" dirty="0">
                <a:ln>
                  <a:solidFill>
                    <a:srgbClr val="FFCCFF"/>
                  </a:solidFill>
                  <a:prstDash val="solid"/>
                </a:ln>
                <a:solidFill>
                  <a:srgbClr val="9933FF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2</a:t>
            </a:r>
          </a:p>
        </p:txBody>
      </p:sp>
      <p:grpSp>
        <p:nvGrpSpPr>
          <p:cNvPr id="3" name="Groep 54"/>
          <p:cNvGrpSpPr/>
          <p:nvPr/>
        </p:nvGrpSpPr>
        <p:grpSpPr>
          <a:xfrm>
            <a:off x="611560" y="3861048"/>
            <a:ext cx="2376264" cy="2088232"/>
            <a:chOff x="611560" y="3861048"/>
            <a:chExt cx="2376264" cy="2088232"/>
          </a:xfrm>
        </p:grpSpPr>
        <p:sp>
          <p:nvSpPr>
            <p:cNvPr id="20" name="Afgeronde rechthoek 19"/>
            <p:cNvSpPr/>
            <p:nvPr/>
          </p:nvSpPr>
          <p:spPr>
            <a:xfrm>
              <a:off x="611560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5"/>
            <a:stretch>
              <a:fillRect/>
            </a:stretch>
          </p:blipFill>
          <p:spPr bwMode="auto">
            <a:xfrm>
              <a:off x="1302755" y="4149080"/>
              <a:ext cx="937358" cy="1440000"/>
            </a:xfrm>
            <a:prstGeom prst="rect">
              <a:avLst/>
            </a:prstGeom>
            <a:noFill/>
          </p:spPr>
        </p:pic>
      </p:grpSp>
      <p:grpSp>
        <p:nvGrpSpPr>
          <p:cNvPr id="4" name="Groep 56"/>
          <p:cNvGrpSpPr/>
          <p:nvPr/>
        </p:nvGrpSpPr>
        <p:grpSpPr>
          <a:xfrm>
            <a:off x="6084168" y="3861048"/>
            <a:ext cx="2367880" cy="2088232"/>
            <a:chOff x="6156176" y="3861048"/>
            <a:chExt cx="2367880" cy="2088232"/>
          </a:xfrm>
        </p:grpSpPr>
        <p:sp>
          <p:nvSpPr>
            <p:cNvPr id="25" name="Afgeronde rechthoek 24"/>
            <p:cNvSpPr/>
            <p:nvPr/>
          </p:nvSpPr>
          <p:spPr>
            <a:xfrm>
              <a:off x="6156176" y="3861048"/>
              <a:ext cx="2367880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53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6"/>
            <a:srcRect l="45721"/>
            <a:stretch>
              <a:fillRect/>
            </a:stretch>
          </p:blipFill>
          <p:spPr bwMode="auto">
            <a:xfrm>
              <a:off x="6930024" y="4214818"/>
              <a:ext cx="996745" cy="1440000"/>
            </a:xfrm>
            <a:prstGeom prst="rect">
              <a:avLst/>
            </a:prstGeom>
            <a:noFill/>
          </p:spPr>
        </p:pic>
      </p:grp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5724128" y="3356992"/>
            <a:ext cx="1248786" cy="1136114"/>
          </a:xfrm>
          <a:prstGeom prst="rect">
            <a:avLst/>
          </a:prstGeom>
        </p:spPr>
      </p:pic>
      <p:pic>
        <p:nvPicPr>
          <p:cNvPr id="6" name="Afbeelding 5">
            <a:extLst>
              <a:ext uri="{FF2B5EF4-FFF2-40B4-BE49-F238E27FC236}">
                <a16:creationId xmlns:a16="http://schemas.microsoft.com/office/drawing/2014/main" xmlns="" id="{2CBCA22B-3422-4FE3-84DD-F02B8C8C3C07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57224" y="1857364"/>
            <a:ext cx="912227" cy="1164718"/>
          </a:xfrm>
          <a:prstGeom prst="rect">
            <a:avLst/>
          </a:prstGeom>
        </p:spPr>
      </p:pic>
      <p:pic>
        <p:nvPicPr>
          <p:cNvPr id="18" name="Afbeelding 17">
            <a:extLst>
              <a:ext uri="{FF2B5EF4-FFF2-40B4-BE49-F238E27FC236}">
                <a16:creationId xmlns:a16="http://schemas.microsoft.com/office/drawing/2014/main" xmlns="" id="{2CBCA22B-3422-4FE3-84DD-F02B8C8C3C07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928794" y="1857364"/>
            <a:ext cx="912227" cy="1164718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55"/>
          <p:cNvGrpSpPr/>
          <p:nvPr/>
        </p:nvGrpSpPr>
        <p:grpSpPr>
          <a:xfrm>
            <a:off x="3347864" y="3861048"/>
            <a:ext cx="2376264" cy="2088232"/>
            <a:chOff x="3347864" y="3861048"/>
            <a:chExt cx="2376264" cy="2088232"/>
          </a:xfrm>
        </p:grpSpPr>
        <p:sp>
          <p:nvSpPr>
            <p:cNvPr id="21" name="Afgeronde rechthoek 20"/>
            <p:cNvSpPr/>
            <p:nvPr/>
          </p:nvSpPr>
          <p:spPr>
            <a:xfrm>
              <a:off x="3347864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4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/>
            <a:stretch>
              <a:fillRect/>
            </a:stretch>
          </p:blipFill>
          <p:spPr bwMode="auto">
            <a:xfrm>
              <a:off x="4067943" y="4205453"/>
              <a:ext cx="1026667" cy="1440000"/>
            </a:xfrm>
            <a:prstGeom prst="rect">
              <a:avLst/>
            </a:prstGeom>
            <a:noFill/>
          </p:spPr>
        </p:pic>
      </p:grp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© www.juf-milou.nl</a:t>
            </a:r>
          </a:p>
        </p:txBody>
      </p:sp>
      <p:sp>
        <p:nvSpPr>
          <p:cNvPr id="23" name="Tekstvak 22"/>
          <p:cNvSpPr txBox="1"/>
          <p:nvPr/>
        </p:nvSpPr>
        <p:spPr>
          <a:xfrm>
            <a:off x="3131840" y="548680"/>
            <a:ext cx="1491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latin typeface="Comic Sans MS" pitchFamily="66" charset="0"/>
              </a:rPr>
              <a:t>Vul aan tot: </a:t>
            </a:r>
          </a:p>
        </p:txBody>
      </p:sp>
      <p:sp>
        <p:nvSpPr>
          <p:cNvPr id="30" name="Afgeronde rechthoek 29"/>
          <p:cNvSpPr/>
          <p:nvPr/>
        </p:nvSpPr>
        <p:spPr>
          <a:xfrm>
            <a:off x="611560" y="1340768"/>
            <a:ext cx="7920880" cy="2088232"/>
          </a:xfrm>
          <a:prstGeom prst="roundRect">
            <a:avLst/>
          </a:prstGeom>
          <a:solidFill>
            <a:schemeClr val="bg1"/>
          </a:solidFill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hthoek 18"/>
          <p:cNvSpPr/>
          <p:nvPr/>
        </p:nvSpPr>
        <p:spPr>
          <a:xfrm>
            <a:off x="4516032" y="44624"/>
            <a:ext cx="704040" cy="1323439"/>
          </a:xfrm>
          <a:prstGeom prst="rect">
            <a:avLst/>
          </a:prstGeom>
          <a:noFill/>
          <a:effectLst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nl-NL" sz="8000" b="1" cap="none" spc="0" dirty="0">
                <a:ln>
                  <a:solidFill>
                    <a:srgbClr val="FFCCFF"/>
                  </a:solidFill>
                  <a:prstDash val="solid"/>
                </a:ln>
                <a:solidFill>
                  <a:srgbClr val="9933FF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5</a:t>
            </a:r>
          </a:p>
        </p:txBody>
      </p:sp>
      <p:grpSp>
        <p:nvGrpSpPr>
          <p:cNvPr id="3" name="Groep 54"/>
          <p:cNvGrpSpPr/>
          <p:nvPr/>
        </p:nvGrpSpPr>
        <p:grpSpPr>
          <a:xfrm>
            <a:off x="611560" y="3861048"/>
            <a:ext cx="2376264" cy="2088232"/>
            <a:chOff x="611560" y="3861048"/>
            <a:chExt cx="2376264" cy="2088232"/>
          </a:xfrm>
        </p:grpSpPr>
        <p:sp>
          <p:nvSpPr>
            <p:cNvPr id="20" name="Afgeronde rechthoek 19"/>
            <p:cNvSpPr/>
            <p:nvPr/>
          </p:nvSpPr>
          <p:spPr>
            <a:xfrm>
              <a:off x="611560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5"/>
            <a:stretch>
              <a:fillRect/>
            </a:stretch>
          </p:blipFill>
          <p:spPr bwMode="auto">
            <a:xfrm>
              <a:off x="1275125" y="4209428"/>
              <a:ext cx="992619" cy="1319303"/>
            </a:xfrm>
            <a:prstGeom prst="rect">
              <a:avLst/>
            </a:prstGeom>
            <a:noFill/>
          </p:spPr>
        </p:pic>
      </p:grpSp>
      <p:grpSp>
        <p:nvGrpSpPr>
          <p:cNvPr id="4" name="Groep 56"/>
          <p:cNvGrpSpPr/>
          <p:nvPr/>
        </p:nvGrpSpPr>
        <p:grpSpPr>
          <a:xfrm>
            <a:off x="6084168" y="3861048"/>
            <a:ext cx="2367880" cy="2088232"/>
            <a:chOff x="6156176" y="3861048"/>
            <a:chExt cx="2367880" cy="2088232"/>
          </a:xfrm>
        </p:grpSpPr>
        <p:sp>
          <p:nvSpPr>
            <p:cNvPr id="25" name="Afgeronde rechthoek 24"/>
            <p:cNvSpPr/>
            <p:nvPr/>
          </p:nvSpPr>
          <p:spPr>
            <a:xfrm>
              <a:off x="6156176" y="3861048"/>
              <a:ext cx="2367880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53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6"/>
            <a:stretch>
              <a:fillRect/>
            </a:stretch>
          </p:blipFill>
          <p:spPr bwMode="auto">
            <a:xfrm>
              <a:off x="6894433" y="4149080"/>
              <a:ext cx="937358" cy="1440000"/>
            </a:xfrm>
            <a:prstGeom prst="rect">
              <a:avLst/>
            </a:prstGeom>
            <a:noFill/>
          </p:spPr>
        </p:pic>
      </p:grp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2987824" y="3356992"/>
            <a:ext cx="1248786" cy="1136114"/>
          </a:xfrm>
          <a:prstGeom prst="rect">
            <a:avLst/>
          </a:prstGeom>
        </p:spPr>
      </p:pic>
      <p:pic>
        <p:nvPicPr>
          <p:cNvPr id="6" name="Afbeelding 5" descr="Afbeelding met tekst, illustratie&#10;&#10;Automatisch gegenereerde beschrijving">
            <a:extLst>
              <a:ext uri="{FF2B5EF4-FFF2-40B4-BE49-F238E27FC236}">
                <a16:creationId xmlns:a16="http://schemas.microsoft.com/office/drawing/2014/main" xmlns="" id="{BCAD7C08-7F4F-4A16-BB0F-8BCD8232DD30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57224" y="1928802"/>
            <a:ext cx="880426" cy="880426"/>
          </a:xfrm>
          <a:prstGeom prst="rect">
            <a:avLst/>
          </a:prstGeom>
        </p:spPr>
      </p:pic>
      <p:pic>
        <p:nvPicPr>
          <p:cNvPr id="18" name="Afbeelding 17" descr="Afbeelding met tekst, illustratie&#10;&#10;Automatisch gegenereerde beschrijving">
            <a:extLst>
              <a:ext uri="{FF2B5EF4-FFF2-40B4-BE49-F238E27FC236}">
                <a16:creationId xmlns:a16="http://schemas.microsoft.com/office/drawing/2014/main" xmlns="" id="{BCAD7C08-7F4F-4A16-BB0F-8BCD8232DD30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85918" y="1928802"/>
            <a:ext cx="880426" cy="880426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55"/>
          <p:cNvGrpSpPr/>
          <p:nvPr/>
        </p:nvGrpSpPr>
        <p:grpSpPr>
          <a:xfrm>
            <a:off x="3347864" y="3861048"/>
            <a:ext cx="2376264" cy="2088232"/>
            <a:chOff x="3347864" y="3861048"/>
            <a:chExt cx="2376264" cy="2088232"/>
          </a:xfrm>
        </p:grpSpPr>
        <p:sp>
          <p:nvSpPr>
            <p:cNvPr id="21" name="Afgeronde rechthoek 20"/>
            <p:cNvSpPr/>
            <p:nvPr/>
          </p:nvSpPr>
          <p:spPr>
            <a:xfrm>
              <a:off x="3347864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4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/>
            <a:stretch>
              <a:fillRect/>
            </a:stretch>
          </p:blipFill>
          <p:spPr bwMode="auto">
            <a:xfrm>
              <a:off x="4067943" y="4182692"/>
              <a:ext cx="946283" cy="1372776"/>
            </a:xfrm>
            <a:prstGeom prst="rect">
              <a:avLst/>
            </a:prstGeom>
            <a:noFill/>
          </p:spPr>
        </p:pic>
      </p:grp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© www.juf-milou.nl</a:t>
            </a:r>
          </a:p>
        </p:txBody>
      </p:sp>
      <p:sp>
        <p:nvSpPr>
          <p:cNvPr id="23" name="Tekstvak 22"/>
          <p:cNvSpPr txBox="1"/>
          <p:nvPr/>
        </p:nvSpPr>
        <p:spPr>
          <a:xfrm>
            <a:off x="3131840" y="548680"/>
            <a:ext cx="1491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latin typeface="Comic Sans MS" pitchFamily="66" charset="0"/>
              </a:rPr>
              <a:t>Vul aan tot: </a:t>
            </a:r>
          </a:p>
        </p:txBody>
      </p:sp>
      <p:sp>
        <p:nvSpPr>
          <p:cNvPr id="30" name="Afgeronde rechthoek 29"/>
          <p:cNvSpPr/>
          <p:nvPr/>
        </p:nvSpPr>
        <p:spPr>
          <a:xfrm>
            <a:off x="611560" y="1340768"/>
            <a:ext cx="7920880" cy="2088232"/>
          </a:xfrm>
          <a:prstGeom prst="roundRect">
            <a:avLst/>
          </a:prstGeom>
          <a:solidFill>
            <a:schemeClr val="bg1"/>
          </a:solidFill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hthoek 18"/>
          <p:cNvSpPr/>
          <p:nvPr/>
        </p:nvSpPr>
        <p:spPr>
          <a:xfrm>
            <a:off x="4516032" y="44624"/>
            <a:ext cx="704040" cy="1323439"/>
          </a:xfrm>
          <a:prstGeom prst="rect">
            <a:avLst/>
          </a:prstGeom>
          <a:noFill/>
          <a:effectLst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nl-NL" sz="8000" b="1" cap="none" spc="0" dirty="0">
                <a:ln>
                  <a:solidFill>
                    <a:srgbClr val="FFCCFF"/>
                  </a:solidFill>
                  <a:prstDash val="solid"/>
                </a:ln>
                <a:solidFill>
                  <a:srgbClr val="9933FF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8</a:t>
            </a:r>
          </a:p>
        </p:txBody>
      </p:sp>
      <p:grpSp>
        <p:nvGrpSpPr>
          <p:cNvPr id="3" name="Groep 54"/>
          <p:cNvGrpSpPr/>
          <p:nvPr/>
        </p:nvGrpSpPr>
        <p:grpSpPr>
          <a:xfrm>
            <a:off x="611560" y="3861048"/>
            <a:ext cx="2376264" cy="2088232"/>
            <a:chOff x="611560" y="3861048"/>
            <a:chExt cx="2376264" cy="2088232"/>
          </a:xfrm>
        </p:grpSpPr>
        <p:sp>
          <p:nvSpPr>
            <p:cNvPr id="20" name="Afgeronde rechthoek 19"/>
            <p:cNvSpPr/>
            <p:nvPr/>
          </p:nvSpPr>
          <p:spPr>
            <a:xfrm>
              <a:off x="611560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5"/>
            <a:stretch>
              <a:fillRect/>
            </a:stretch>
          </p:blipFill>
          <p:spPr bwMode="auto">
            <a:xfrm>
              <a:off x="1275125" y="4172958"/>
              <a:ext cx="1026667" cy="1440000"/>
            </a:xfrm>
            <a:prstGeom prst="rect">
              <a:avLst/>
            </a:prstGeom>
            <a:noFill/>
          </p:spPr>
        </p:pic>
      </p:grpSp>
      <p:grpSp>
        <p:nvGrpSpPr>
          <p:cNvPr id="4" name="Groep 56"/>
          <p:cNvGrpSpPr/>
          <p:nvPr/>
        </p:nvGrpSpPr>
        <p:grpSpPr>
          <a:xfrm>
            <a:off x="6084168" y="3861048"/>
            <a:ext cx="2367880" cy="2088232"/>
            <a:chOff x="6156176" y="3861048"/>
            <a:chExt cx="2367880" cy="2088232"/>
          </a:xfrm>
        </p:grpSpPr>
        <p:sp>
          <p:nvSpPr>
            <p:cNvPr id="25" name="Afgeronde rechthoek 24"/>
            <p:cNvSpPr/>
            <p:nvPr/>
          </p:nvSpPr>
          <p:spPr>
            <a:xfrm>
              <a:off x="6156176" y="3861048"/>
              <a:ext cx="2367880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53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6"/>
            <a:stretch>
              <a:fillRect/>
            </a:stretch>
          </p:blipFill>
          <p:spPr bwMode="auto">
            <a:xfrm>
              <a:off x="6876256" y="4221993"/>
              <a:ext cx="1083429" cy="1440000"/>
            </a:xfrm>
            <a:prstGeom prst="rect">
              <a:avLst/>
            </a:prstGeom>
            <a:noFill/>
          </p:spPr>
        </p:pic>
      </p:grp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5724128" y="3356992"/>
            <a:ext cx="1248786" cy="1136114"/>
          </a:xfrm>
          <a:prstGeom prst="rect">
            <a:avLst/>
          </a:prstGeom>
        </p:spPr>
      </p:pic>
      <p:pic>
        <p:nvPicPr>
          <p:cNvPr id="6" name="Afbeelding 5" descr="Afbeelding met illustratie&#10;&#10;Automatisch gegenereerde beschrijving">
            <a:extLst>
              <a:ext uri="{FF2B5EF4-FFF2-40B4-BE49-F238E27FC236}">
                <a16:creationId xmlns:a16="http://schemas.microsoft.com/office/drawing/2014/main" xmlns="" id="{10945A7C-1B6D-4D59-8236-508A48E31F08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01873" y="1785926"/>
            <a:ext cx="669731" cy="1242722"/>
          </a:xfrm>
          <a:prstGeom prst="rect">
            <a:avLst/>
          </a:prstGeom>
        </p:spPr>
      </p:pic>
      <p:pic>
        <p:nvPicPr>
          <p:cNvPr id="18" name="Afbeelding 17" descr="Afbeelding met illustratie&#10;&#10;Automatisch gegenereerde beschrijving">
            <a:extLst>
              <a:ext uri="{FF2B5EF4-FFF2-40B4-BE49-F238E27FC236}">
                <a16:creationId xmlns:a16="http://schemas.microsoft.com/office/drawing/2014/main" xmlns="" id="{10945A7C-1B6D-4D59-8236-508A48E31F08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071802" y="1785926"/>
            <a:ext cx="669731" cy="1242722"/>
          </a:xfrm>
          <a:prstGeom prst="rect">
            <a:avLst/>
          </a:prstGeom>
        </p:spPr>
      </p:pic>
      <p:pic>
        <p:nvPicPr>
          <p:cNvPr id="24" name="Afbeelding 23" descr="Afbeelding met illustratie&#10;&#10;Automatisch gegenereerde beschrijving">
            <a:extLst>
              <a:ext uri="{FF2B5EF4-FFF2-40B4-BE49-F238E27FC236}">
                <a16:creationId xmlns:a16="http://schemas.microsoft.com/office/drawing/2014/main" xmlns="" id="{10945A7C-1B6D-4D59-8236-508A48E31F08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357422" y="1785926"/>
            <a:ext cx="669731" cy="1242722"/>
          </a:xfrm>
          <a:prstGeom prst="rect">
            <a:avLst/>
          </a:prstGeom>
        </p:spPr>
      </p:pic>
      <p:pic>
        <p:nvPicPr>
          <p:cNvPr id="26" name="Afbeelding 25" descr="Afbeelding met illustratie&#10;&#10;Automatisch gegenereerde beschrijving">
            <a:extLst>
              <a:ext uri="{FF2B5EF4-FFF2-40B4-BE49-F238E27FC236}">
                <a16:creationId xmlns:a16="http://schemas.microsoft.com/office/drawing/2014/main" xmlns="" id="{10945A7C-1B6D-4D59-8236-508A48E31F08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643042" y="1785926"/>
            <a:ext cx="669731" cy="1242722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55"/>
          <p:cNvGrpSpPr/>
          <p:nvPr/>
        </p:nvGrpSpPr>
        <p:grpSpPr>
          <a:xfrm>
            <a:off x="3347864" y="3861048"/>
            <a:ext cx="2376264" cy="2088232"/>
            <a:chOff x="3347864" y="3861048"/>
            <a:chExt cx="2376264" cy="2088232"/>
          </a:xfrm>
        </p:grpSpPr>
        <p:sp>
          <p:nvSpPr>
            <p:cNvPr id="21" name="Afgeronde rechthoek 20"/>
            <p:cNvSpPr/>
            <p:nvPr/>
          </p:nvSpPr>
          <p:spPr>
            <a:xfrm>
              <a:off x="3347864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4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4067943" y="4149080"/>
              <a:ext cx="946283" cy="1440000"/>
            </a:xfrm>
            <a:prstGeom prst="rect">
              <a:avLst/>
            </a:prstGeom>
            <a:noFill/>
          </p:spPr>
        </p:pic>
      </p:grp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© www.juf-milou.nl</a:t>
            </a:r>
          </a:p>
        </p:txBody>
      </p:sp>
      <p:sp>
        <p:nvSpPr>
          <p:cNvPr id="23" name="Tekstvak 22"/>
          <p:cNvSpPr txBox="1"/>
          <p:nvPr/>
        </p:nvSpPr>
        <p:spPr>
          <a:xfrm>
            <a:off x="3131840" y="548680"/>
            <a:ext cx="1491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latin typeface="Comic Sans MS" pitchFamily="66" charset="0"/>
              </a:rPr>
              <a:t>Vul aan tot: </a:t>
            </a:r>
          </a:p>
        </p:txBody>
      </p:sp>
      <p:sp>
        <p:nvSpPr>
          <p:cNvPr id="30" name="Afgeronde rechthoek 29"/>
          <p:cNvSpPr/>
          <p:nvPr/>
        </p:nvSpPr>
        <p:spPr>
          <a:xfrm>
            <a:off x="611560" y="1340768"/>
            <a:ext cx="7920880" cy="2088232"/>
          </a:xfrm>
          <a:prstGeom prst="roundRect">
            <a:avLst/>
          </a:prstGeom>
          <a:solidFill>
            <a:schemeClr val="bg1"/>
          </a:solidFill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hthoek 18"/>
          <p:cNvSpPr/>
          <p:nvPr/>
        </p:nvSpPr>
        <p:spPr>
          <a:xfrm>
            <a:off x="4516032" y="44624"/>
            <a:ext cx="704040" cy="1323439"/>
          </a:xfrm>
          <a:prstGeom prst="rect">
            <a:avLst/>
          </a:prstGeom>
          <a:noFill/>
          <a:effectLst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nl-NL" sz="8000" b="1" cap="none" spc="0" dirty="0">
                <a:ln>
                  <a:solidFill>
                    <a:srgbClr val="FFCCFF"/>
                  </a:solidFill>
                  <a:prstDash val="solid"/>
                </a:ln>
                <a:solidFill>
                  <a:srgbClr val="9933FF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7</a:t>
            </a:r>
          </a:p>
        </p:txBody>
      </p:sp>
      <p:grpSp>
        <p:nvGrpSpPr>
          <p:cNvPr id="3" name="Groep 54"/>
          <p:cNvGrpSpPr/>
          <p:nvPr/>
        </p:nvGrpSpPr>
        <p:grpSpPr>
          <a:xfrm>
            <a:off x="611560" y="3861048"/>
            <a:ext cx="2376264" cy="2088232"/>
            <a:chOff x="611560" y="3861048"/>
            <a:chExt cx="2376264" cy="2088232"/>
          </a:xfrm>
        </p:grpSpPr>
        <p:sp>
          <p:nvSpPr>
            <p:cNvPr id="20" name="Afgeronde rechthoek 19"/>
            <p:cNvSpPr/>
            <p:nvPr/>
          </p:nvSpPr>
          <p:spPr>
            <a:xfrm>
              <a:off x="611560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5"/>
            <a:stretch>
              <a:fillRect/>
            </a:stretch>
          </p:blipFill>
          <p:spPr bwMode="auto">
            <a:xfrm>
              <a:off x="1284577" y="4149080"/>
              <a:ext cx="973714" cy="1440000"/>
            </a:xfrm>
            <a:prstGeom prst="rect">
              <a:avLst/>
            </a:prstGeom>
            <a:noFill/>
          </p:spPr>
        </p:pic>
      </p:grpSp>
      <p:grpSp>
        <p:nvGrpSpPr>
          <p:cNvPr id="4" name="Groep 56"/>
          <p:cNvGrpSpPr/>
          <p:nvPr/>
        </p:nvGrpSpPr>
        <p:grpSpPr>
          <a:xfrm>
            <a:off x="6084168" y="3861048"/>
            <a:ext cx="2367880" cy="2088232"/>
            <a:chOff x="6156176" y="3861048"/>
            <a:chExt cx="2367880" cy="2088232"/>
          </a:xfrm>
        </p:grpSpPr>
        <p:sp>
          <p:nvSpPr>
            <p:cNvPr id="25" name="Afgeronde rechthoek 24"/>
            <p:cNvSpPr/>
            <p:nvPr/>
          </p:nvSpPr>
          <p:spPr>
            <a:xfrm>
              <a:off x="6156176" y="3861048"/>
              <a:ext cx="2367880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53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6"/>
            <a:stretch>
              <a:fillRect/>
            </a:stretch>
          </p:blipFill>
          <p:spPr bwMode="auto">
            <a:xfrm>
              <a:off x="6876256" y="4162796"/>
              <a:ext cx="973712" cy="1412568"/>
            </a:xfrm>
            <a:prstGeom prst="rect">
              <a:avLst/>
            </a:prstGeom>
            <a:noFill/>
          </p:spPr>
        </p:pic>
      </p:grp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5724128" y="3356992"/>
            <a:ext cx="1248786" cy="1136114"/>
          </a:xfrm>
          <a:prstGeom prst="rect">
            <a:avLst/>
          </a:prstGeom>
        </p:spPr>
      </p:pic>
      <p:pic>
        <p:nvPicPr>
          <p:cNvPr id="6" name="Afbeelding 5" descr="Afbeelding met tekst&#10;&#10;Automatisch gegenereerde beschrijving">
            <a:extLst>
              <a:ext uri="{FF2B5EF4-FFF2-40B4-BE49-F238E27FC236}">
                <a16:creationId xmlns:a16="http://schemas.microsoft.com/office/drawing/2014/main" xmlns="" id="{8DD9B30E-1EF0-459C-85A1-A086765F6D6A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57224" y="1928802"/>
            <a:ext cx="835664" cy="920360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55"/>
          <p:cNvGrpSpPr/>
          <p:nvPr/>
        </p:nvGrpSpPr>
        <p:grpSpPr>
          <a:xfrm>
            <a:off x="3347864" y="3861048"/>
            <a:ext cx="2376264" cy="2088232"/>
            <a:chOff x="3347864" y="3861048"/>
            <a:chExt cx="2376264" cy="2088232"/>
          </a:xfrm>
        </p:grpSpPr>
        <p:sp>
          <p:nvSpPr>
            <p:cNvPr id="21" name="Afgeronde rechthoek 20"/>
            <p:cNvSpPr/>
            <p:nvPr/>
          </p:nvSpPr>
          <p:spPr>
            <a:xfrm>
              <a:off x="3347864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4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/>
            <a:stretch>
              <a:fillRect/>
            </a:stretch>
          </p:blipFill>
          <p:spPr bwMode="auto">
            <a:xfrm>
              <a:off x="4067943" y="4169364"/>
              <a:ext cx="946283" cy="1399432"/>
            </a:xfrm>
            <a:prstGeom prst="rect">
              <a:avLst/>
            </a:prstGeom>
            <a:noFill/>
          </p:spPr>
        </p:pic>
      </p:grp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© www.juf-milou.nl</a:t>
            </a:r>
          </a:p>
        </p:txBody>
      </p:sp>
      <p:sp>
        <p:nvSpPr>
          <p:cNvPr id="23" name="Tekstvak 22"/>
          <p:cNvSpPr txBox="1"/>
          <p:nvPr/>
        </p:nvSpPr>
        <p:spPr>
          <a:xfrm>
            <a:off x="3131840" y="548680"/>
            <a:ext cx="1491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latin typeface="Comic Sans MS" pitchFamily="66" charset="0"/>
              </a:rPr>
              <a:t>Vul aan tot: </a:t>
            </a:r>
          </a:p>
        </p:txBody>
      </p:sp>
      <p:sp>
        <p:nvSpPr>
          <p:cNvPr id="30" name="Afgeronde rechthoek 29"/>
          <p:cNvSpPr/>
          <p:nvPr/>
        </p:nvSpPr>
        <p:spPr>
          <a:xfrm>
            <a:off x="611560" y="1340768"/>
            <a:ext cx="7920880" cy="2088232"/>
          </a:xfrm>
          <a:prstGeom prst="roundRect">
            <a:avLst/>
          </a:prstGeom>
          <a:solidFill>
            <a:schemeClr val="bg1"/>
          </a:solidFill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hthoek 18"/>
          <p:cNvSpPr/>
          <p:nvPr/>
        </p:nvSpPr>
        <p:spPr>
          <a:xfrm>
            <a:off x="4516032" y="44624"/>
            <a:ext cx="704040" cy="1323439"/>
          </a:xfrm>
          <a:prstGeom prst="rect">
            <a:avLst/>
          </a:prstGeom>
          <a:noFill/>
          <a:effectLst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nl-NL" sz="8000" b="1" cap="none" spc="0" dirty="0">
                <a:ln>
                  <a:solidFill>
                    <a:srgbClr val="FFCCFF"/>
                  </a:solidFill>
                  <a:prstDash val="solid"/>
                </a:ln>
                <a:solidFill>
                  <a:srgbClr val="9933FF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9</a:t>
            </a:r>
          </a:p>
        </p:txBody>
      </p:sp>
      <p:grpSp>
        <p:nvGrpSpPr>
          <p:cNvPr id="3" name="Groep 54"/>
          <p:cNvGrpSpPr/>
          <p:nvPr/>
        </p:nvGrpSpPr>
        <p:grpSpPr>
          <a:xfrm>
            <a:off x="611560" y="3861048"/>
            <a:ext cx="2376264" cy="2088232"/>
            <a:chOff x="611560" y="3861048"/>
            <a:chExt cx="2376264" cy="2088232"/>
          </a:xfrm>
        </p:grpSpPr>
        <p:sp>
          <p:nvSpPr>
            <p:cNvPr id="20" name="Afgeronde rechthoek 19"/>
            <p:cNvSpPr/>
            <p:nvPr/>
          </p:nvSpPr>
          <p:spPr>
            <a:xfrm>
              <a:off x="611560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5"/>
            <a:stretch>
              <a:fillRect/>
            </a:stretch>
          </p:blipFill>
          <p:spPr bwMode="auto">
            <a:xfrm>
              <a:off x="1275125" y="4172958"/>
              <a:ext cx="1026667" cy="1440000"/>
            </a:xfrm>
            <a:prstGeom prst="rect">
              <a:avLst/>
            </a:prstGeom>
            <a:noFill/>
          </p:spPr>
        </p:pic>
      </p:grpSp>
      <p:grpSp>
        <p:nvGrpSpPr>
          <p:cNvPr id="4" name="Groep 56"/>
          <p:cNvGrpSpPr/>
          <p:nvPr/>
        </p:nvGrpSpPr>
        <p:grpSpPr>
          <a:xfrm>
            <a:off x="6084168" y="3861048"/>
            <a:ext cx="2367880" cy="2088232"/>
            <a:chOff x="6156176" y="3861048"/>
            <a:chExt cx="2367880" cy="2088232"/>
          </a:xfrm>
        </p:grpSpPr>
        <p:sp>
          <p:nvSpPr>
            <p:cNvPr id="25" name="Afgeronde rechthoek 24"/>
            <p:cNvSpPr/>
            <p:nvPr/>
          </p:nvSpPr>
          <p:spPr>
            <a:xfrm>
              <a:off x="6156176" y="3861048"/>
              <a:ext cx="2367880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53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6"/>
            <a:stretch>
              <a:fillRect/>
            </a:stretch>
          </p:blipFill>
          <p:spPr bwMode="auto">
            <a:xfrm>
              <a:off x="6894433" y="4149080"/>
              <a:ext cx="937358" cy="1440000"/>
            </a:xfrm>
            <a:prstGeom prst="rect">
              <a:avLst/>
            </a:prstGeom>
            <a:noFill/>
          </p:spPr>
        </p:pic>
      </p:grp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179512" y="3356992"/>
            <a:ext cx="1248786" cy="1136114"/>
          </a:xfrm>
          <a:prstGeom prst="rect">
            <a:avLst/>
          </a:prstGeom>
        </p:spPr>
      </p:pic>
      <p:pic>
        <p:nvPicPr>
          <p:cNvPr id="6" name="Afbeelding 5" descr="Afbeelding met tekst, vectorafbeeldingen, sushi&#10;&#10;Automatisch gegenereerde beschrijving">
            <a:extLst>
              <a:ext uri="{FF2B5EF4-FFF2-40B4-BE49-F238E27FC236}">
                <a16:creationId xmlns:a16="http://schemas.microsoft.com/office/drawing/2014/main" xmlns="" id="{A3229628-6A34-4F83-B130-89CBAB70C345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14348" y="1928802"/>
            <a:ext cx="797032" cy="935101"/>
          </a:xfrm>
          <a:prstGeom prst="rect">
            <a:avLst/>
          </a:prstGeom>
        </p:spPr>
      </p:pic>
      <p:pic>
        <p:nvPicPr>
          <p:cNvPr id="18" name="Afbeelding 17" descr="Afbeelding met tekst, vectorafbeeldingen, sushi&#10;&#10;Automatisch gegenereerde beschrijving">
            <a:extLst>
              <a:ext uri="{FF2B5EF4-FFF2-40B4-BE49-F238E27FC236}">
                <a16:creationId xmlns:a16="http://schemas.microsoft.com/office/drawing/2014/main" xmlns="" id="{A3229628-6A34-4F83-B130-89CBAB70C345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143372" y="1928802"/>
            <a:ext cx="797032" cy="935101"/>
          </a:xfrm>
          <a:prstGeom prst="rect">
            <a:avLst/>
          </a:prstGeom>
        </p:spPr>
      </p:pic>
      <p:pic>
        <p:nvPicPr>
          <p:cNvPr id="24" name="Afbeelding 23" descr="Afbeelding met tekst, vectorafbeeldingen, sushi&#10;&#10;Automatisch gegenereerde beschrijving">
            <a:extLst>
              <a:ext uri="{FF2B5EF4-FFF2-40B4-BE49-F238E27FC236}">
                <a16:creationId xmlns:a16="http://schemas.microsoft.com/office/drawing/2014/main" xmlns="" id="{A3229628-6A34-4F83-B130-89CBAB70C345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286116" y="1928802"/>
            <a:ext cx="797032" cy="935101"/>
          </a:xfrm>
          <a:prstGeom prst="rect">
            <a:avLst/>
          </a:prstGeom>
        </p:spPr>
      </p:pic>
      <p:pic>
        <p:nvPicPr>
          <p:cNvPr id="26" name="Afbeelding 25" descr="Afbeelding met tekst, vectorafbeeldingen, sushi&#10;&#10;Automatisch gegenereerde beschrijving">
            <a:extLst>
              <a:ext uri="{FF2B5EF4-FFF2-40B4-BE49-F238E27FC236}">
                <a16:creationId xmlns:a16="http://schemas.microsoft.com/office/drawing/2014/main" xmlns="" id="{A3229628-6A34-4F83-B130-89CBAB70C345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000628" y="1928802"/>
            <a:ext cx="797032" cy="935101"/>
          </a:xfrm>
          <a:prstGeom prst="rect">
            <a:avLst/>
          </a:prstGeom>
        </p:spPr>
      </p:pic>
      <p:pic>
        <p:nvPicPr>
          <p:cNvPr id="27" name="Afbeelding 26" descr="Afbeelding met tekst, vectorafbeeldingen, sushi&#10;&#10;Automatisch gegenereerde beschrijving">
            <a:extLst>
              <a:ext uri="{FF2B5EF4-FFF2-40B4-BE49-F238E27FC236}">
                <a16:creationId xmlns:a16="http://schemas.microsoft.com/office/drawing/2014/main" xmlns="" id="{A3229628-6A34-4F83-B130-89CBAB70C345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428860" y="1928802"/>
            <a:ext cx="797032" cy="935101"/>
          </a:xfrm>
          <a:prstGeom prst="rect">
            <a:avLst/>
          </a:prstGeom>
        </p:spPr>
      </p:pic>
      <p:pic>
        <p:nvPicPr>
          <p:cNvPr id="29" name="Afbeelding 28" descr="Afbeelding met tekst, vectorafbeeldingen, sushi&#10;&#10;Automatisch gegenereerde beschrijving">
            <a:extLst>
              <a:ext uri="{FF2B5EF4-FFF2-40B4-BE49-F238E27FC236}">
                <a16:creationId xmlns:a16="http://schemas.microsoft.com/office/drawing/2014/main" xmlns="" id="{A3229628-6A34-4F83-B130-89CBAB70C345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571604" y="1928802"/>
            <a:ext cx="797032" cy="935101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55"/>
          <p:cNvGrpSpPr/>
          <p:nvPr/>
        </p:nvGrpSpPr>
        <p:grpSpPr>
          <a:xfrm>
            <a:off x="3347864" y="3861048"/>
            <a:ext cx="2376264" cy="2088232"/>
            <a:chOff x="3347864" y="3861048"/>
            <a:chExt cx="2376264" cy="2088232"/>
          </a:xfrm>
        </p:grpSpPr>
        <p:sp>
          <p:nvSpPr>
            <p:cNvPr id="21" name="Afgeronde rechthoek 20"/>
            <p:cNvSpPr/>
            <p:nvPr/>
          </p:nvSpPr>
          <p:spPr>
            <a:xfrm>
              <a:off x="3347864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4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/>
            <a:stretch>
              <a:fillRect/>
            </a:stretch>
          </p:blipFill>
          <p:spPr bwMode="auto">
            <a:xfrm>
              <a:off x="4072405" y="4149080"/>
              <a:ext cx="937358" cy="1440000"/>
            </a:xfrm>
            <a:prstGeom prst="rect">
              <a:avLst/>
            </a:prstGeom>
            <a:noFill/>
          </p:spPr>
        </p:pic>
      </p:grp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© www.juf-milou.nl</a:t>
            </a:r>
          </a:p>
        </p:txBody>
      </p:sp>
      <p:sp>
        <p:nvSpPr>
          <p:cNvPr id="23" name="Tekstvak 22"/>
          <p:cNvSpPr txBox="1"/>
          <p:nvPr/>
        </p:nvSpPr>
        <p:spPr>
          <a:xfrm>
            <a:off x="3131840" y="548680"/>
            <a:ext cx="1491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latin typeface="Comic Sans MS" pitchFamily="66" charset="0"/>
              </a:rPr>
              <a:t>Vul aan tot: </a:t>
            </a:r>
          </a:p>
        </p:txBody>
      </p:sp>
      <p:sp>
        <p:nvSpPr>
          <p:cNvPr id="30" name="Afgeronde rechthoek 29"/>
          <p:cNvSpPr/>
          <p:nvPr/>
        </p:nvSpPr>
        <p:spPr>
          <a:xfrm>
            <a:off x="611560" y="1340768"/>
            <a:ext cx="7920880" cy="2088232"/>
          </a:xfrm>
          <a:prstGeom prst="roundRect">
            <a:avLst/>
          </a:prstGeom>
          <a:solidFill>
            <a:schemeClr val="bg1"/>
          </a:solidFill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hthoek 18"/>
          <p:cNvSpPr/>
          <p:nvPr/>
        </p:nvSpPr>
        <p:spPr>
          <a:xfrm>
            <a:off x="4516032" y="44624"/>
            <a:ext cx="704040" cy="1323439"/>
          </a:xfrm>
          <a:prstGeom prst="rect">
            <a:avLst/>
          </a:prstGeom>
          <a:noFill/>
          <a:effectLst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nl-NL" sz="8000" b="1" cap="none" spc="0" dirty="0">
                <a:ln>
                  <a:solidFill>
                    <a:srgbClr val="FFCCFF"/>
                  </a:solidFill>
                  <a:prstDash val="solid"/>
                </a:ln>
                <a:solidFill>
                  <a:srgbClr val="9933FF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6</a:t>
            </a:r>
          </a:p>
        </p:txBody>
      </p:sp>
      <p:grpSp>
        <p:nvGrpSpPr>
          <p:cNvPr id="3" name="Groep 54"/>
          <p:cNvGrpSpPr/>
          <p:nvPr/>
        </p:nvGrpSpPr>
        <p:grpSpPr>
          <a:xfrm>
            <a:off x="611560" y="3861048"/>
            <a:ext cx="2376264" cy="2088232"/>
            <a:chOff x="611560" y="3861048"/>
            <a:chExt cx="2376264" cy="2088232"/>
          </a:xfrm>
        </p:grpSpPr>
        <p:sp>
          <p:nvSpPr>
            <p:cNvPr id="20" name="Afgeronde rechthoek 19"/>
            <p:cNvSpPr/>
            <p:nvPr/>
          </p:nvSpPr>
          <p:spPr>
            <a:xfrm>
              <a:off x="611560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5"/>
            <a:stretch>
              <a:fillRect/>
            </a:stretch>
          </p:blipFill>
          <p:spPr bwMode="auto">
            <a:xfrm>
              <a:off x="1275125" y="4172958"/>
              <a:ext cx="1026667" cy="1440000"/>
            </a:xfrm>
            <a:prstGeom prst="rect">
              <a:avLst/>
            </a:prstGeom>
            <a:noFill/>
          </p:spPr>
        </p:pic>
      </p:grpSp>
      <p:grpSp>
        <p:nvGrpSpPr>
          <p:cNvPr id="4" name="Groep 56"/>
          <p:cNvGrpSpPr/>
          <p:nvPr/>
        </p:nvGrpSpPr>
        <p:grpSpPr>
          <a:xfrm>
            <a:off x="6084168" y="3861048"/>
            <a:ext cx="2367880" cy="2088232"/>
            <a:chOff x="6156176" y="3861048"/>
            <a:chExt cx="2367880" cy="2088232"/>
          </a:xfrm>
        </p:grpSpPr>
        <p:sp>
          <p:nvSpPr>
            <p:cNvPr id="25" name="Afgeronde rechthoek 24"/>
            <p:cNvSpPr/>
            <p:nvPr/>
          </p:nvSpPr>
          <p:spPr>
            <a:xfrm>
              <a:off x="6156176" y="3861048"/>
              <a:ext cx="2367880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53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6"/>
            <a:stretch>
              <a:fillRect/>
            </a:stretch>
          </p:blipFill>
          <p:spPr bwMode="auto">
            <a:xfrm>
              <a:off x="6876256" y="4162796"/>
              <a:ext cx="973712" cy="1412568"/>
            </a:xfrm>
            <a:prstGeom prst="rect">
              <a:avLst/>
            </a:prstGeom>
            <a:noFill/>
          </p:spPr>
        </p:pic>
      </p:grp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2987824" y="3356992"/>
            <a:ext cx="1248786" cy="1136114"/>
          </a:xfrm>
          <a:prstGeom prst="rect">
            <a:avLst/>
          </a:prstGeom>
        </p:spPr>
      </p:pic>
      <p:pic>
        <p:nvPicPr>
          <p:cNvPr id="6" name="Afbeelding 5">
            <a:extLst>
              <a:ext uri="{FF2B5EF4-FFF2-40B4-BE49-F238E27FC236}">
                <a16:creationId xmlns:a16="http://schemas.microsoft.com/office/drawing/2014/main" xmlns="" id="{551FC6C1-F121-4378-9FE3-05B372B3DFF3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85786" y="1785926"/>
            <a:ext cx="821698" cy="1228223"/>
          </a:xfrm>
          <a:prstGeom prst="rect">
            <a:avLst/>
          </a:prstGeom>
        </p:spPr>
      </p:pic>
      <p:pic>
        <p:nvPicPr>
          <p:cNvPr id="18" name="Afbeelding 17">
            <a:extLst>
              <a:ext uri="{FF2B5EF4-FFF2-40B4-BE49-F238E27FC236}">
                <a16:creationId xmlns:a16="http://schemas.microsoft.com/office/drawing/2014/main" xmlns="" id="{551FC6C1-F121-4378-9FE3-05B372B3DFF3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500430" y="1714488"/>
            <a:ext cx="821698" cy="1228223"/>
          </a:xfrm>
          <a:prstGeom prst="rect">
            <a:avLst/>
          </a:prstGeom>
        </p:spPr>
      </p:pic>
      <p:pic>
        <p:nvPicPr>
          <p:cNvPr id="24" name="Afbeelding 23">
            <a:extLst>
              <a:ext uri="{FF2B5EF4-FFF2-40B4-BE49-F238E27FC236}">
                <a16:creationId xmlns:a16="http://schemas.microsoft.com/office/drawing/2014/main" xmlns="" id="{551FC6C1-F121-4378-9FE3-05B372B3DFF3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571736" y="1772149"/>
            <a:ext cx="821698" cy="1228223"/>
          </a:xfrm>
          <a:prstGeom prst="rect">
            <a:avLst/>
          </a:prstGeom>
        </p:spPr>
      </p:pic>
      <p:pic>
        <p:nvPicPr>
          <p:cNvPr id="26" name="Afbeelding 25">
            <a:extLst>
              <a:ext uri="{FF2B5EF4-FFF2-40B4-BE49-F238E27FC236}">
                <a16:creationId xmlns:a16="http://schemas.microsoft.com/office/drawing/2014/main" xmlns="" id="{551FC6C1-F121-4378-9FE3-05B372B3DFF3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643042" y="1772149"/>
            <a:ext cx="821698" cy="1228223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" name="Groep 55"/>
          <p:cNvGrpSpPr/>
          <p:nvPr/>
        </p:nvGrpSpPr>
        <p:grpSpPr>
          <a:xfrm>
            <a:off x="3347864" y="3861048"/>
            <a:ext cx="2376264" cy="2088232"/>
            <a:chOff x="3347864" y="3861048"/>
            <a:chExt cx="2376264" cy="2088232"/>
          </a:xfrm>
        </p:grpSpPr>
        <p:sp>
          <p:nvSpPr>
            <p:cNvPr id="21" name="Afgeronde rechthoek 20"/>
            <p:cNvSpPr/>
            <p:nvPr/>
          </p:nvSpPr>
          <p:spPr>
            <a:xfrm>
              <a:off x="3347864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4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857620" y="4636084"/>
              <a:ext cx="432048" cy="340837"/>
            </a:xfrm>
            <a:prstGeom prst="rect">
              <a:avLst/>
            </a:prstGeom>
            <a:noFill/>
          </p:spPr>
        </p:pic>
        <p:pic>
          <p:nvPicPr>
            <p:cNvPr id="43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4286248" y="5207588"/>
              <a:ext cx="432048" cy="340837"/>
            </a:xfrm>
            <a:prstGeom prst="rect">
              <a:avLst/>
            </a:prstGeom>
            <a:noFill/>
          </p:spPr>
        </p:pic>
        <p:pic>
          <p:nvPicPr>
            <p:cNvPr id="44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004048" y="4789220"/>
              <a:ext cx="432048" cy="340837"/>
            </a:xfrm>
            <a:prstGeom prst="rect">
              <a:avLst/>
            </a:prstGeom>
            <a:noFill/>
          </p:spPr>
        </p:pic>
        <p:pic>
          <p:nvPicPr>
            <p:cNvPr id="45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4500562" y="4207456"/>
              <a:ext cx="432048" cy="340837"/>
            </a:xfrm>
            <a:prstGeom prst="rect">
              <a:avLst/>
            </a:prstGeom>
            <a:noFill/>
          </p:spPr>
        </p:pic>
      </p:grp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© www.juf-milou.nl</a:t>
            </a:r>
          </a:p>
        </p:txBody>
      </p:sp>
      <p:sp>
        <p:nvSpPr>
          <p:cNvPr id="23" name="Tekstvak 22"/>
          <p:cNvSpPr txBox="1"/>
          <p:nvPr/>
        </p:nvSpPr>
        <p:spPr>
          <a:xfrm>
            <a:off x="3131840" y="548680"/>
            <a:ext cx="1491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latin typeface="Comic Sans MS" pitchFamily="66" charset="0"/>
              </a:rPr>
              <a:t>Vul aan tot: </a:t>
            </a:r>
          </a:p>
        </p:txBody>
      </p:sp>
      <p:sp>
        <p:nvSpPr>
          <p:cNvPr id="30" name="Afgeronde rechthoek 29"/>
          <p:cNvSpPr/>
          <p:nvPr/>
        </p:nvSpPr>
        <p:spPr>
          <a:xfrm>
            <a:off x="611560" y="1340768"/>
            <a:ext cx="7920880" cy="2088232"/>
          </a:xfrm>
          <a:prstGeom prst="roundRect">
            <a:avLst/>
          </a:prstGeom>
          <a:solidFill>
            <a:schemeClr val="bg1"/>
          </a:solidFill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hthoek 18"/>
          <p:cNvSpPr/>
          <p:nvPr/>
        </p:nvSpPr>
        <p:spPr>
          <a:xfrm>
            <a:off x="4516032" y="44624"/>
            <a:ext cx="704040" cy="1323439"/>
          </a:xfrm>
          <a:prstGeom prst="rect">
            <a:avLst/>
          </a:prstGeom>
          <a:noFill/>
          <a:effectLst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nl-NL" sz="8000" b="1" cap="none" spc="0" dirty="0">
                <a:ln>
                  <a:solidFill>
                    <a:srgbClr val="FFCCFF"/>
                  </a:solidFill>
                  <a:prstDash val="solid"/>
                </a:ln>
                <a:solidFill>
                  <a:srgbClr val="9933FF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4</a:t>
            </a:r>
          </a:p>
        </p:txBody>
      </p:sp>
      <p:grpSp>
        <p:nvGrpSpPr>
          <p:cNvPr id="55" name="Groep 54"/>
          <p:cNvGrpSpPr/>
          <p:nvPr/>
        </p:nvGrpSpPr>
        <p:grpSpPr>
          <a:xfrm>
            <a:off x="611560" y="3861048"/>
            <a:ext cx="2376264" cy="2088232"/>
            <a:chOff x="611560" y="3861048"/>
            <a:chExt cx="2376264" cy="2088232"/>
          </a:xfrm>
        </p:grpSpPr>
        <p:sp>
          <p:nvSpPr>
            <p:cNvPr id="20" name="Afgeronde rechthoek 19"/>
            <p:cNvSpPr/>
            <p:nvPr/>
          </p:nvSpPr>
          <p:spPr>
            <a:xfrm>
              <a:off x="611560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026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071538" y="4636084"/>
              <a:ext cx="432048" cy="340837"/>
            </a:xfrm>
            <a:prstGeom prst="rect">
              <a:avLst/>
            </a:prstGeom>
            <a:noFill/>
          </p:spPr>
        </p:pic>
        <p:pic>
          <p:nvPicPr>
            <p:cNvPr id="26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785918" y="5279026"/>
              <a:ext cx="432048" cy="340837"/>
            </a:xfrm>
            <a:prstGeom prst="rect">
              <a:avLst/>
            </a:prstGeom>
            <a:noFill/>
          </p:spPr>
        </p:pic>
        <p:pic>
          <p:nvPicPr>
            <p:cNvPr id="2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928794" y="4350332"/>
              <a:ext cx="432048" cy="340837"/>
            </a:xfrm>
            <a:prstGeom prst="rect">
              <a:avLst/>
            </a:prstGeom>
            <a:noFill/>
          </p:spPr>
        </p:pic>
      </p:grpSp>
      <p:grpSp>
        <p:nvGrpSpPr>
          <p:cNvPr id="57" name="Groep 56"/>
          <p:cNvGrpSpPr/>
          <p:nvPr/>
        </p:nvGrpSpPr>
        <p:grpSpPr>
          <a:xfrm>
            <a:off x="6084168" y="3861048"/>
            <a:ext cx="2367880" cy="2088232"/>
            <a:chOff x="6156176" y="3861048"/>
            <a:chExt cx="2367880" cy="2088232"/>
          </a:xfrm>
        </p:grpSpPr>
        <p:sp>
          <p:nvSpPr>
            <p:cNvPr id="25" name="Afgeronde rechthoek 24"/>
            <p:cNvSpPr/>
            <p:nvPr/>
          </p:nvSpPr>
          <p:spPr>
            <a:xfrm>
              <a:off x="6156176" y="3861048"/>
              <a:ext cx="2367880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51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501528" y="4350332"/>
              <a:ext cx="432048" cy="340837"/>
            </a:xfrm>
            <a:prstGeom prst="rect">
              <a:avLst/>
            </a:prstGeom>
            <a:noFill/>
          </p:spPr>
        </p:pic>
        <p:pic>
          <p:nvPicPr>
            <p:cNvPr id="54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715710" y="5064712"/>
              <a:ext cx="432048" cy="340837"/>
            </a:xfrm>
            <a:prstGeom prst="rect">
              <a:avLst/>
            </a:prstGeom>
            <a:noFill/>
          </p:spPr>
        </p:pic>
      </p:grp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51520" y="3356992"/>
            <a:ext cx="1248786" cy="1136114"/>
          </a:xfrm>
          <a:prstGeom prst="rect">
            <a:avLst/>
          </a:prstGeom>
        </p:spPr>
      </p:pic>
      <p:pic>
        <p:nvPicPr>
          <p:cNvPr id="3" name="Afbeelding 2">
            <a:extLst>
              <a:ext uri="{FF2B5EF4-FFF2-40B4-BE49-F238E27FC236}">
                <a16:creationId xmlns:a16="http://schemas.microsoft.com/office/drawing/2014/main" xmlns="" id="{968D013B-E3B8-402F-BFDC-FE0DE5371ED0}"/>
              </a:ext>
            </a:extLst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777039" y="2011939"/>
            <a:ext cx="890724" cy="702681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5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7"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55"/>
          <p:cNvGrpSpPr/>
          <p:nvPr/>
        </p:nvGrpSpPr>
        <p:grpSpPr>
          <a:xfrm>
            <a:off x="3347864" y="3861048"/>
            <a:ext cx="2376264" cy="2088232"/>
            <a:chOff x="3347864" y="3861048"/>
            <a:chExt cx="2376264" cy="2088232"/>
          </a:xfrm>
        </p:grpSpPr>
        <p:sp>
          <p:nvSpPr>
            <p:cNvPr id="21" name="Afgeronde rechthoek 20"/>
            <p:cNvSpPr/>
            <p:nvPr/>
          </p:nvSpPr>
          <p:spPr>
            <a:xfrm>
              <a:off x="3347864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4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/>
            <a:stretch>
              <a:fillRect/>
            </a:stretch>
          </p:blipFill>
          <p:spPr bwMode="auto">
            <a:xfrm>
              <a:off x="4067943" y="4149082"/>
              <a:ext cx="946283" cy="1439995"/>
            </a:xfrm>
            <a:prstGeom prst="rect">
              <a:avLst/>
            </a:prstGeom>
            <a:noFill/>
          </p:spPr>
        </p:pic>
      </p:grp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© www.juf-milou.nl</a:t>
            </a:r>
          </a:p>
        </p:txBody>
      </p:sp>
      <p:sp>
        <p:nvSpPr>
          <p:cNvPr id="23" name="Tekstvak 22"/>
          <p:cNvSpPr txBox="1"/>
          <p:nvPr/>
        </p:nvSpPr>
        <p:spPr>
          <a:xfrm>
            <a:off x="3131840" y="548680"/>
            <a:ext cx="1491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latin typeface="Comic Sans MS" pitchFamily="66" charset="0"/>
              </a:rPr>
              <a:t>Vul aan tot: </a:t>
            </a:r>
          </a:p>
        </p:txBody>
      </p:sp>
      <p:sp>
        <p:nvSpPr>
          <p:cNvPr id="30" name="Afgeronde rechthoek 29"/>
          <p:cNvSpPr/>
          <p:nvPr/>
        </p:nvSpPr>
        <p:spPr>
          <a:xfrm>
            <a:off x="611560" y="1340768"/>
            <a:ext cx="7920880" cy="2088232"/>
          </a:xfrm>
          <a:prstGeom prst="roundRect">
            <a:avLst/>
          </a:prstGeom>
          <a:solidFill>
            <a:schemeClr val="bg1"/>
          </a:solidFill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hthoek 18"/>
          <p:cNvSpPr/>
          <p:nvPr/>
        </p:nvSpPr>
        <p:spPr>
          <a:xfrm>
            <a:off x="4516032" y="44624"/>
            <a:ext cx="704040" cy="1323439"/>
          </a:xfrm>
          <a:prstGeom prst="rect">
            <a:avLst/>
          </a:prstGeom>
          <a:noFill/>
          <a:effectLst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nl-NL" sz="8000" b="1" cap="none" spc="0" dirty="0">
                <a:ln>
                  <a:solidFill>
                    <a:srgbClr val="FFCCFF"/>
                  </a:solidFill>
                  <a:prstDash val="solid"/>
                </a:ln>
                <a:solidFill>
                  <a:srgbClr val="9933FF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3</a:t>
            </a:r>
          </a:p>
        </p:txBody>
      </p:sp>
      <p:grpSp>
        <p:nvGrpSpPr>
          <p:cNvPr id="3" name="Groep 54"/>
          <p:cNvGrpSpPr/>
          <p:nvPr/>
        </p:nvGrpSpPr>
        <p:grpSpPr>
          <a:xfrm>
            <a:off x="611560" y="3861048"/>
            <a:ext cx="2376264" cy="2088232"/>
            <a:chOff x="611560" y="3861048"/>
            <a:chExt cx="2376264" cy="2088232"/>
          </a:xfrm>
        </p:grpSpPr>
        <p:sp>
          <p:nvSpPr>
            <p:cNvPr id="20" name="Afgeronde rechthoek 19"/>
            <p:cNvSpPr/>
            <p:nvPr/>
          </p:nvSpPr>
          <p:spPr>
            <a:xfrm>
              <a:off x="611560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5"/>
            <a:stretch>
              <a:fillRect/>
            </a:stretch>
          </p:blipFill>
          <p:spPr bwMode="auto">
            <a:xfrm>
              <a:off x="1302755" y="4149080"/>
              <a:ext cx="937358" cy="1440000"/>
            </a:xfrm>
            <a:prstGeom prst="rect">
              <a:avLst/>
            </a:prstGeom>
            <a:noFill/>
          </p:spPr>
        </p:pic>
      </p:grpSp>
      <p:grpSp>
        <p:nvGrpSpPr>
          <p:cNvPr id="4" name="Groep 56"/>
          <p:cNvGrpSpPr/>
          <p:nvPr/>
        </p:nvGrpSpPr>
        <p:grpSpPr>
          <a:xfrm>
            <a:off x="6084168" y="3861048"/>
            <a:ext cx="2367880" cy="2088232"/>
            <a:chOff x="6156176" y="3861048"/>
            <a:chExt cx="2367880" cy="2088232"/>
          </a:xfrm>
        </p:grpSpPr>
        <p:sp>
          <p:nvSpPr>
            <p:cNvPr id="25" name="Afgeronde rechthoek 24"/>
            <p:cNvSpPr/>
            <p:nvPr/>
          </p:nvSpPr>
          <p:spPr>
            <a:xfrm>
              <a:off x="6156176" y="3861048"/>
              <a:ext cx="2367880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53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6"/>
            <a:stretch>
              <a:fillRect/>
            </a:stretch>
          </p:blipFill>
          <p:spPr bwMode="auto">
            <a:xfrm>
              <a:off x="7025413" y="4149080"/>
              <a:ext cx="675398" cy="1440000"/>
            </a:xfrm>
            <a:prstGeom prst="rect">
              <a:avLst/>
            </a:prstGeom>
            <a:noFill/>
          </p:spPr>
        </p:pic>
      </p:grp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179512" y="3356992"/>
            <a:ext cx="1248786" cy="1136114"/>
          </a:xfrm>
          <a:prstGeom prst="rect">
            <a:avLst/>
          </a:prstGeom>
        </p:spPr>
      </p:pic>
      <p:pic>
        <p:nvPicPr>
          <p:cNvPr id="6" name="Afbeelding 5">
            <a:extLst>
              <a:ext uri="{FF2B5EF4-FFF2-40B4-BE49-F238E27FC236}">
                <a16:creationId xmlns:a16="http://schemas.microsoft.com/office/drawing/2014/main" xmlns="" id="{E675CE86-93AD-4879-9C97-4C0529B25811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28662" y="2071678"/>
            <a:ext cx="677770" cy="687227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voetteks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© www.juf-milou.nl</a:t>
            </a:r>
          </a:p>
        </p:txBody>
      </p:sp>
      <p:sp>
        <p:nvSpPr>
          <p:cNvPr id="3" name="Rechthoek 2"/>
          <p:cNvSpPr/>
          <p:nvPr/>
        </p:nvSpPr>
        <p:spPr>
          <a:xfrm>
            <a:off x="683568" y="2348880"/>
            <a:ext cx="792087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nl-NL" sz="9600" b="1" cap="none" spc="0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FF66CC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Goed gedaan!</a:t>
            </a:r>
          </a:p>
        </p:txBody>
      </p:sp>
      <p:sp>
        <p:nvSpPr>
          <p:cNvPr id="5" name="Actieknop: Introductiepagina 4">
            <a:hlinkClick r:id="" action="ppaction://hlinkshowjump?jump=firstslide" highlightClick="1"/>
          </p:cNvPr>
          <p:cNvSpPr/>
          <p:nvPr/>
        </p:nvSpPr>
        <p:spPr>
          <a:xfrm>
            <a:off x="7812360" y="5589240"/>
            <a:ext cx="1080120" cy="1052736"/>
          </a:xfrm>
          <a:prstGeom prst="actionButtonHome">
            <a:avLst/>
          </a:prstGeom>
          <a:solidFill>
            <a:srgbClr val="9933FF"/>
          </a:solidFill>
          <a:ln>
            <a:solidFill>
              <a:srgbClr val="FF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6" name="Afbeelding 5" descr="Afbeelding met illustratie&#10;&#10;Automatisch gegenereerde beschrijving">
            <a:extLst>
              <a:ext uri="{FF2B5EF4-FFF2-40B4-BE49-F238E27FC236}">
                <a16:creationId xmlns:a16="http://schemas.microsoft.com/office/drawing/2014/main" xmlns="" id="{4878DEC1-2293-4C53-A544-C5815A809A6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211938" y="252335"/>
            <a:ext cx="967624" cy="1795480"/>
          </a:xfrm>
          <a:prstGeom prst="rect">
            <a:avLst/>
          </a:prstGeom>
        </p:spPr>
      </p:pic>
      <p:pic>
        <p:nvPicPr>
          <p:cNvPr id="8" name="Afbeelding 7">
            <a:extLst>
              <a:ext uri="{FF2B5EF4-FFF2-40B4-BE49-F238E27FC236}">
                <a16:creationId xmlns:a16="http://schemas.microsoft.com/office/drawing/2014/main" xmlns="" id="{4CAA2583-5F10-45F4-A652-D760C168497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84733" y="4089204"/>
            <a:ext cx="2022035" cy="2050249"/>
          </a:xfrm>
          <a:prstGeom prst="rect">
            <a:avLst/>
          </a:prstGeom>
        </p:spPr>
      </p:pic>
      <p:pic>
        <p:nvPicPr>
          <p:cNvPr id="10" name="Afbeelding 9">
            <a:extLst>
              <a:ext uri="{FF2B5EF4-FFF2-40B4-BE49-F238E27FC236}">
                <a16:creationId xmlns:a16="http://schemas.microsoft.com/office/drawing/2014/main" xmlns="" id="{E022DACC-D5EF-4B63-BE53-98BEBD32F95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463768" y="4615991"/>
            <a:ext cx="1977956" cy="1560388"/>
          </a:xfrm>
          <a:prstGeom prst="rect">
            <a:avLst/>
          </a:prstGeom>
        </p:spPr>
      </p:pic>
      <p:pic>
        <p:nvPicPr>
          <p:cNvPr id="12" name="Afbeelding 11" descr="Afbeelding met tekst&#10;&#10;Automatisch gegenereerde beschrijving">
            <a:extLst>
              <a:ext uri="{FF2B5EF4-FFF2-40B4-BE49-F238E27FC236}">
                <a16:creationId xmlns:a16="http://schemas.microsoft.com/office/drawing/2014/main" xmlns="" id="{0399B78B-6AC0-4C20-8499-B2DD0FCEF7F3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639107" y="208560"/>
            <a:ext cx="2139154" cy="2355960"/>
          </a:xfrm>
          <a:prstGeom prst="rect">
            <a:avLst/>
          </a:prstGeom>
        </p:spPr>
      </p:pic>
      <p:pic>
        <p:nvPicPr>
          <p:cNvPr id="14" name="Afbeelding 13">
            <a:extLst>
              <a:ext uri="{FF2B5EF4-FFF2-40B4-BE49-F238E27FC236}">
                <a16:creationId xmlns:a16="http://schemas.microsoft.com/office/drawing/2014/main" xmlns="" id="{D4E2C0F9-825A-41BC-9F40-3BD826F3DF50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806921" y="3900869"/>
            <a:ext cx="1732511" cy="1688371"/>
          </a:xfrm>
          <a:prstGeom prst="rect">
            <a:avLst/>
          </a:prstGeom>
        </p:spPr>
      </p:pic>
      <p:pic>
        <p:nvPicPr>
          <p:cNvPr id="16" name="Afbeelding 15" descr="Afbeelding met tekst, vectorafbeeldingen, sushi&#10;&#10;Automatisch gegenereerde beschrijving">
            <a:extLst>
              <a:ext uri="{FF2B5EF4-FFF2-40B4-BE49-F238E27FC236}">
                <a16:creationId xmlns:a16="http://schemas.microsoft.com/office/drawing/2014/main" xmlns="" id="{A0C160E1-A59E-4C91-94AD-96B5AE9DB033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001161" y="180030"/>
            <a:ext cx="1592005" cy="1867785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55"/>
          <p:cNvGrpSpPr/>
          <p:nvPr/>
        </p:nvGrpSpPr>
        <p:grpSpPr>
          <a:xfrm>
            <a:off x="3347864" y="3861048"/>
            <a:ext cx="2376264" cy="2088232"/>
            <a:chOff x="3347864" y="3861048"/>
            <a:chExt cx="2376264" cy="2088232"/>
          </a:xfrm>
        </p:grpSpPr>
        <p:sp>
          <p:nvSpPr>
            <p:cNvPr id="21" name="Afgeronde rechthoek 20"/>
            <p:cNvSpPr/>
            <p:nvPr/>
          </p:nvSpPr>
          <p:spPr>
            <a:xfrm>
              <a:off x="3347864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41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763944" y="5218766"/>
              <a:ext cx="326807" cy="318481"/>
            </a:xfrm>
            <a:prstGeom prst="rect">
              <a:avLst/>
            </a:prstGeom>
            <a:noFill/>
          </p:spPr>
        </p:pic>
        <p:pic>
          <p:nvPicPr>
            <p:cNvPr id="4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838802" y="4504386"/>
              <a:ext cx="326807" cy="318481"/>
            </a:xfrm>
            <a:prstGeom prst="rect">
              <a:avLst/>
            </a:prstGeom>
            <a:noFill/>
          </p:spPr>
        </p:pic>
        <p:pic>
          <p:nvPicPr>
            <p:cNvPr id="43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4624620" y="5376462"/>
              <a:ext cx="326807" cy="318481"/>
            </a:xfrm>
            <a:prstGeom prst="rect">
              <a:avLst/>
            </a:prstGeom>
            <a:noFill/>
          </p:spPr>
        </p:pic>
        <p:pic>
          <p:nvPicPr>
            <p:cNvPr id="44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056668" y="4800398"/>
              <a:ext cx="326807" cy="318481"/>
            </a:xfrm>
            <a:prstGeom prst="rect">
              <a:avLst/>
            </a:prstGeom>
            <a:noFill/>
          </p:spPr>
        </p:pic>
        <p:pic>
          <p:nvPicPr>
            <p:cNvPr id="47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4481744" y="4147196"/>
              <a:ext cx="326807" cy="318481"/>
            </a:xfrm>
            <a:prstGeom prst="rect">
              <a:avLst/>
            </a:prstGeom>
            <a:noFill/>
          </p:spPr>
        </p:pic>
      </p:grp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© www.juf-milou.nl</a:t>
            </a:r>
          </a:p>
        </p:txBody>
      </p:sp>
      <p:sp>
        <p:nvSpPr>
          <p:cNvPr id="23" name="Tekstvak 22"/>
          <p:cNvSpPr txBox="1"/>
          <p:nvPr/>
        </p:nvSpPr>
        <p:spPr>
          <a:xfrm>
            <a:off x="3131840" y="548680"/>
            <a:ext cx="1491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latin typeface="Comic Sans MS" pitchFamily="66" charset="0"/>
              </a:rPr>
              <a:t>Vul aan tot: </a:t>
            </a:r>
          </a:p>
        </p:txBody>
      </p:sp>
      <p:sp>
        <p:nvSpPr>
          <p:cNvPr id="30" name="Afgeronde rechthoek 29"/>
          <p:cNvSpPr/>
          <p:nvPr/>
        </p:nvSpPr>
        <p:spPr>
          <a:xfrm>
            <a:off x="611560" y="1340768"/>
            <a:ext cx="7920880" cy="2088232"/>
          </a:xfrm>
          <a:prstGeom prst="roundRect">
            <a:avLst/>
          </a:prstGeom>
          <a:solidFill>
            <a:schemeClr val="bg1"/>
          </a:solidFill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hthoek 18"/>
          <p:cNvSpPr/>
          <p:nvPr/>
        </p:nvSpPr>
        <p:spPr>
          <a:xfrm>
            <a:off x="4516032" y="44624"/>
            <a:ext cx="1223412" cy="1323439"/>
          </a:xfrm>
          <a:prstGeom prst="rect">
            <a:avLst/>
          </a:prstGeom>
          <a:noFill/>
          <a:effectLst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nl-NL" sz="8000" b="1" cap="none" spc="0" dirty="0">
                <a:ln>
                  <a:solidFill>
                    <a:srgbClr val="FFCCFF"/>
                  </a:solidFill>
                  <a:prstDash val="solid"/>
                </a:ln>
                <a:solidFill>
                  <a:srgbClr val="9933FF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10</a:t>
            </a:r>
          </a:p>
        </p:txBody>
      </p:sp>
      <p:grpSp>
        <p:nvGrpSpPr>
          <p:cNvPr id="3" name="Groep 54"/>
          <p:cNvGrpSpPr/>
          <p:nvPr/>
        </p:nvGrpSpPr>
        <p:grpSpPr>
          <a:xfrm>
            <a:off x="611560" y="3861048"/>
            <a:ext cx="2376264" cy="2088232"/>
            <a:chOff x="611560" y="3861048"/>
            <a:chExt cx="2376264" cy="2088232"/>
          </a:xfrm>
        </p:grpSpPr>
        <p:sp>
          <p:nvSpPr>
            <p:cNvPr id="20" name="Afgeronde rechthoek 19"/>
            <p:cNvSpPr/>
            <p:nvPr/>
          </p:nvSpPr>
          <p:spPr>
            <a:xfrm>
              <a:off x="611560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026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880204" y="5088430"/>
              <a:ext cx="326807" cy="318481"/>
            </a:xfrm>
            <a:prstGeom prst="rect">
              <a:avLst/>
            </a:prstGeom>
            <a:noFill/>
          </p:spPr>
        </p:pic>
        <p:pic>
          <p:nvPicPr>
            <p:cNvPr id="26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549366" y="5290204"/>
              <a:ext cx="326807" cy="318481"/>
            </a:xfrm>
            <a:prstGeom prst="rect">
              <a:avLst/>
            </a:prstGeom>
            <a:noFill/>
          </p:spPr>
        </p:pic>
        <p:pic>
          <p:nvPicPr>
            <p:cNvPr id="2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320364" y="5088430"/>
              <a:ext cx="326807" cy="318481"/>
            </a:xfrm>
            <a:prstGeom prst="rect">
              <a:avLst/>
            </a:prstGeom>
            <a:noFill/>
          </p:spPr>
        </p:pic>
        <p:pic>
          <p:nvPicPr>
            <p:cNvPr id="3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600284" y="4106835"/>
              <a:ext cx="326807" cy="318481"/>
            </a:xfrm>
            <a:prstGeom prst="rect">
              <a:avLst/>
            </a:prstGeom>
            <a:noFill/>
          </p:spPr>
        </p:pic>
        <p:pic>
          <p:nvPicPr>
            <p:cNvPr id="39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248356" y="4224334"/>
              <a:ext cx="326807" cy="318481"/>
            </a:xfrm>
            <a:prstGeom prst="rect">
              <a:avLst/>
            </a:prstGeom>
            <a:noFill/>
          </p:spPr>
        </p:pic>
        <p:pic>
          <p:nvPicPr>
            <p:cNvPr id="40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952212" y="4440358"/>
              <a:ext cx="326807" cy="318481"/>
            </a:xfrm>
            <a:prstGeom prst="rect">
              <a:avLst/>
            </a:prstGeom>
            <a:noFill/>
          </p:spPr>
        </p:pic>
      </p:grpSp>
      <p:grpSp>
        <p:nvGrpSpPr>
          <p:cNvPr id="4" name="Groep 56"/>
          <p:cNvGrpSpPr/>
          <p:nvPr/>
        </p:nvGrpSpPr>
        <p:grpSpPr>
          <a:xfrm>
            <a:off x="6084168" y="3861048"/>
            <a:ext cx="2367880" cy="2088232"/>
            <a:chOff x="6156176" y="3861048"/>
            <a:chExt cx="2367880" cy="2088232"/>
          </a:xfrm>
        </p:grpSpPr>
        <p:sp>
          <p:nvSpPr>
            <p:cNvPr id="25" name="Afgeronde rechthoek 24"/>
            <p:cNvSpPr/>
            <p:nvPr/>
          </p:nvSpPr>
          <p:spPr>
            <a:xfrm>
              <a:off x="6156176" y="3861048"/>
              <a:ext cx="2367880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4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768462" y="4361510"/>
              <a:ext cx="326807" cy="318481"/>
            </a:xfrm>
            <a:prstGeom prst="rect">
              <a:avLst/>
            </a:prstGeom>
            <a:noFill/>
          </p:spPr>
        </p:pic>
        <p:pic>
          <p:nvPicPr>
            <p:cNvPr id="50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696892" y="4432948"/>
              <a:ext cx="326807" cy="318481"/>
            </a:xfrm>
            <a:prstGeom prst="rect">
              <a:avLst/>
            </a:prstGeom>
            <a:noFill/>
          </p:spPr>
        </p:pic>
        <p:pic>
          <p:nvPicPr>
            <p:cNvPr id="5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625586" y="5147328"/>
              <a:ext cx="326807" cy="318481"/>
            </a:xfrm>
            <a:prstGeom prst="rect">
              <a:avLst/>
            </a:prstGeom>
            <a:noFill/>
          </p:spPr>
        </p:pic>
        <p:pic>
          <p:nvPicPr>
            <p:cNvPr id="54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696892" y="5218766"/>
              <a:ext cx="326807" cy="318481"/>
            </a:xfrm>
            <a:prstGeom prst="rect">
              <a:avLst/>
            </a:prstGeom>
            <a:noFill/>
          </p:spPr>
        </p:pic>
      </p:grp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724128" y="3356992"/>
            <a:ext cx="1248786" cy="1136114"/>
          </a:xfrm>
          <a:prstGeom prst="rect">
            <a:avLst/>
          </a:prstGeom>
        </p:spPr>
      </p:pic>
      <p:pic>
        <p:nvPicPr>
          <p:cNvPr id="6" name="Afbeelding 5">
            <a:extLst>
              <a:ext uri="{FF2B5EF4-FFF2-40B4-BE49-F238E27FC236}">
                <a16:creationId xmlns:a16="http://schemas.microsoft.com/office/drawing/2014/main" xmlns="" id="{165220FC-6053-4129-8381-E32C15EB4B60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6769" y="2026777"/>
            <a:ext cx="699977" cy="682143"/>
          </a:xfrm>
          <a:prstGeom prst="rect">
            <a:avLst/>
          </a:prstGeom>
        </p:spPr>
      </p:pic>
      <p:pic>
        <p:nvPicPr>
          <p:cNvPr id="31" name="Afbeelding 30">
            <a:extLst>
              <a:ext uri="{FF2B5EF4-FFF2-40B4-BE49-F238E27FC236}">
                <a16:creationId xmlns:a16="http://schemas.microsoft.com/office/drawing/2014/main" xmlns="" id="{18404BE4-5BBE-47F0-A042-748128FDF4A8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438035" y="2002268"/>
            <a:ext cx="699977" cy="682143"/>
          </a:xfrm>
          <a:prstGeom prst="rect">
            <a:avLst/>
          </a:prstGeom>
        </p:spPr>
      </p:pic>
      <p:pic>
        <p:nvPicPr>
          <p:cNvPr id="32" name="Afbeelding 31">
            <a:extLst>
              <a:ext uri="{FF2B5EF4-FFF2-40B4-BE49-F238E27FC236}">
                <a16:creationId xmlns:a16="http://schemas.microsoft.com/office/drawing/2014/main" xmlns="" id="{DD36D6AE-2FFE-4923-B216-2960BE3C4B8C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678372" y="2002268"/>
            <a:ext cx="699977" cy="682143"/>
          </a:xfrm>
          <a:prstGeom prst="rect">
            <a:avLst/>
          </a:prstGeom>
        </p:spPr>
      </p:pic>
      <p:pic>
        <p:nvPicPr>
          <p:cNvPr id="33" name="Afbeelding 32">
            <a:extLst>
              <a:ext uri="{FF2B5EF4-FFF2-40B4-BE49-F238E27FC236}">
                <a16:creationId xmlns:a16="http://schemas.microsoft.com/office/drawing/2014/main" xmlns="" id="{337537A1-4FB2-4A7D-BEA0-17A370FC9D79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978395" y="2002268"/>
            <a:ext cx="699977" cy="682143"/>
          </a:xfrm>
          <a:prstGeom prst="rect">
            <a:avLst/>
          </a:prstGeom>
        </p:spPr>
      </p:pic>
      <p:pic>
        <p:nvPicPr>
          <p:cNvPr id="34" name="Afbeelding 33">
            <a:extLst>
              <a:ext uri="{FF2B5EF4-FFF2-40B4-BE49-F238E27FC236}">
                <a16:creationId xmlns:a16="http://schemas.microsoft.com/office/drawing/2014/main" xmlns="" id="{E18FEC3A-D724-4B3A-AD8C-C1C3B510DDE9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235632" y="2026777"/>
            <a:ext cx="699977" cy="682143"/>
          </a:xfrm>
          <a:prstGeom prst="rect">
            <a:avLst/>
          </a:prstGeom>
        </p:spPr>
      </p:pic>
      <p:pic>
        <p:nvPicPr>
          <p:cNvPr id="35" name="Afbeelding 34">
            <a:extLst>
              <a:ext uri="{FF2B5EF4-FFF2-40B4-BE49-F238E27FC236}">
                <a16:creationId xmlns:a16="http://schemas.microsoft.com/office/drawing/2014/main" xmlns="" id="{9B208414-E245-4727-A24E-030D11B71C99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513560" y="2026777"/>
            <a:ext cx="699977" cy="682143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55"/>
          <p:cNvGrpSpPr/>
          <p:nvPr/>
        </p:nvGrpSpPr>
        <p:grpSpPr>
          <a:xfrm>
            <a:off x="3347864" y="3861048"/>
            <a:ext cx="2376264" cy="2088232"/>
            <a:chOff x="3347864" y="3861048"/>
            <a:chExt cx="2376264" cy="2088232"/>
          </a:xfrm>
        </p:grpSpPr>
        <p:sp>
          <p:nvSpPr>
            <p:cNvPr id="21" name="Afgeronde rechthoek 20"/>
            <p:cNvSpPr/>
            <p:nvPr/>
          </p:nvSpPr>
          <p:spPr>
            <a:xfrm>
              <a:off x="3347864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41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659548" y="5323833"/>
              <a:ext cx="384744" cy="423739"/>
            </a:xfrm>
            <a:prstGeom prst="rect">
              <a:avLst/>
            </a:prstGeom>
            <a:noFill/>
          </p:spPr>
        </p:pic>
        <p:pic>
          <p:nvPicPr>
            <p:cNvPr id="4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809834" y="4643446"/>
              <a:ext cx="384744" cy="423739"/>
            </a:xfrm>
            <a:prstGeom prst="rect">
              <a:avLst/>
            </a:prstGeom>
            <a:noFill/>
          </p:spPr>
        </p:pic>
        <p:pic>
          <p:nvPicPr>
            <p:cNvPr id="43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4595652" y="5323833"/>
              <a:ext cx="384744" cy="423739"/>
            </a:xfrm>
            <a:prstGeom prst="rect">
              <a:avLst/>
            </a:prstGeom>
            <a:noFill/>
          </p:spPr>
        </p:pic>
        <p:pic>
          <p:nvPicPr>
            <p:cNvPr id="45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4881404" y="4572008"/>
              <a:ext cx="384744" cy="423739"/>
            </a:xfrm>
            <a:prstGeom prst="rect">
              <a:avLst/>
            </a:prstGeom>
            <a:noFill/>
          </p:spPr>
        </p:pic>
        <p:pic>
          <p:nvPicPr>
            <p:cNvPr id="46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4163604" y="4027689"/>
              <a:ext cx="384744" cy="423739"/>
            </a:xfrm>
            <a:prstGeom prst="rect">
              <a:avLst/>
            </a:prstGeom>
            <a:noFill/>
          </p:spPr>
        </p:pic>
      </p:grp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© www.juf-milou.nl</a:t>
            </a:r>
          </a:p>
        </p:txBody>
      </p:sp>
      <p:sp>
        <p:nvSpPr>
          <p:cNvPr id="23" name="Tekstvak 22"/>
          <p:cNvSpPr txBox="1"/>
          <p:nvPr/>
        </p:nvSpPr>
        <p:spPr>
          <a:xfrm>
            <a:off x="3131840" y="548680"/>
            <a:ext cx="1491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latin typeface="Comic Sans MS" pitchFamily="66" charset="0"/>
              </a:rPr>
              <a:t>Vul aan tot: </a:t>
            </a:r>
          </a:p>
        </p:txBody>
      </p:sp>
      <p:sp>
        <p:nvSpPr>
          <p:cNvPr id="30" name="Afgeronde rechthoek 29"/>
          <p:cNvSpPr/>
          <p:nvPr/>
        </p:nvSpPr>
        <p:spPr>
          <a:xfrm>
            <a:off x="611560" y="1340768"/>
            <a:ext cx="7920880" cy="2088232"/>
          </a:xfrm>
          <a:prstGeom prst="roundRect">
            <a:avLst/>
          </a:prstGeom>
          <a:solidFill>
            <a:schemeClr val="bg1"/>
          </a:solidFill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hthoek 18"/>
          <p:cNvSpPr/>
          <p:nvPr/>
        </p:nvSpPr>
        <p:spPr>
          <a:xfrm>
            <a:off x="4516032" y="44624"/>
            <a:ext cx="704040" cy="1323439"/>
          </a:xfrm>
          <a:prstGeom prst="rect">
            <a:avLst/>
          </a:prstGeom>
          <a:noFill/>
          <a:effectLst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nl-NL" sz="8000" b="1" cap="none" spc="0" dirty="0">
                <a:ln>
                  <a:solidFill>
                    <a:srgbClr val="FFCCFF"/>
                  </a:solidFill>
                  <a:prstDash val="solid"/>
                </a:ln>
                <a:solidFill>
                  <a:srgbClr val="9933FF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9</a:t>
            </a:r>
          </a:p>
        </p:txBody>
      </p:sp>
      <p:grpSp>
        <p:nvGrpSpPr>
          <p:cNvPr id="3" name="Groep 54"/>
          <p:cNvGrpSpPr/>
          <p:nvPr/>
        </p:nvGrpSpPr>
        <p:grpSpPr>
          <a:xfrm>
            <a:off x="611560" y="3861048"/>
            <a:ext cx="2376264" cy="2088232"/>
            <a:chOff x="611560" y="3861048"/>
            <a:chExt cx="2376264" cy="2088232"/>
          </a:xfrm>
        </p:grpSpPr>
        <p:sp>
          <p:nvSpPr>
            <p:cNvPr id="20" name="Afgeronde rechthoek 19"/>
            <p:cNvSpPr/>
            <p:nvPr/>
          </p:nvSpPr>
          <p:spPr>
            <a:xfrm>
              <a:off x="611560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6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952314" y="5143512"/>
              <a:ext cx="384744" cy="423739"/>
            </a:xfrm>
            <a:prstGeom prst="rect">
              <a:avLst/>
            </a:prstGeom>
            <a:noFill/>
          </p:spPr>
        </p:pic>
        <p:pic>
          <p:nvPicPr>
            <p:cNvPr id="2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023884" y="4929198"/>
              <a:ext cx="384744" cy="423739"/>
            </a:xfrm>
            <a:prstGeom prst="rect">
              <a:avLst/>
            </a:prstGeom>
            <a:noFill/>
          </p:spPr>
        </p:pic>
        <p:pic>
          <p:nvPicPr>
            <p:cNvPr id="3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166760" y="4094567"/>
              <a:ext cx="384744" cy="423739"/>
            </a:xfrm>
            <a:prstGeom prst="rect">
              <a:avLst/>
            </a:prstGeom>
            <a:noFill/>
          </p:spPr>
        </p:pic>
        <p:pic>
          <p:nvPicPr>
            <p:cNvPr id="40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952314" y="4166005"/>
              <a:ext cx="384744" cy="423739"/>
            </a:xfrm>
            <a:prstGeom prst="rect">
              <a:avLst/>
            </a:prstGeom>
            <a:noFill/>
          </p:spPr>
        </p:pic>
      </p:grpSp>
      <p:grpSp>
        <p:nvGrpSpPr>
          <p:cNvPr id="4" name="Groep 56"/>
          <p:cNvGrpSpPr/>
          <p:nvPr/>
        </p:nvGrpSpPr>
        <p:grpSpPr>
          <a:xfrm>
            <a:off x="6084168" y="3861048"/>
            <a:ext cx="2367880" cy="2088232"/>
            <a:chOff x="6156176" y="3861048"/>
            <a:chExt cx="2367880" cy="2088232"/>
          </a:xfrm>
        </p:grpSpPr>
        <p:sp>
          <p:nvSpPr>
            <p:cNvPr id="25" name="Afgeronde rechthoek 24"/>
            <p:cNvSpPr/>
            <p:nvPr/>
          </p:nvSpPr>
          <p:spPr>
            <a:xfrm>
              <a:off x="6156176" y="3861048"/>
              <a:ext cx="2367880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4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739494" y="4071942"/>
              <a:ext cx="384744" cy="423739"/>
            </a:xfrm>
            <a:prstGeom prst="rect">
              <a:avLst/>
            </a:prstGeom>
            <a:noFill/>
          </p:spPr>
        </p:pic>
        <p:pic>
          <p:nvPicPr>
            <p:cNvPr id="50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739362" y="4214818"/>
              <a:ext cx="384744" cy="423739"/>
            </a:xfrm>
            <a:prstGeom prst="rect">
              <a:avLst/>
            </a:prstGeom>
            <a:noFill/>
          </p:spPr>
        </p:pic>
        <p:pic>
          <p:nvPicPr>
            <p:cNvPr id="51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239428" y="4643446"/>
              <a:ext cx="384744" cy="423739"/>
            </a:xfrm>
            <a:prstGeom prst="rect">
              <a:avLst/>
            </a:prstGeom>
            <a:noFill/>
          </p:spPr>
        </p:pic>
        <p:pic>
          <p:nvPicPr>
            <p:cNvPr id="5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836012" y="5072074"/>
              <a:ext cx="384744" cy="423739"/>
            </a:xfrm>
            <a:prstGeom prst="rect">
              <a:avLst/>
            </a:prstGeom>
            <a:noFill/>
          </p:spPr>
        </p:pic>
        <p:pic>
          <p:nvPicPr>
            <p:cNvPr id="53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115932" y="5395841"/>
              <a:ext cx="384744" cy="423739"/>
            </a:xfrm>
            <a:prstGeom prst="rect">
              <a:avLst/>
            </a:prstGeom>
            <a:noFill/>
          </p:spPr>
        </p:pic>
        <p:pic>
          <p:nvPicPr>
            <p:cNvPr id="54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467860" y="5179817"/>
              <a:ext cx="384744" cy="423739"/>
            </a:xfrm>
            <a:prstGeom prst="rect">
              <a:avLst/>
            </a:prstGeom>
            <a:noFill/>
          </p:spPr>
        </p:pic>
      </p:grp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724128" y="3356992"/>
            <a:ext cx="1248786" cy="1136114"/>
          </a:xfrm>
          <a:prstGeom prst="rect">
            <a:avLst/>
          </a:prstGeom>
        </p:spPr>
      </p:pic>
      <p:pic>
        <p:nvPicPr>
          <p:cNvPr id="6" name="Afbeelding 5" descr="Afbeelding met tekst&#10;&#10;Automatisch gegenereerde beschrijving">
            <a:extLst>
              <a:ext uri="{FF2B5EF4-FFF2-40B4-BE49-F238E27FC236}">
                <a16:creationId xmlns:a16="http://schemas.microsoft.com/office/drawing/2014/main" xmlns="" id="{971B8041-8742-4ED2-A0E6-84CC387D314F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85786" y="2000240"/>
            <a:ext cx="770800" cy="848922"/>
          </a:xfrm>
          <a:prstGeom prst="rect">
            <a:avLst/>
          </a:prstGeom>
        </p:spPr>
      </p:pic>
      <p:pic>
        <p:nvPicPr>
          <p:cNvPr id="33" name="Afbeelding 32" descr="Afbeelding met tekst&#10;&#10;Automatisch gegenereerde beschrijving">
            <a:extLst>
              <a:ext uri="{FF2B5EF4-FFF2-40B4-BE49-F238E27FC236}">
                <a16:creationId xmlns:a16="http://schemas.microsoft.com/office/drawing/2014/main" xmlns="" id="{971B8041-8742-4ED2-A0E6-84CC387D314F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571604" y="2000240"/>
            <a:ext cx="770800" cy="848922"/>
          </a:xfrm>
          <a:prstGeom prst="rect">
            <a:avLst/>
          </a:prstGeom>
        </p:spPr>
      </p:pic>
      <p:pic>
        <p:nvPicPr>
          <p:cNvPr id="34" name="Afbeelding 33" descr="Afbeelding met tekst&#10;&#10;Automatisch gegenereerde beschrijving">
            <a:extLst>
              <a:ext uri="{FF2B5EF4-FFF2-40B4-BE49-F238E27FC236}">
                <a16:creationId xmlns:a16="http://schemas.microsoft.com/office/drawing/2014/main" xmlns="" id="{971B8041-8742-4ED2-A0E6-84CC387D314F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428860" y="2000240"/>
            <a:ext cx="770800" cy="848922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55"/>
          <p:cNvGrpSpPr/>
          <p:nvPr/>
        </p:nvGrpSpPr>
        <p:grpSpPr>
          <a:xfrm>
            <a:off x="3347864" y="3861048"/>
            <a:ext cx="2376264" cy="2088232"/>
            <a:chOff x="3347864" y="3861048"/>
            <a:chExt cx="2376264" cy="2088232"/>
          </a:xfrm>
        </p:grpSpPr>
        <p:sp>
          <p:nvSpPr>
            <p:cNvPr id="21" name="Afgeronde rechthoek 20"/>
            <p:cNvSpPr/>
            <p:nvPr/>
          </p:nvSpPr>
          <p:spPr>
            <a:xfrm>
              <a:off x="3347864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41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710423" y="5361394"/>
              <a:ext cx="282994" cy="348617"/>
            </a:xfrm>
            <a:prstGeom prst="rect">
              <a:avLst/>
            </a:prstGeom>
            <a:noFill/>
          </p:spPr>
        </p:pic>
        <p:pic>
          <p:nvPicPr>
            <p:cNvPr id="4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4432213" y="4846508"/>
              <a:ext cx="282994" cy="348617"/>
            </a:xfrm>
            <a:prstGeom prst="rect">
              <a:avLst/>
            </a:prstGeom>
            <a:noFill/>
          </p:spPr>
        </p:pic>
        <p:pic>
          <p:nvPicPr>
            <p:cNvPr id="43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075155" y="5275136"/>
              <a:ext cx="282994" cy="348617"/>
            </a:xfrm>
            <a:prstGeom prst="rect">
              <a:avLst/>
            </a:prstGeom>
            <a:noFill/>
          </p:spPr>
        </p:pic>
        <p:pic>
          <p:nvPicPr>
            <p:cNvPr id="45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4862551" y="4137258"/>
              <a:ext cx="282994" cy="348617"/>
            </a:xfrm>
            <a:prstGeom prst="rect">
              <a:avLst/>
            </a:prstGeom>
            <a:noFill/>
          </p:spPr>
        </p:pic>
        <p:pic>
          <p:nvPicPr>
            <p:cNvPr id="46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932147" y="4275004"/>
              <a:ext cx="282994" cy="348617"/>
            </a:xfrm>
            <a:prstGeom prst="rect">
              <a:avLst/>
            </a:prstGeom>
            <a:noFill/>
          </p:spPr>
        </p:pic>
      </p:grp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© www.juf-milou.nl</a:t>
            </a:r>
          </a:p>
        </p:txBody>
      </p:sp>
      <p:sp>
        <p:nvSpPr>
          <p:cNvPr id="23" name="Tekstvak 22"/>
          <p:cNvSpPr txBox="1"/>
          <p:nvPr/>
        </p:nvSpPr>
        <p:spPr>
          <a:xfrm>
            <a:off x="3131840" y="548680"/>
            <a:ext cx="1491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latin typeface="Comic Sans MS" pitchFamily="66" charset="0"/>
              </a:rPr>
              <a:t>Vul aan tot: </a:t>
            </a:r>
          </a:p>
        </p:txBody>
      </p:sp>
      <p:sp>
        <p:nvSpPr>
          <p:cNvPr id="30" name="Afgeronde rechthoek 29"/>
          <p:cNvSpPr/>
          <p:nvPr/>
        </p:nvSpPr>
        <p:spPr>
          <a:xfrm>
            <a:off x="611560" y="1340768"/>
            <a:ext cx="7920880" cy="2088232"/>
          </a:xfrm>
          <a:prstGeom prst="roundRect">
            <a:avLst/>
          </a:prstGeom>
          <a:solidFill>
            <a:schemeClr val="bg1"/>
          </a:solidFill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hthoek 18"/>
          <p:cNvSpPr/>
          <p:nvPr/>
        </p:nvSpPr>
        <p:spPr>
          <a:xfrm>
            <a:off x="4516032" y="44624"/>
            <a:ext cx="704040" cy="1323439"/>
          </a:xfrm>
          <a:prstGeom prst="rect">
            <a:avLst/>
          </a:prstGeom>
          <a:noFill/>
          <a:effectLst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nl-NL" sz="8000" b="1" cap="none" spc="0" dirty="0">
                <a:ln>
                  <a:solidFill>
                    <a:srgbClr val="FFCCFF"/>
                  </a:solidFill>
                  <a:prstDash val="solid"/>
                </a:ln>
                <a:solidFill>
                  <a:srgbClr val="9933FF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8</a:t>
            </a:r>
          </a:p>
        </p:txBody>
      </p:sp>
      <p:grpSp>
        <p:nvGrpSpPr>
          <p:cNvPr id="3" name="Groep 54"/>
          <p:cNvGrpSpPr/>
          <p:nvPr/>
        </p:nvGrpSpPr>
        <p:grpSpPr>
          <a:xfrm>
            <a:off x="611560" y="3861048"/>
            <a:ext cx="2376264" cy="2088232"/>
            <a:chOff x="611560" y="3861048"/>
            <a:chExt cx="2376264" cy="2088232"/>
          </a:xfrm>
        </p:grpSpPr>
        <p:sp>
          <p:nvSpPr>
            <p:cNvPr id="20" name="Afgeronde rechthoek 19"/>
            <p:cNvSpPr/>
            <p:nvPr/>
          </p:nvSpPr>
          <p:spPr>
            <a:xfrm>
              <a:off x="611560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026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217503" y="5203698"/>
              <a:ext cx="282994" cy="348617"/>
            </a:xfrm>
            <a:prstGeom prst="rect">
              <a:avLst/>
            </a:prstGeom>
            <a:noFill/>
          </p:spPr>
        </p:pic>
        <p:pic>
          <p:nvPicPr>
            <p:cNvPr id="2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146197" y="5060822"/>
              <a:ext cx="282994" cy="348617"/>
            </a:xfrm>
            <a:prstGeom prst="rect">
              <a:avLst/>
            </a:prstGeom>
            <a:noFill/>
          </p:spPr>
        </p:pic>
        <p:pic>
          <p:nvPicPr>
            <p:cNvPr id="39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074759" y="4203566"/>
              <a:ext cx="282994" cy="348617"/>
            </a:xfrm>
            <a:prstGeom prst="rect">
              <a:avLst/>
            </a:prstGeom>
            <a:noFill/>
          </p:spPr>
        </p:pic>
        <p:pic>
          <p:nvPicPr>
            <p:cNvPr id="40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217503" y="4346442"/>
              <a:ext cx="282994" cy="348617"/>
            </a:xfrm>
            <a:prstGeom prst="rect">
              <a:avLst/>
            </a:prstGeom>
            <a:noFill/>
          </p:spPr>
        </p:pic>
      </p:grpSp>
      <p:grpSp>
        <p:nvGrpSpPr>
          <p:cNvPr id="4" name="Groep 56"/>
          <p:cNvGrpSpPr/>
          <p:nvPr/>
        </p:nvGrpSpPr>
        <p:grpSpPr>
          <a:xfrm>
            <a:off x="6084168" y="3861048"/>
            <a:ext cx="2367880" cy="2088232"/>
            <a:chOff x="6156176" y="3861048"/>
            <a:chExt cx="2367880" cy="2088232"/>
          </a:xfrm>
        </p:grpSpPr>
        <p:sp>
          <p:nvSpPr>
            <p:cNvPr id="25" name="Afgeronde rechthoek 24"/>
            <p:cNvSpPr/>
            <p:nvPr/>
          </p:nvSpPr>
          <p:spPr>
            <a:xfrm>
              <a:off x="6156176" y="3861048"/>
              <a:ext cx="2367880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4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790369" y="4203566"/>
              <a:ext cx="282994" cy="348617"/>
            </a:xfrm>
            <a:prstGeom prst="rect">
              <a:avLst/>
            </a:prstGeom>
            <a:noFill/>
          </p:spPr>
        </p:pic>
        <p:pic>
          <p:nvPicPr>
            <p:cNvPr id="50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575923" y="4203566"/>
              <a:ext cx="282994" cy="348617"/>
            </a:xfrm>
            <a:prstGeom prst="rect">
              <a:avLst/>
            </a:prstGeom>
            <a:noFill/>
          </p:spPr>
        </p:pic>
        <p:pic>
          <p:nvPicPr>
            <p:cNvPr id="51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218865" y="4652019"/>
              <a:ext cx="282994" cy="348617"/>
            </a:xfrm>
            <a:prstGeom prst="rect">
              <a:avLst/>
            </a:prstGeom>
            <a:noFill/>
          </p:spPr>
        </p:pic>
        <p:pic>
          <p:nvPicPr>
            <p:cNvPr id="5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886887" y="5143512"/>
              <a:ext cx="282994" cy="348617"/>
            </a:xfrm>
            <a:prstGeom prst="rect">
              <a:avLst/>
            </a:prstGeom>
            <a:noFill/>
          </p:spPr>
        </p:pic>
        <p:pic>
          <p:nvPicPr>
            <p:cNvPr id="53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166807" y="5357826"/>
              <a:ext cx="282994" cy="348617"/>
            </a:xfrm>
            <a:prstGeom prst="rect">
              <a:avLst/>
            </a:prstGeom>
            <a:noFill/>
          </p:spPr>
        </p:pic>
        <p:pic>
          <p:nvPicPr>
            <p:cNvPr id="54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518735" y="5217378"/>
              <a:ext cx="282994" cy="348617"/>
            </a:xfrm>
            <a:prstGeom prst="rect">
              <a:avLst/>
            </a:prstGeom>
            <a:noFill/>
          </p:spPr>
        </p:pic>
      </p:grp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987824" y="3356992"/>
            <a:ext cx="1248786" cy="1136114"/>
          </a:xfrm>
          <a:prstGeom prst="rect">
            <a:avLst/>
          </a:prstGeom>
        </p:spPr>
      </p:pic>
      <p:pic>
        <p:nvPicPr>
          <p:cNvPr id="6" name="Afbeelding 5">
            <a:extLst>
              <a:ext uri="{FF2B5EF4-FFF2-40B4-BE49-F238E27FC236}">
                <a16:creationId xmlns:a16="http://schemas.microsoft.com/office/drawing/2014/main" xmlns="" id="{7C6E51E1-84C9-4FFD-8235-3D49CFA0319F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85786" y="1785926"/>
            <a:ext cx="928694" cy="1144043"/>
          </a:xfrm>
          <a:prstGeom prst="rect">
            <a:avLst/>
          </a:prstGeom>
        </p:spPr>
      </p:pic>
      <p:pic>
        <p:nvPicPr>
          <p:cNvPr id="31" name="Afbeelding 30">
            <a:extLst>
              <a:ext uri="{FF2B5EF4-FFF2-40B4-BE49-F238E27FC236}">
                <a16:creationId xmlns:a16="http://schemas.microsoft.com/office/drawing/2014/main" xmlns="" id="{7C6E51E1-84C9-4FFD-8235-3D49CFA0319F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643174" y="1785926"/>
            <a:ext cx="928694" cy="1144043"/>
          </a:xfrm>
          <a:prstGeom prst="rect">
            <a:avLst/>
          </a:prstGeom>
        </p:spPr>
      </p:pic>
      <p:pic>
        <p:nvPicPr>
          <p:cNvPr id="32" name="Afbeelding 31">
            <a:extLst>
              <a:ext uri="{FF2B5EF4-FFF2-40B4-BE49-F238E27FC236}">
                <a16:creationId xmlns:a16="http://schemas.microsoft.com/office/drawing/2014/main" xmlns="" id="{7C6E51E1-84C9-4FFD-8235-3D49CFA0319F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14480" y="1785926"/>
            <a:ext cx="928694" cy="1144043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55"/>
          <p:cNvGrpSpPr/>
          <p:nvPr/>
        </p:nvGrpSpPr>
        <p:grpSpPr>
          <a:xfrm>
            <a:off x="3347864" y="3861048"/>
            <a:ext cx="2376264" cy="2088232"/>
            <a:chOff x="3347864" y="3861048"/>
            <a:chExt cx="2376264" cy="2088232"/>
          </a:xfrm>
        </p:grpSpPr>
        <p:sp>
          <p:nvSpPr>
            <p:cNvPr id="21" name="Afgeronde rechthoek 20"/>
            <p:cNvSpPr/>
            <p:nvPr/>
          </p:nvSpPr>
          <p:spPr>
            <a:xfrm>
              <a:off x="3347864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41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818545" y="5000636"/>
              <a:ext cx="367320" cy="468989"/>
            </a:xfrm>
            <a:prstGeom prst="rect">
              <a:avLst/>
            </a:prstGeom>
            <a:noFill/>
          </p:spPr>
        </p:pic>
        <p:pic>
          <p:nvPicPr>
            <p:cNvPr id="43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4818677" y="5000636"/>
              <a:ext cx="367320" cy="468989"/>
            </a:xfrm>
            <a:prstGeom prst="rect">
              <a:avLst/>
            </a:prstGeom>
            <a:noFill/>
          </p:spPr>
        </p:pic>
        <p:pic>
          <p:nvPicPr>
            <p:cNvPr id="44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4390049" y="4214818"/>
              <a:ext cx="367320" cy="468989"/>
            </a:xfrm>
            <a:prstGeom prst="rect">
              <a:avLst/>
            </a:prstGeom>
            <a:noFill/>
          </p:spPr>
        </p:pic>
      </p:grp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© www.juf-milou.nl</a:t>
            </a:r>
          </a:p>
        </p:txBody>
      </p:sp>
      <p:sp>
        <p:nvSpPr>
          <p:cNvPr id="23" name="Tekstvak 22"/>
          <p:cNvSpPr txBox="1"/>
          <p:nvPr/>
        </p:nvSpPr>
        <p:spPr>
          <a:xfrm>
            <a:off x="3131840" y="548680"/>
            <a:ext cx="1491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latin typeface="Comic Sans MS" pitchFamily="66" charset="0"/>
              </a:rPr>
              <a:t>Vul aan tot: </a:t>
            </a:r>
          </a:p>
        </p:txBody>
      </p:sp>
      <p:sp>
        <p:nvSpPr>
          <p:cNvPr id="30" name="Afgeronde rechthoek 29"/>
          <p:cNvSpPr/>
          <p:nvPr/>
        </p:nvSpPr>
        <p:spPr>
          <a:xfrm>
            <a:off x="611560" y="1340768"/>
            <a:ext cx="7920880" cy="2088232"/>
          </a:xfrm>
          <a:prstGeom prst="roundRect">
            <a:avLst/>
          </a:prstGeom>
          <a:solidFill>
            <a:schemeClr val="bg1"/>
          </a:solidFill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hthoek 18"/>
          <p:cNvSpPr/>
          <p:nvPr/>
        </p:nvSpPr>
        <p:spPr>
          <a:xfrm>
            <a:off x="4516032" y="44624"/>
            <a:ext cx="704040" cy="1323439"/>
          </a:xfrm>
          <a:prstGeom prst="rect">
            <a:avLst/>
          </a:prstGeom>
          <a:noFill/>
          <a:effectLst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nl-NL" sz="8000" b="1" cap="none" spc="0" dirty="0">
                <a:ln>
                  <a:solidFill>
                    <a:srgbClr val="FFCCFF"/>
                  </a:solidFill>
                  <a:prstDash val="solid"/>
                </a:ln>
                <a:solidFill>
                  <a:srgbClr val="9933FF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6</a:t>
            </a:r>
          </a:p>
        </p:txBody>
      </p:sp>
      <p:grpSp>
        <p:nvGrpSpPr>
          <p:cNvPr id="3" name="Groep 54"/>
          <p:cNvGrpSpPr/>
          <p:nvPr/>
        </p:nvGrpSpPr>
        <p:grpSpPr>
          <a:xfrm>
            <a:off x="611560" y="3861048"/>
            <a:ext cx="2376264" cy="2088232"/>
            <a:chOff x="611560" y="3861048"/>
            <a:chExt cx="2376264" cy="2088232"/>
          </a:xfrm>
        </p:grpSpPr>
        <p:sp>
          <p:nvSpPr>
            <p:cNvPr id="20" name="Afgeronde rechthoek 19"/>
            <p:cNvSpPr/>
            <p:nvPr/>
          </p:nvSpPr>
          <p:spPr>
            <a:xfrm>
              <a:off x="611560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6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032595" y="5000636"/>
              <a:ext cx="367320" cy="468989"/>
            </a:xfrm>
            <a:prstGeom prst="rect">
              <a:avLst/>
            </a:prstGeom>
            <a:noFill/>
          </p:spPr>
        </p:pic>
        <p:pic>
          <p:nvPicPr>
            <p:cNvPr id="27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175339" y="4357694"/>
              <a:ext cx="367320" cy="468989"/>
            </a:xfrm>
            <a:prstGeom prst="rect">
              <a:avLst/>
            </a:prstGeom>
            <a:noFill/>
          </p:spPr>
        </p:pic>
      </p:grpSp>
      <p:grpSp>
        <p:nvGrpSpPr>
          <p:cNvPr id="4" name="Groep 56"/>
          <p:cNvGrpSpPr/>
          <p:nvPr/>
        </p:nvGrpSpPr>
        <p:grpSpPr>
          <a:xfrm>
            <a:off x="6084168" y="3861048"/>
            <a:ext cx="2367880" cy="2088232"/>
            <a:chOff x="6156176" y="3861048"/>
            <a:chExt cx="2367880" cy="2088232"/>
          </a:xfrm>
        </p:grpSpPr>
        <p:sp>
          <p:nvSpPr>
            <p:cNvPr id="25" name="Afgeronde rechthoek 24"/>
            <p:cNvSpPr/>
            <p:nvPr/>
          </p:nvSpPr>
          <p:spPr>
            <a:xfrm>
              <a:off x="6156176" y="3861048"/>
              <a:ext cx="2367880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4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962387" y="4143380"/>
              <a:ext cx="367320" cy="468989"/>
            </a:xfrm>
            <a:prstGeom prst="rect">
              <a:avLst/>
            </a:prstGeom>
            <a:noFill/>
          </p:spPr>
        </p:pic>
        <p:pic>
          <p:nvPicPr>
            <p:cNvPr id="5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748205" y="4572008"/>
              <a:ext cx="367320" cy="468989"/>
            </a:xfrm>
            <a:prstGeom prst="rect">
              <a:avLst/>
            </a:prstGeom>
            <a:noFill/>
          </p:spPr>
        </p:pic>
        <p:pic>
          <p:nvPicPr>
            <p:cNvPr id="53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319577" y="5214950"/>
              <a:ext cx="367320" cy="468989"/>
            </a:xfrm>
            <a:prstGeom prst="rect">
              <a:avLst/>
            </a:prstGeom>
            <a:noFill/>
          </p:spPr>
        </p:pic>
        <p:pic>
          <p:nvPicPr>
            <p:cNvPr id="54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605197" y="4857760"/>
              <a:ext cx="367320" cy="468989"/>
            </a:xfrm>
            <a:prstGeom prst="rect">
              <a:avLst/>
            </a:prstGeom>
            <a:noFill/>
          </p:spPr>
        </p:pic>
      </p:grp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987824" y="3356992"/>
            <a:ext cx="1248786" cy="1136114"/>
          </a:xfrm>
          <a:prstGeom prst="rect">
            <a:avLst/>
          </a:prstGeom>
        </p:spPr>
      </p:pic>
      <p:pic>
        <p:nvPicPr>
          <p:cNvPr id="6" name="Afbeelding 5">
            <a:extLst>
              <a:ext uri="{FF2B5EF4-FFF2-40B4-BE49-F238E27FC236}">
                <a16:creationId xmlns:a16="http://schemas.microsoft.com/office/drawing/2014/main" xmlns="" id="{D067F291-1210-4C0B-BC4B-F51496654C62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57224" y="1785926"/>
            <a:ext cx="968178" cy="1236156"/>
          </a:xfrm>
          <a:prstGeom prst="rect">
            <a:avLst/>
          </a:prstGeom>
        </p:spPr>
      </p:pic>
      <p:pic>
        <p:nvPicPr>
          <p:cNvPr id="24" name="Afbeelding 23">
            <a:extLst>
              <a:ext uri="{FF2B5EF4-FFF2-40B4-BE49-F238E27FC236}">
                <a16:creationId xmlns:a16="http://schemas.microsoft.com/office/drawing/2014/main" xmlns="" id="{D067F291-1210-4C0B-BC4B-F51496654C62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857488" y="1785926"/>
            <a:ext cx="968178" cy="1236156"/>
          </a:xfrm>
          <a:prstGeom prst="rect">
            <a:avLst/>
          </a:prstGeom>
        </p:spPr>
      </p:pic>
      <p:pic>
        <p:nvPicPr>
          <p:cNvPr id="28" name="Afbeelding 27">
            <a:extLst>
              <a:ext uri="{FF2B5EF4-FFF2-40B4-BE49-F238E27FC236}">
                <a16:creationId xmlns:a16="http://schemas.microsoft.com/office/drawing/2014/main" xmlns="" id="{D067F291-1210-4C0B-BC4B-F51496654C62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857356" y="1785926"/>
            <a:ext cx="968178" cy="1236156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55"/>
          <p:cNvGrpSpPr/>
          <p:nvPr/>
        </p:nvGrpSpPr>
        <p:grpSpPr>
          <a:xfrm>
            <a:off x="3347864" y="3861048"/>
            <a:ext cx="2376264" cy="2088232"/>
            <a:chOff x="3347864" y="3861048"/>
            <a:chExt cx="2376264" cy="2088232"/>
          </a:xfrm>
        </p:grpSpPr>
        <p:sp>
          <p:nvSpPr>
            <p:cNvPr id="21" name="Afgeronde rechthoek 20"/>
            <p:cNvSpPr/>
            <p:nvPr/>
          </p:nvSpPr>
          <p:spPr>
            <a:xfrm>
              <a:off x="3347864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4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4004498" y="5160435"/>
              <a:ext cx="281168" cy="292267"/>
            </a:xfrm>
            <a:prstGeom prst="rect">
              <a:avLst/>
            </a:prstGeom>
            <a:noFill/>
          </p:spPr>
        </p:pic>
        <p:pic>
          <p:nvPicPr>
            <p:cNvPr id="46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4718878" y="4446055"/>
              <a:ext cx="281168" cy="292267"/>
            </a:xfrm>
            <a:prstGeom prst="rect">
              <a:avLst/>
            </a:prstGeom>
            <a:noFill/>
          </p:spPr>
        </p:pic>
      </p:grp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© www.juf-milou.nl</a:t>
            </a:r>
          </a:p>
        </p:txBody>
      </p:sp>
      <p:sp>
        <p:nvSpPr>
          <p:cNvPr id="23" name="Tekstvak 22"/>
          <p:cNvSpPr txBox="1"/>
          <p:nvPr/>
        </p:nvSpPr>
        <p:spPr>
          <a:xfrm>
            <a:off x="3131840" y="548680"/>
            <a:ext cx="1491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latin typeface="Comic Sans MS" pitchFamily="66" charset="0"/>
              </a:rPr>
              <a:t>Vul aan tot: </a:t>
            </a:r>
          </a:p>
        </p:txBody>
      </p:sp>
      <p:sp>
        <p:nvSpPr>
          <p:cNvPr id="30" name="Afgeronde rechthoek 29"/>
          <p:cNvSpPr/>
          <p:nvPr/>
        </p:nvSpPr>
        <p:spPr>
          <a:xfrm>
            <a:off x="611560" y="1340768"/>
            <a:ext cx="7920880" cy="2088232"/>
          </a:xfrm>
          <a:prstGeom prst="roundRect">
            <a:avLst/>
          </a:prstGeom>
          <a:solidFill>
            <a:schemeClr val="bg1"/>
          </a:solidFill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hthoek 18"/>
          <p:cNvSpPr/>
          <p:nvPr/>
        </p:nvSpPr>
        <p:spPr>
          <a:xfrm>
            <a:off x="4516032" y="44624"/>
            <a:ext cx="704040" cy="1323439"/>
          </a:xfrm>
          <a:prstGeom prst="rect">
            <a:avLst/>
          </a:prstGeom>
          <a:noFill/>
          <a:effectLst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nl-NL" sz="8000" b="1" cap="none" spc="0" dirty="0">
                <a:ln>
                  <a:solidFill>
                    <a:srgbClr val="FFCCFF"/>
                  </a:solidFill>
                  <a:prstDash val="solid"/>
                </a:ln>
                <a:solidFill>
                  <a:srgbClr val="9933FF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5</a:t>
            </a:r>
          </a:p>
        </p:txBody>
      </p:sp>
      <p:grpSp>
        <p:nvGrpSpPr>
          <p:cNvPr id="3" name="Groep 54"/>
          <p:cNvGrpSpPr/>
          <p:nvPr/>
        </p:nvGrpSpPr>
        <p:grpSpPr>
          <a:xfrm>
            <a:off x="611560" y="3861048"/>
            <a:ext cx="2376264" cy="2088232"/>
            <a:chOff x="611560" y="3861048"/>
            <a:chExt cx="2376264" cy="2088232"/>
          </a:xfrm>
        </p:grpSpPr>
        <p:sp>
          <p:nvSpPr>
            <p:cNvPr id="20" name="Afgeronde rechthoek 19"/>
            <p:cNvSpPr/>
            <p:nvPr/>
          </p:nvSpPr>
          <p:spPr>
            <a:xfrm>
              <a:off x="611560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026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218416" y="5231873"/>
              <a:ext cx="281168" cy="292267"/>
            </a:xfrm>
            <a:prstGeom prst="rect">
              <a:avLst/>
            </a:prstGeom>
            <a:noFill/>
          </p:spPr>
        </p:pic>
        <p:pic>
          <p:nvPicPr>
            <p:cNvPr id="26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075672" y="5160435"/>
              <a:ext cx="281168" cy="292267"/>
            </a:xfrm>
            <a:prstGeom prst="rect">
              <a:avLst/>
            </a:prstGeom>
            <a:noFill/>
          </p:spPr>
        </p:pic>
        <p:pic>
          <p:nvPicPr>
            <p:cNvPr id="3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147110" y="4231741"/>
              <a:ext cx="281168" cy="292267"/>
            </a:xfrm>
            <a:prstGeom prst="rect">
              <a:avLst/>
            </a:prstGeom>
            <a:noFill/>
          </p:spPr>
        </p:pic>
        <p:pic>
          <p:nvPicPr>
            <p:cNvPr id="40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218416" y="4303179"/>
              <a:ext cx="281168" cy="292267"/>
            </a:xfrm>
            <a:prstGeom prst="rect">
              <a:avLst/>
            </a:prstGeom>
            <a:noFill/>
          </p:spPr>
        </p:pic>
      </p:grpSp>
      <p:grpSp>
        <p:nvGrpSpPr>
          <p:cNvPr id="4" name="Groep 56"/>
          <p:cNvGrpSpPr/>
          <p:nvPr/>
        </p:nvGrpSpPr>
        <p:grpSpPr>
          <a:xfrm>
            <a:off x="6084168" y="3861048"/>
            <a:ext cx="2367880" cy="2088232"/>
            <a:chOff x="6156176" y="3861048"/>
            <a:chExt cx="2367880" cy="2088232"/>
          </a:xfrm>
        </p:grpSpPr>
        <p:sp>
          <p:nvSpPr>
            <p:cNvPr id="25" name="Afgeronde rechthoek 24"/>
            <p:cNvSpPr/>
            <p:nvPr/>
          </p:nvSpPr>
          <p:spPr>
            <a:xfrm>
              <a:off x="6156176" y="3861048"/>
              <a:ext cx="2367880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51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219778" y="4731807"/>
              <a:ext cx="281168" cy="292267"/>
            </a:xfrm>
            <a:prstGeom prst="rect">
              <a:avLst/>
            </a:prstGeom>
            <a:noFill/>
          </p:spPr>
        </p:pic>
      </p:grp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724128" y="3356992"/>
            <a:ext cx="1248786" cy="1136114"/>
          </a:xfrm>
          <a:prstGeom prst="rect">
            <a:avLst/>
          </a:prstGeom>
        </p:spPr>
      </p:pic>
      <p:pic>
        <p:nvPicPr>
          <p:cNvPr id="6" name="Afbeelding 5">
            <a:extLst>
              <a:ext uri="{FF2B5EF4-FFF2-40B4-BE49-F238E27FC236}">
                <a16:creationId xmlns:a16="http://schemas.microsoft.com/office/drawing/2014/main" xmlns="" id="{16594840-C1E8-4123-B545-BAF1AC02FD61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36599" y="1935781"/>
            <a:ext cx="638425" cy="663626"/>
          </a:xfrm>
          <a:prstGeom prst="rect">
            <a:avLst/>
          </a:prstGeom>
        </p:spPr>
      </p:pic>
      <p:pic>
        <p:nvPicPr>
          <p:cNvPr id="24" name="Afbeelding 23">
            <a:extLst>
              <a:ext uri="{FF2B5EF4-FFF2-40B4-BE49-F238E27FC236}">
                <a16:creationId xmlns:a16="http://schemas.microsoft.com/office/drawing/2014/main" xmlns="" id="{ABD632AA-4C12-4E24-A255-C9D7687B4EFB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200060" y="1941615"/>
            <a:ext cx="638425" cy="663626"/>
          </a:xfrm>
          <a:prstGeom prst="rect">
            <a:avLst/>
          </a:prstGeom>
        </p:spPr>
      </p:pic>
      <p:pic>
        <p:nvPicPr>
          <p:cNvPr id="27" name="Afbeelding 26">
            <a:extLst>
              <a:ext uri="{FF2B5EF4-FFF2-40B4-BE49-F238E27FC236}">
                <a16:creationId xmlns:a16="http://schemas.microsoft.com/office/drawing/2014/main" xmlns="" id="{C5EB825F-3796-4416-8E01-E60C5E8D93E1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432280" y="1935781"/>
            <a:ext cx="638425" cy="663626"/>
          </a:xfrm>
          <a:prstGeom prst="rect">
            <a:avLst/>
          </a:prstGeom>
        </p:spPr>
      </p:pic>
      <p:pic>
        <p:nvPicPr>
          <p:cNvPr id="28" name="Afbeelding 27">
            <a:extLst>
              <a:ext uri="{FF2B5EF4-FFF2-40B4-BE49-F238E27FC236}">
                <a16:creationId xmlns:a16="http://schemas.microsoft.com/office/drawing/2014/main" xmlns="" id="{AFD4ECB3-4ABE-447A-8920-3A2701D031AA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681019" y="1941615"/>
            <a:ext cx="638425" cy="663626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55"/>
          <p:cNvGrpSpPr/>
          <p:nvPr/>
        </p:nvGrpSpPr>
        <p:grpSpPr>
          <a:xfrm>
            <a:off x="3347864" y="3861048"/>
            <a:ext cx="2376264" cy="2088232"/>
            <a:chOff x="3347864" y="3861048"/>
            <a:chExt cx="2376264" cy="2088232"/>
          </a:xfrm>
        </p:grpSpPr>
        <p:sp>
          <p:nvSpPr>
            <p:cNvPr id="21" name="Afgeronde rechthoek 20"/>
            <p:cNvSpPr/>
            <p:nvPr/>
          </p:nvSpPr>
          <p:spPr>
            <a:xfrm>
              <a:off x="3347864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43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4077769" y="4435290"/>
              <a:ext cx="337531" cy="396000"/>
            </a:xfrm>
            <a:prstGeom prst="rect">
              <a:avLst/>
            </a:prstGeom>
            <a:noFill/>
          </p:spPr>
        </p:pic>
        <p:pic>
          <p:nvPicPr>
            <p:cNvPr id="44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4792149" y="5149670"/>
              <a:ext cx="337531" cy="396000"/>
            </a:xfrm>
            <a:prstGeom prst="rect">
              <a:avLst/>
            </a:prstGeom>
            <a:noFill/>
          </p:spPr>
        </p:pic>
      </p:grp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© www.juf-milou.nl</a:t>
            </a:r>
          </a:p>
        </p:txBody>
      </p:sp>
      <p:sp>
        <p:nvSpPr>
          <p:cNvPr id="23" name="Tekstvak 22"/>
          <p:cNvSpPr txBox="1"/>
          <p:nvPr/>
        </p:nvSpPr>
        <p:spPr>
          <a:xfrm>
            <a:off x="3131840" y="548680"/>
            <a:ext cx="1491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latin typeface="Comic Sans MS" pitchFamily="66" charset="0"/>
              </a:rPr>
              <a:t>Vul aan tot: </a:t>
            </a:r>
          </a:p>
        </p:txBody>
      </p:sp>
      <p:sp>
        <p:nvSpPr>
          <p:cNvPr id="30" name="Afgeronde rechthoek 29"/>
          <p:cNvSpPr/>
          <p:nvPr/>
        </p:nvSpPr>
        <p:spPr>
          <a:xfrm>
            <a:off x="611560" y="1340768"/>
            <a:ext cx="7920880" cy="2088232"/>
          </a:xfrm>
          <a:prstGeom prst="roundRect">
            <a:avLst/>
          </a:prstGeom>
          <a:solidFill>
            <a:schemeClr val="bg1"/>
          </a:solidFill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hthoek 18"/>
          <p:cNvSpPr/>
          <p:nvPr/>
        </p:nvSpPr>
        <p:spPr>
          <a:xfrm>
            <a:off x="4516032" y="44624"/>
            <a:ext cx="704040" cy="1323439"/>
          </a:xfrm>
          <a:prstGeom prst="rect">
            <a:avLst/>
          </a:prstGeom>
          <a:noFill/>
          <a:effectLst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nl-NL" sz="8000" b="1" cap="none" spc="0" dirty="0">
                <a:ln>
                  <a:solidFill>
                    <a:srgbClr val="FFCCFF"/>
                  </a:solidFill>
                  <a:prstDash val="solid"/>
                </a:ln>
                <a:solidFill>
                  <a:srgbClr val="9933FF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3</a:t>
            </a:r>
          </a:p>
        </p:txBody>
      </p:sp>
      <p:grpSp>
        <p:nvGrpSpPr>
          <p:cNvPr id="3" name="Groep 54"/>
          <p:cNvGrpSpPr/>
          <p:nvPr/>
        </p:nvGrpSpPr>
        <p:grpSpPr>
          <a:xfrm>
            <a:off x="611560" y="3861048"/>
            <a:ext cx="2376264" cy="2088232"/>
            <a:chOff x="611560" y="3861048"/>
            <a:chExt cx="2376264" cy="2088232"/>
          </a:xfrm>
        </p:grpSpPr>
        <p:sp>
          <p:nvSpPr>
            <p:cNvPr id="20" name="Afgeronde rechthoek 19"/>
            <p:cNvSpPr/>
            <p:nvPr/>
          </p:nvSpPr>
          <p:spPr>
            <a:xfrm>
              <a:off x="611560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7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720317" y="4643446"/>
              <a:ext cx="337530" cy="396000"/>
            </a:xfrm>
            <a:prstGeom prst="rect">
              <a:avLst/>
            </a:prstGeom>
            <a:noFill/>
          </p:spPr>
        </p:pic>
      </p:grpSp>
      <p:grpSp>
        <p:nvGrpSpPr>
          <p:cNvPr id="4" name="Groep 56"/>
          <p:cNvGrpSpPr/>
          <p:nvPr/>
        </p:nvGrpSpPr>
        <p:grpSpPr>
          <a:xfrm>
            <a:off x="6084168" y="3861048"/>
            <a:ext cx="2367880" cy="2088232"/>
            <a:chOff x="6156176" y="3861048"/>
            <a:chExt cx="2367880" cy="2088232"/>
          </a:xfrm>
        </p:grpSpPr>
        <p:sp>
          <p:nvSpPr>
            <p:cNvPr id="25" name="Afgeronde rechthoek 24"/>
            <p:cNvSpPr/>
            <p:nvPr/>
          </p:nvSpPr>
          <p:spPr>
            <a:xfrm>
              <a:off x="6156176" y="3861048"/>
              <a:ext cx="2367880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4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644404" y="4214818"/>
              <a:ext cx="337531" cy="396000"/>
            </a:xfrm>
            <a:prstGeom prst="rect">
              <a:avLst/>
            </a:prstGeom>
            <a:noFill/>
          </p:spPr>
        </p:pic>
        <p:pic>
          <p:nvPicPr>
            <p:cNvPr id="5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507363" y="5292546"/>
              <a:ext cx="337531" cy="396000"/>
            </a:xfrm>
            <a:prstGeom prst="rect">
              <a:avLst/>
            </a:prstGeom>
            <a:noFill/>
          </p:spPr>
        </p:pic>
        <p:pic>
          <p:nvPicPr>
            <p:cNvPr id="54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572834" y="4500570"/>
              <a:ext cx="337531" cy="396000"/>
            </a:xfrm>
            <a:prstGeom prst="rect">
              <a:avLst/>
            </a:prstGeom>
            <a:noFill/>
          </p:spPr>
        </p:pic>
      </p:grp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51520" y="3356992"/>
            <a:ext cx="1248786" cy="1136114"/>
          </a:xfrm>
          <a:prstGeom prst="rect">
            <a:avLst/>
          </a:prstGeom>
        </p:spPr>
      </p:pic>
      <p:pic>
        <p:nvPicPr>
          <p:cNvPr id="6" name="Afbeelding 5" descr="Afbeelding met tekst, vectorafbeeldingen, sushi&#10;&#10;Automatisch gegenereerde beschrijving">
            <a:extLst>
              <a:ext uri="{FF2B5EF4-FFF2-40B4-BE49-F238E27FC236}">
                <a16:creationId xmlns:a16="http://schemas.microsoft.com/office/drawing/2014/main" xmlns="" id="{08356919-60ED-415D-AACE-69D42CDC934C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75913" y="2063059"/>
            <a:ext cx="548614" cy="643649"/>
          </a:xfrm>
          <a:prstGeom prst="rect">
            <a:avLst/>
          </a:prstGeom>
        </p:spPr>
      </p:pic>
      <p:pic>
        <p:nvPicPr>
          <p:cNvPr id="24" name="Afbeelding 23" descr="Afbeelding met tekst, vectorafbeeldingen, sushi&#10;&#10;Automatisch gegenereerde beschrijving">
            <a:extLst>
              <a:ext uri="{FF2B5EF4-FFF2-40B4-BE49-F238E27FC236}">
                <a16:creationId xmlns:a16="http://schemas.microsoft.com/office/drawing/2014/main" xmlns="" id="{443BD764-9674-48B1-9365-E75BBFF71614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626265" y="2063059"/>
            <a:ext cx="548614" cy="643649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55"/>
          <p:cNvGrpSpPr/>
          <p:nvPr/>
        </p:nvGrpSpPr>
        <p:grpSpPr>
          <a:xfrm>
            <a:off x="3347864" y="3861048"/>
            <a:ext cx="2376264" cy="2088232"/>
            <a:chOff x="3347864" y="3861048"/>
            <a:chExt cx="2376264" cy="2088232"/>
          </a:xfrm>
        </p:grpSpPr>
        <p:sp>
          <p:nvSpPr>
            <p:cNvPr id="21" name="Afgeronde rechthoek 20"/>
            <p:cNvSpPr/>
            <p:nvPr/>
          </p:nvSpPr>
          <p:spPr>
            <a:xfrm>
              <a:off x="3347864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41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4007376" y="5072074"/>
              <a:ext cx="418287" cy="468989"/>
            </a:xfrm>
            <a:prstGeom prst="rect">
              <a:avLst/>
            </a:prstGeom>
            <a:noFill/>
          </p:spPr>
        </p:pic>
        <p:pic>
          <p:nvPicPr>
            <p:cNvPr id="45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4650318" y="4286256"/>
              <a:ext cx="418287" cy="468989"/>
            </a:xfrm>
            <a:prstGeom prst="rect">
              <a:avLst/>
            </a:prstGeom>
            <a:noFill/>
          </p:spPr>
        </p:pic>
      </p:grp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© www.juf-milou.nl</a:t>
            </a:r>
          </a:p>
        </p:txBody>
      </p:sp>
      <p:sp>
        <p:nvSpPr>
          <p:cNvPr id="23" name="Tekstvak 22"/>
          <p:cNvSpPr txBox="1"/>
          <p:nvPr/>
        </p:nvSpPr>
        <p:spPr>
          <a:xfrm>
            <a:off x="3131840" y="548680"/>
            <a:ext cx="1491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latin typeface="Comic Sans MS" pitchFamily="66" charset="0"/>
              </a:rPr>
              <a:t>Vul aan tot: </a:t>
            </a:r>
          </a:p>
        </p:txBody>
      </p:sp>
      <p:sp>
        <p:nvSpPr>
          <p:cNvPr id="30" name="Afgeronde rechthoek 29"/>
          <p:cNvSpPr/>
          <p:nvPr/>
        </p:nvSpPr>
        <p:spPr>
          <a:xfrm>
            <a:off x="611560" y="1340768"/>
            <a:ext cx="7920880" cy="2088232"/>
          </a:xfrm>
          <a:prstGeom prst="roundRect">
            <a:avLst/>
          </a:prstGeom>
          <a:solidFill>
            <a:schemeClr val="bg1"/>
          </a:solidFill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hthoek 18"/>
          <p:cNvSpPr/>
          <p:nvPr/>
        </p:nvSpPr>
        <p:spPr>
          <a:xfrm>
            <a:off x="4516032" y="44624"/>
            <a:ext cx="704040" cy="1323439"/>
          </a:xfrm>
          <a:prstGeom prst="rect">
            <a:avLst/>
          </a:prstGeom>
          <a:noFill/>
          <a:effectLst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nl-NL" sz="8000" b="1" cap="none" spc="0" dirty="0">
                <a:ln>
                  <a:solidFill>
                    <a:srgbClr val="FFCCFF"/>
                  </a:solidFill>
                  <a:prstDash val="solid"/>
                </a:ln>
                <a:solidFill>
                  <a:srgbClr val="9933FF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2</a:t>
            </a:r>
          </a:p>
        </p:txBody>
      </p:sp>
      <p:grpSp>
        <p:nvGrpSpPr>
          <p:cNvPr id="3" name="Groep 54"/>
          <p:cNvGrpSpPr/>
          <p:nvPr/>
        </p:nvGrpSpPr>
        <p:grpSpPr>
          <a:xfrm>
            <a:off x="611560" y="3861048"/>
            <a:ext cx="2376264" cy="2088232"/>
            <a:chOff x="611560" y="3861048"/>
            <a:chExt cx="2376264" cy="2088232"/>
          </a:xfrm>
        </p:grpSpPr>
        <p:sp>
          <p:nvSpPr>
            <p:cNvPr id="20" name="Afgeronde rechthoek 19"/>
            <p:cNvSpPr/>
            <p:nvPr/>
          </p:nvSpPr>
          <p:spPr>
            <a:xfrm>
              <a:off x="611560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7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554544" y="4653136"/>
              <a:ext cx="418287" cy="468989"/>
            </a:xfrm>
            <a:prstGeom prst="rect">
              <a:avLst/>
            </a:prstGeom>
            <a:noFill/>
          </p:spPr>
        </p:pic>
      </p:grpSp>
      <p:sp>
        <p:nvSpPr>
          <p:cNvPr id="25" name="Afgeronde rechthoek 24"/>
          <p:cNvSpPr/>
          <p:nvPr/>
        </p:nvSpPr>
        <p:spPr>
          <a:xfrm>
            <a:off x="6084168" y="3861048"/>
            <a:ext cx="2367880" cy="2088232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FF66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51520" y="3356992"/>
            <a:ext cx="1248786" cy="1136114"/>
          </a:xfrm>
          <a:prstGeom prst="rect">
            <a:avLst/>
          </a:prstGeom>
        </p:spPr>
      </p:pic>
      <p:pic>
        <p:nvPicPr>
          <p:cNvPr id="5" name="Afbeelding 4" descr="Afbeelding met vectorafbeeldingen&#10;&#10;Automatisch gegenereerde beschrijving">
            <a:extLst>
              <a:ext uri="{FF2B5EF4-FFF2-40B4-BE49-F238E27FC236}">
                <a16:creationId xmlns:a16="http://schemas.microsoft.com/office/drawing/2014/main" xmlns="" id="{62BE07C6-06D0-42CD-B24A-AB9824BE169C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57224" y="1928802"/>
            <a:ext cx="779508" cy="873994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</p:childTnLst>
        </p:cTn>
      </p:par>
    </p:tnLst>
    <p:bldLst>
      <p:bldP spid="25" grpId="1" animBg="1"/>
    </p:bld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785</TotalTime>
  <Words>142</Words>
  <Application>Microsoft Office PowerPoint</Application>
  <PresentationFormat>Diavoorstelling (4:3)</PresentationFormat>
  <Paragraphs>62</Paragraphs>
  <Slides>21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21</vt:i4>
      </vt:variant>
    </vt:vector>
  </HeadingPairs>
  <TitlesOfParts>
    <vt:vector size="22" baseType="lpstr">
      <vt:lpstr>Office-thema</vt:lpstr>
      <vt:lpstr>Dia 1</vt:lpstr>
      <vt:lpstr>Dia 2</vt:lpstr>
      <vt:lpstr>Dia 3</vt:lpstr>
      <vt:lpstr>Dia 4</vt:lpstr>
      <vt:lpstr>Dia 5</vt:lpstr>
      <vt:lpstr>Dia 6</vt:lpstr>
      <vt:lpstr>Dia 7</vt:lpstr>
      <vt:lpstr>Dia 8</vt:lpstr>
      <vt:lpstr>Dia 9</vt:lpstr>
      <vt:lpstr>Dia 10</vt:lpstr>
      <vt:lpstr>Dia 11</vt:lpstr>
      <vt:lpstr>Dia 12</vt:lpstr>
      <vt:lpstr>Dia 13</vt:lpstr>
      <vt:lpstr>Dia 14</vt:lpstr>
      <vt:lpstr>Dia 15</vt:lpstr>
      <vt:lpstr>Dia 16</vt:lpstr>
      <vt:lpstr>Dia 17</vt:lpstr>
      <vt:lpstr>Dia 18</vt:lpstr>
      <vt:lpstr>Dia 19</vt:lpstr>
      <vt:lpstr>Dia 20</vt:lpstr>
      <vt:lpstr>Dia 21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Gebruiker</dc:creator>
  <cp:lastModifiedBy>Milou</cp:lastModifiedBy>
  <cp:revision>88</cp:revision>
  <dcterms:created xsi:type="dcterms:W3CDTF">2016-05-02T06:25:55Z</dcterms:created>
  <dcterms:modified xsi:type="dcterms:W3CDTF">2021-02-06T07:00:38Z</dcterms:modified>
</cp:coreProperties>
</file>