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4" r:id="rId4"/>
    <p:sldId id="303" r:id="rId5"/>
    <p:sldId id="302" r:id="rId6"/>
    <p:sldId id="273" r:id="rId7"/>
    <p:sldId id="275" r:id="rId8"/>
    <p:sldId id="298" r:id="rId9"/>
    <p:sldId id="304" r:id="rId10"/>
    <p:sldId id="305" r:id="rId11"/>
    <p:sldId id="297" r:id="rId12"/>
    <p:sldId id="276" r:id="rId13"/>
    <p:sldId id="279" r:id="rId14"/>
    <p:sldId id="309" r:id="rId15"/>
    <p:sldId id="310" r:id="rId16"/>
    <p:sldId id="308" r:id="rId17"/>
    <p:sldId id="307" r:id="rId18"/>
    <p:sldId id="311" r:id="rId19"/>
    <p:sldId id="306" r:id="rId20"/>
    <p:sldId id="287" r:id="rId21"/>
    <p:sldId id="277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eyneE6BW4zLXU6pSPfTjjA" hashData="aDJBktTClFQj8EtNt2w0juhIvP0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725" autoAdjust="0"/>
    <p:restoredTop sz="94626" autoAdjust="0"/>
  </p:normalViewPr>
  <p:slideViewPr>
    <p:cSldViewPr>
      <p:cViewPr varScale="1">
        <p:scale>
          <a:sx n="103" d="100"/>
          <a:sy n="103" d="100"/>
        </p:scale>
        <p:origin x="-4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woordherkenning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7994" y="4437112"/>
              <a:ext cx="265454" cy="777058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18754" y="4437112"/>
              <a:ext cx="265454" cy="777058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70682" y="4437112"/>
              <a:ext cx="265454" cy="777058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2786050" y="1628800"/>
            <a:ext cx="3666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brandweer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463477" y="3405846"/>
            <a:ext cx="198804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brandweer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24" name="Afgeronde rechthoek 23"/>
          <p:cNvSpPr/>
          <p:nvPr/>
        </p:nvSpPr>
        <p:spPr>
          <a:xfrm>
            <a:off x="4716016" y="3212976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4716016" y="4437112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7" name="Afgeronde rechthoek 26"/>
          <p:cNvSpPr/>
          <p:nvPr/>
        </p:nvSpPr>
        <p:spPr>
          <a:xfrm>
            <a:off x="2483768" y="4437112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Rechthoek 22"/>
          <p:cNvSpPr/>
          <p:nvPr/>
        </p:nvSpPr>
        <p:spPr>
          <a:xfrm>
            <a:off x="4714876" y="4643446"/>
            <a:ext cx="198804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brandreew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31" name="Rechthoek 30"/>
          <p:cNvSpPr/>
          <p:nvPr/>
        </p:nvSpPr>
        <p:spPr>
          <a:xfrm>
            <a:off x="4714876" y="3405846"/>
            <a:ext cx="19880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dranbweer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32" name="Rechthoek 31"/>
          <p:cNvSpPr/>
          <p:nvPr/>
        </p:nvSpPr>
        <p:spPr>
          <a:xfrm>
            <a:off x="2500298" y="4643446"/>
            <a:ext cx="198804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bnardwe</a:t>
            </a:r>
            <a:r>
              <a:rPr lang="nl-NL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r</a:t>
            </a:r>
            <a:r>
              <a:rPr lang="nl-NL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e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kraan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kaarn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kra</a:t>
              </a:r>
              <a:r>
                <a:rPr lang="nl-NL" sz="4000" dirty="0" err="1" smtClean="0">
                  <a:latin typeface="Comic Sans MS" pitchFamily="66" charset="0"/>
                </a:rPr>
                <a:t>n</a:t>
              </a:r>
              <a:r>
                <a:rPr lang="nl-NL" sz="4000" dirty="0" err="1" smtClean="0">
                  <a:latin typeface="Comic Sans MS" pitchFamily="66" charset="0"/>
                </a:rPr>
                <a:t>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kraan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rakan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2050" name="Picture 2" descr="D:\milou\website\tekeningen - kleur\thema's\dieren\kriebelbeestjes\spi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205693" y="1357298"/>
            <a:ext cx="850505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milou\website\tekeningen - kleur\thema's\beroepen\brandweer\bij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857232"/>
            <a:ext cx="1066750" cy="1728719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071942"/>
            <a:ext cx="2338587" cy="2144732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beroepen\brandweer\bran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4143380"/>
            <a:ext cx="2503490" cy="2000264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beroepen\brandweer\brandbluss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71736" y="142852"/>
            <a:ext cx="710428" cy="2079739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1000108"/>
            <a:ext cx="930056" cy="1640484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beroepen\brandweer\brandslan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00892" y="428604"/>
            <a:ext cx="1602386" cy="178279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brand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brand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8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</a:t>
              </a:r>
              <a:r>
                <a:rPr lang="nl-NL" sz="3600" dirty="0" err="1" smtClean="0">
                  <a:latin typeface="Comic Sans MS" pitchFamily="66" charset="0"/>
                </a:rPr>
                <a:t>a</a:t>
              </a:r>
              <a:r>
                <a:rPr lang="nl-NL" sz="3600" dirty="0" err="1" smtClean="0">
                  <a:latin typeface="Comic Sans MS" pitchFamily="66" charset="0"/>
                </a:rPr>
                <a:t>rnd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7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bra</a:t>
              </a:r>
              <a:r>
                <a:rPr lang="nl-NL" sz="3600" dirty="0" err="1" smtClean="0">
                  <a:latin typeface="Comic Sans MS" pitchFamily="66" charset="0"/>
                </a:rPr>
                <a:t>d</a:t>
              </a:r>
              <a:r>
                <a:rPr lang="nl-NL" sz="3600" dirty="0" err="1" smtClean="0">
                  <a:latin typeface="Comic Sans MS" pitchFamily="66" charset="0"/>
                </a:rPr>
                <a:t>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61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ranbd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60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</a:t>
              </a:r>
              <a:r>
                <a:rPr lang="nl-NL" sz="3600" dirty="0" smtClean="0">
                  <a:latin typeface="Comic Sans MS" pitchFamily="66" charset="0"/>
                </a:rPr>
                <a:t>ranb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9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</a:t>
              </a:r>
              <a:r>
                <a:rPr lang="nl-NL" sz="3600" dirty="0" err="1" smtClean="0">
                  <a:latin typeface="Comic Sans MS" pitchFamily="66" charset="0"/>
                </a:rPr>
                <a:t>n</a:t>
              </a:r>
              <a:r>
                <a:rPr lang="nl-NL" sz="3600" dirty="0" err="1" smtClean="0">
                  <a:latin typeface="Comic Sans MS" pitchFamily="66" charset="0"/>
                </a:rPr>
                <a:t>ard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3314" name="Picture 2" descr="D:\milou\website\tekeningen - kleur\thema's\dieren\kriebelbeestjes\krekel.pn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928662" y="1599822"/>
            <a:ext cx="1428760" cy="1141496"/>
          </a:xfrm>
          <a:prstGeom prst="rect">
            <a:avLst/>
          </a:prstGeom>
          <a:noFill/>
        </p:spPr>
      </p:pic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284984"/>
            <a:ext cx="1067603" cy="97127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brandweer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bnardweer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brandweer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brand</a:t>
              </a:r>
              <a:r>
                <a:rPr lang="nl-NL" sz="3600" dirty="0" smtClean="0">
                  <a:latin typeface="Comic Sans MS" pitchFamily="66" charset="0"/>
                </a:rPr>
                <a:t>r</a:t>
              </a:r>
              <a:r>
                <a:rPr lang="nl-NL" sz="3600" dirty="0" smtClean="0">
                  <a:latin typeface="Comic Sans MS" pitchFamily="66" charset="0"/>
                </a:rPr>
                <a:t>eew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dranbweer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brandwe</a:t>
              </a:r>
              <a:r>
                <a:rPr lang="nl-NL" sz="3600" dirty="0" err="1" smtClean="0">
                  <a:latin typeface="Comic Sans MS" pitchFamily="66" charset="0"/>
                </a:rPr>
                <a:t>r</a:t>
              </a:r>
              <a:r>
                <a:rPr lang="nl-NL" sz="3600" dirty="0" err="1" smtClean="0">
                  <a:latin typeface="Comic Sans MS" pitchFamily="66" charset="0"/>
                </a:rPr>
                <a:t>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bra</a:t>
              </a:r>
              <a:r>
                <a:rPr lang="nl-NL" sz="3600" dirty="0" err="1" smtClean="0">
                  <a:latin typeface="Comic Sans MS" pitchFamily="66" charset="0"/>
                </a:rPr>
                <a:t>r</a:t>
              </a:r>
              <a:r>
                <a:rPr lang="nl-NL" sz="3600" dirty="0" err="1" smtClean="0">
                  <a:latin typeface="Comic Sans MS" pitchFamily="66" charset="0"/>
                </a:rPr>
                <a:t>dween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301208"/>
            <a:ext cx="1067603" cy="971278"/>
          </a:xfrm>
          <a:prstGeom prst="rect">
            <a:avLst/>
          </a:prstGeom>
          <a:noFill/>
        </p:spPr>
      </p:pic>
      <p:pic>
        <p:nvPicPr>
          <p:cNvPr id="15362" name="Picture 2" descr="D:\milou\website\tekeningen - kleur\thema's\dieren\kriebelbeestjes\boktor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56617" y="1357298"/>
            <a:ext cx="1201839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brandslang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slrandbang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bra</a:t>
              </a:r>
              <a:r>
                <a:rPr lang="nl-NL" sz="3600" dirty="0" err="1" smtClean="0">
                  <a:latin typeface="Comic Sans MS" pitchFamily="66" charset="0"/>
                </a:rPr>
                <a:t>ng</a:t>
              </a:r>
              <a:r>
                <a:rPr lang="nl-NL" sz="3600" dirty="0" err="1" smtClean="0">
                  <a:latin typeface="Comic Sans MS" pitchFamily="66" charset="0"/>
                </a:rPr>
                <a:t>sland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slang</a:t>
              </a:r>
              <a:r>
                <a:rPr lang="nl-NL" sz="3600" dirty="0" smtClean="0">
                  <a:latin typeface="Comic Sans MS" pitchFamily="66" charset="0"/>
                </a:rPr>
                <a:t>brand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br</a:t>
              </a:r>
              <a:r>
                <a:rPr lang="nl-NL" sz="3600" dirty="0" err="1" smtClean="0">
                  <a:latin typeface="Comic Sans MS" pitchFamily="66" charset="0"/>
                </a:rPr>
                <a:t>n</a:t>
              </a:r>
              <a:r>
                <a:rPr lang="nl-NL" sz="3600" dirty="0" err="1" smtClean="0">
                  <a:latin typeface="Comic Sans MS" pitchFamily="66" charset="0"/>
                </a:rPr>
                <a:t>adslgan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dranbslang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brandslang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3284984"/>
            <a:ext cx="1067603" cy="971278"/>
          </a:xfrm>
          <a:prstGeom prst="rect">
            <a:avLst/>
          </a:prstGeom>
          <a:noFill/>
        </p:spPr>
      </p:pic>
      <p:pic>
        <p:nvPicPr>
          <p:cNvPr id="16386" name="Picture 2" descr="D:\milou\website\tekeningen - kleur\thema's\dieren\kriebelbeestjes\libelle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71600" y="1371973"/>
            <a:ext cx="1385822" cy="154228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ladder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</a:t>
              </a:r>
              <a:r>
                <a:rPr lang="nl-NL" sz="3600" dirty="0" err="1" smtClean="0">
                  <a:latin typeface="Comic Sans MS" pitchFamily="66" charset="0"/>
                </a:rPr>
                <a:t>e</a:t>
              </a:r>
              <a:r>
                <a:rPr lang="nl-NL" sz="3600" dirty="0" err="1" smtClean="0">
                  <a:latin typeface="Comic Sans MS" pitchFamily="66" charset="0"/>
                </a:rPr>
                <a:t>ddar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</a:t>
              </a:r>
              <a:r>
                <a:rPr lang="nl-NL" sz="3600" dirty="0" err="1" smtClean="0">
                  <a:latin typeface="Comic Sans MS" pitchFamily="66" charset="0"/>
                </a:rPr>
                <a:t>d</a:t>
              </a:r>
              <a:r>
                <a:rPr lang="nl-NL" sz="3600" dirty="0" err="1" smtClean="0">
                  <a:latin typeface="Comic Sans MS" pitchFamily="66" charset="0"/>
                </a:rPr>
                <a:t>ader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ladder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ladd</a:t>
              </a:r>
              <a:r>
                <a:rPr lang="nl-NL" sz="3600" dirty="0" err="1" smtClean="0">
                  <a:latin typeface="Comic Sans MS" pitchFamily="66" charset="0"/>
                </a:rPr>
                <a:t>r</a:t>
              </a:r>
              <a:r>
                <a:rPr lang="nl-NL" sz="3600" dirty="0" err="1" smtClean="0">
                  <a:latin typeface="Comic Sans MS" pitchFamily="66" charset="0"/>
                </a:rPr>
                <a:t>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d</a:t>
              </a:r>
              <a:r>
                <a:rPr lang="nl-NL" sz="3600" dirty="0" err="1" smtClean="0">
                  <a:latin typeface="Comic Sans MS" pitchFamily="66" charset="0"/>
                </a:rPr>
                <a:t>lader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ldader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1067603" cy="971278"/>
          </a:xfrm>
          <a:prstGeom prst="rect">
            <a:avLst/>
          </a:prstGeom>
          <a:noFill/>
        </p:spPr>
      </p:pic>
      <p:pic>
        <p:nvPicPr>
          <p:cNvPr id="14338" name="Picture 2" descr="D:\milou\website\tekeningen - kleur\thema's\dieren\kriebelbeestjes\bladluis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308592" y="1285860"/>
            <a:ext cx="668900" cy="171540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melder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reldem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m</a:t>
              </a:r>
              <a:r>
                <a:rPr lang="nl-NL" sz="3600" dirty="0" err="1" smtClean="0">
                  <a:latin typeface="Comic Sans MS" pitchFamily="66" charset="0"/>
                </a:rPr>
                <a:t>r</a:t>
              </a:r>
              <a:r>
                <a:rPr lang="nl-NL" sz="3600" dirty="0" err="1" smtClean="0">
                  <a:latin typeface="Comic Sans MS" pitchFamily="66" charset="0"/>
                </a:rPr>
                <a:t>edle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me</a:t>
              </a:r>
              <a:r>
                <a:rPr lang="nl-NL" sz="3600" dirty="0" err="1" smtClean="0">
                  <a:latin typeface="Comic Sans MS" pitchFamily="66" charset="0"/>
                </a:rPr>
                <a:t>e</a:t>
              </a:r>
              <a:r>
                <a:rPr lang="nl-NL" sz="3600" dirty="0" err="1" smtClean="0">
                  <a:latin typeface="Comic Sans MS" pitchFamily="66" charset="0"/>
                </a:rPr>
                <a:t>ldr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melder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delmer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medler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5301208"/>
            <a:ext cx="1067603" cy="971278"/>
          </a:xfrm>
          <a:prstGeom prst="rect">
            <a:avLst/>
          </a:prstGeom>
          <a:noFill/>
        </p:spPr>
      </p:pic>
      <p:pic>
        <p:nvPicPr>
          <p:cNvPr id="18434" name="Picture 2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99592" y="1625222"/>
            <a:ext cx="1553683" cy="10357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blussen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lussben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blussen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blessun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bl</a:t>
              </a:r>
              <a:r>
                <a:rPr lang="nl-NL" sz="3600" dirty="0" smtClean="0">
                  <a:latin typeface="Comic Sans MS" pitchFamily="66" charset="0"/>
                </a:rPr>
                <a:t>s</a:t>
              </a:r>
              <a:r>
                <a:rPr lang="nl-NL" sz="3600" dirty="0" smtClean="0">
                  <a:latin typeface="Comic Sans MS" pitchFamily="66" charset="0"/>
                </a:rPr>
                <a:t>usen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busseln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bulssen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301208"/>
            <a:ext cx="1067603" cy="971278"/>
          </a:xfrm>
          <a:prstGeom prst="rect">
            <a:avLst/>
          </a:prstGeom>
          <a:noFill/>
        </p:spPr>
      </p:pic>
      <p:pic>
        <p:nvPicPr>
          <p:cNvPr id="15362" name="Picture 2" descr="D:\milou\website\tekeningen - kleur\thema's\dieren\kriebelbeestjes\bokto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71600" y="1514025"/>
            <a:ext cx="1371873" cy="125818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vlammen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vl</a:t>
              </a:r>
              <a:r>
                <a:rPr lang="nl-NL" sz="3600" dirty="0" smtClean="0">
                  <a:latin typeface="Comic Sans MS" pitchFamily="66" charset="0"/>
                </a:rPr>
                <a:t>e</a:t>
              </a:r>
              <a:r>
                <a:rPr lang="nl-NL" sz="3600" dirty="0" smtClean="0">
                  <a:latin typeface="Comic Sans MS" pitchFamily="66" charset="0"/>
                </a:rPr>
                <a:t>mman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</a:t>
              </a:r>
              <a:r>
                <a:rPr lang="nl-NL" sz="3600" dirty="0" smtClean="0">
                  <a:latin typeface="Comic Sans MS" pitchFamily="66" charset="0"/>
                </a:rPr>
                <a:t>n</a:t>
              </a:r>
              <a:r>
                <a:rPr lang="nl-NL" sz="3600" dirty="0" smtClean="0">
                  <a:latin typeface="Comic Sans MS" pitchFamily="66" charset="0"/>
                </a:rPr>
                <a:t>lamme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mlamenv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vamlenm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vlammen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vl</a:t>
              </a:r>
              <a:r>
                <a:rPr lang="nl-NL" sz="3600" dirty="0" smtClean="0">
                  <a:latin typeface="Comic Sans MS" pitchFamily="66" charset="0"/>
                </a:rPr>
                <a:t>m</a:t>
              </a:r>
              <a:r>
                <a:rPr lang="nl-NL" sz="3600" dirty="0" smtClean="0">
                  <a:latin typeface="Comic Sans MS" pitchFamily="66" charset="0"/>
                </a:rPr>
                <a:t>amen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293096"/>
            <a:ext cx="1067603" cy="971278"/>
          </a:xfrm>
          <a:prstGeom prst="rect">
            <a:avLst/>
          </a:prstGeom>
          <a:noFill/>
        </p:spPr>
      </p:pic>
      <p:pic>
        <p:nvPicPr>
          <p:cNvPr id="23554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18605" y="1340768"/>
            <a:ext cx="1303211" cy="156936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514291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Comic Sans MS" pitchFamily="66" charset="0"/>
              </a:rPr>
              <a:t>brandkraan</a:t>
            </a:r>
            <a:endParaRPr lang="nl-NL" sz="72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brandkraan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d</a:t>
              </a:r>
              <a:r>
                <a:rPr lang="nl-NL" sz="3600" dirty="0" err="1" smtClean="0">
                  <a:latin typeface="Comic Sans MS" pitchFamily="66" charset="0"/>
                </a:rPr>
                <a:t>ranbkraan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br</a:t>
              </a:r>
              <a:r>
                <a:rPr lang="nl-NL" sz="3600" dirty="0" err="1" smtClean="0">
                  <a:latin typeface="Comic Sans MS" pitchFamily="66" charset="0"/>
                </a:rPr>
                <a:t>aa</a:t>
              </a:r>
              <a:r>
                <a:rPr lang="nl-NL" sz="3600" dirty="0" err="1" smtClean="0">
                  <a:latin typeface="Comic Sans MS" pitchFamily="66" charset="0"/>
                </a:rPr>
                <a:t>andkrn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barndkaarn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brndkraaan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kraan</a:t>
              </a:r>
              <a:r>
                <a:rPr lang="nl-NL" sz="3600" dirty="0" smtClean="0">
                  <a:latin typeface="Comic Sans MS" pitchFamily="66" charset="0"/>
                </a:rPr>
                <a:t>brand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3314" name="Picture 2" descr="D:\milou\website\tekeningen - kleur\thema's\dieren\kriebelbeestjes\krekel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172603" y="1340768"/>
            <a:ext cx="940877" cy="1659604"/>
          </a:xfrm>
          <a:prstGeom prst="rect">
            <a:avLst/>
          </a:prstGeom>
          <a:noFill/>
        </p:spPr>
      </p:pic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284984"/>
            <a:ext cx="1067603" cy="97127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bijl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8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bijl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2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jbil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0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bjil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lijb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3" name="Picture 2" descr="D:\milou\website\tekeningen - kleur\thema's\dieren\kriebelbeestjes\bij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248708" y="1428736"/>
            <a:ext cx="837326" cy="13573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06624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ladderwagen</a:t>
            </a:r>
            <a:endParaRPr lang="nl-NL" sz="66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leddarwegan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la</a:t>
              </a:r>
              <a:r>
                <a:rPr lang="nl-NL" sz="3600" dirty="0" err="1" smtClean="0">
                  <a:latin typeface="Comic Sans MS" pitchFamily="66" charset="0"/>
                </a:rPr>
                <a:t>en</a:t>
              </a:r>
              <a:r>
                <a:rPr lang="nl-NL" sz="3600" dirty="0" err="1" smtClean="0">
                  <a:latin typeface="Comic Sans MS" pitchFamily="66" charset="0"/>
                </a:rPr>
                <a:t>ddwager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dalde</a:t>
              </a:r>
              <a:r>
                <a:rPr lang="nl-NL" sz="3600" dirty="0" err="1" smtClean="0">
                  <a:latin typeface="Comic Sans MS" pitchFamily="66" charset="0"/>
                </a:rPr>
                <a:t>w</a:t>
              </a:r>
              <a:r>
                <a:rPr lang="nl-NL" sz="3600" dirty="0" err="1" smtClean="0">
                  <a:latin typeface="Comic Sans MS" pitchFamily="66" charset="0"/>
                </a:rPr>
                <a:t>ragen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ldaderweagn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ladderwagen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wagen</a:t>
              </a:r>
              <a:r>
                <a:rPr lang="nl-NL" sz="3600" dirty="0" smtClean="0">
                  <a:latin typeface="Comic Sans MS" pitchFamily="66" charset="0"/>
                </a:rPr>
                <a:t>ladder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293096"/>
            <a:ext cx="1067603" cy="971278"/>
          </a:xfrm>
          <a:prstGeom prst="rect">
            <a:avLst/>
          </a:prstGeom>
          <a:noFill/>
        </p:spPr>
      </p:pic>
      <p:pic>
        <p:nvPicPr>
          <p:cNvPr id="23554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28662" y="1502372"/>
            <a:ext cx="1483098" cy="124615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4286256"/>
            <a:ext cx="1482350" cy="962593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286256"/>
            <a:ext cx="1214446" cy="2072279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428604"/>
            <a:ext cx="1482349" cy="1938372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beroepen\brandweer\ladder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4286256"/>
            <a:ext cx="785678" cy="2014193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beroepen\brandweer\rookmelde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16" y="4071942"/>
            <a:ext cx="1714512" cy="1142536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29454" y="142852"/>
            <a:ext cx="1798818" cy="2166933"/>
          </a:xfrm>
          <a:prstGeom prst="rect">
            <a:avLst/>
          </a:prstGeom>
          <a:noFill/>
        </p:spPr>
      </p:pic>
      <p:pic>
        <p:nvPicPr>
          <p:cNvPr id="1032" name="Picture 8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2910" y="357166"/>
            <a:ext cx="2014054" cy="169164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brand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r</a:t>
              </a:r>
              <a:r>
                <a:rPr lang="nl-NL" sz="4000" dirty="0" smtClean="0">
                  <a:latin typeface="Comic Sans MS" pitchFamily="66" charset="0"/>
                </a:rPr>
                <a:t>band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brnad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dranb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brand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3074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28663" y="1572142"/>
            <a:ext cx="1429326" cy="114194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ladder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adlder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laderd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raddel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ladder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3074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336907" y="1357298"/>
            <a:ext cx="612838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hond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hond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ho</a:t>
              </a:r>
              <a:r>
                <a:rPr lang="nl-NL" sz="4000" dirty="0" err="1" smtClean="0">
                  <a:latin typeface="Comic Sans MS" pitchFamily="66" charset="0"/>
                </a:rPr>
                <a:t>d</a:t>
              </a:r>
              <a:r>
                <a:rPr lang="nl-NL" sz="4000" dirty="0" err="1" smtClean="0">
                  <a:latin typeface="Comic Sans MS" pitchFamily="66" charset="0"/>
                </a:rPr>
                <a:t>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donh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hnod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3" name="Picture 2" descr="D:\milou\website\tekeningen - kleur\thema's\dieren\kriebelbeestjes\bij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269719" y="1428736"/>
            <a:ext cx="795305" cy="13573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vuur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vuru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ruuv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vuur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uvur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2050" name="Picture 2" descr="D:\milou\website\tekeningen - kleur\thema's\dieren\kriebelbeestjes\spi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08056" y="1357298"/>
            <a:ext cx="1245778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helm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hlem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helm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he</a:t>
              </a:r>
              <a:r>
                <a:rPr lang="nl-NL" sz="4000" dirty="0" err="1" smtClean="0">
                  <a:latin typeface="Comic Sans MS" pitchFamily="66" charset="0"/>
                </a:rPr>
                <a:t>m</a:t>
              </a:r>
              <a:r>
                <a:rPr lang="nl-NL" sz="4000" dirty="0" err="1" smtClean="0">
                  <a:latin typeface="Comic Sans MS" pitchFamily="66" charset="0"/>
                </a:rPr>
                <a:t>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m</a:t>
              </a:r>
              <a:r>
                <a:rPr lang="nl-NL" sz="4000" dirty="0" err="1" smtClean="0">
                  <a:latin typeface="Comic Sans MS" pitchFamily="66" charset="0"/>
                </a:rPr>
                <a:t>elh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4098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99592" y="1643036"/>
            <a:ext cx="1539718" cy="100015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slang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slang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glans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lasng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s</a:t>
              </a:r>
              <a:r>
                <a:rPr lang="nl-NL" sz="4000" dirty="0" err="1" smtClean="0">
                  <a:latin typeface="Comic Sans MS" pitchFamily="66" charset="0"/>
                </a:rPr>
                <a:t>n</a:t>
              </a:r>
              <a:r>
                <a:rPr lang="nl-NL" sz="4000" dirty="0" err="1" smtClean="0">
                  <a:latin typeface="Comic Sans MS" pitchFamily="66" charset="0"/>
                </a:rPr>
                <a:t>alg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3" name="Picture 2" descr="D:\milou\website\tekeningen - kleur\thema's\dieren\kriebelbeestjes\bij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57560" y="1428736"/>
            <a:ext cx="1219622" cy="13573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blus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buls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blus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bl</a:t>
              </a:r>
              <a:r>
                <a:rPr lang="nl-NL" sz="4000" dirty="0" err="1" smtClean="0">
                  <a:latin typeface="Comic Sans MS" pitchFamily="66" charset="0"/>
                </a:rPr>
                <a:t>s</a:t>
              </a:r>
              <a:r>
                <a:rPr lang="nl-NL" sz="4000" dirty="0" err="1" smtClean="0">
                  <a:latin typeface="Comic Sans MS" pitchFamily="66" charset="0"/>
                </a:rPr>
                <a:t>u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sulb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4098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99592" y="1437058"/>
            <a:ext cx="1539718" cy="141211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255</Words>
  <Application>Microsoft Office PowerPoint</Application>
  <PresentationFormat>Diavoorstelling (4:3)</PresentationFormat>
  <Paragraphs>157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48</cp:revision>
  <dcterms:created xsi:type="dcterms:W3CDTF">2016-05-02T17:52:41Z</dcterms:created>
  <dcterms:modified xsi:type="dcterms:W3CDTF">2021-02-02T07:51:08Z</dcterms:modified>
</cp:coreProperties>
</file>