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321" r:id="rId4"/>
    <p:sldId id="323" r:id="rId5"/>
    <p:sldId id="260" r:id="rId6"/>
    <p:sldId id="325" r:id="rId7"/>
    <p:sldId id="324" r:id="rId8"/>
    <p:sldId id="326" r:id="rId9"/>
    <p:sldId id="327" r:id="rId10"/>
    <p:sldId id="328" r:id="rId11"/>
    <p:sldId id="331" r:id="rId12"/>
    <p:sldId id="329" r:id="rId13"/>
    <p:sldId id="330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IswmZB0bVyn2b+CeNo0yaA" hashData="JOi+1Cqm62JZz8kO2pXeoM+khy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78" autoAdjust="0"/>
    <p:restoredTop sz="86449" autoAdjust="0"/>
  </p:normalViewPr>
  <p:slideViewPr>
    <p:cSldViewPr>
      <p:cViewPr varScale="1">
        <p:scale>
          <a:sx n="94" d="100"/>
          <a:sy n="9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5457" y="2166434"/>
            <a:ext cx="1604054" cy="1191128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9256" y="2000240"/>
            <a:ext cx="1362620" cy="1430267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5984" y="4214819"/>
            <a:ext cx="1484991" cy="1361924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56445" y="4221088"/>
            <a:ext cx="1545636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21195" y="1052736"/>
              <a:ext cx="2285184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395289" y="1052736"/>
              <a:ext cx="2102842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192567" y="3861048"/>
              <a:ext cx="870435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03096" y="3861048"/>
              <a:ext cx="2282223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02835" y="1052736"/>
              <a:ext cx="1849898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308723" y="1052736"/>
              <a:ext cx="2126953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738273" y="3933056"/>
              <a:ext cx="1779021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076056" y="3913285"/>
              <a:ext cx="2592289" cy="2127774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51964" y="1087236"/>
              <a:ext cx="2151640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264690"/>
              <a:ext cx="2736304" cy="1808340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825972" y="3861048"/>
              <a:ext cx="154735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35885" y="4169955"/>
              <a:ext cx="2421650" cy="1614433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55400" y="1052736"/>
              <a:ext cx="1744768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749050" y="1147980"/>
              <a:ext cx="1318308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4114971"/>
              <a:ext cx="2520280" cy="1724401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42858" y="3861048"/>
              <a:ext cx="1658684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E:\milou\website\tekeningen - kleur\thema's\beroepen\brandweer\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00042"/>
            <a:ext cx="2649495" cy="2116921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beroepen\brandweer\brandblus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857628"/>
            <a:ext cx="770895" cy="2256752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beroepen\brandweer\brandweerho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22" y="4143380"/>
            <a:ext cx="1130376" cy="1928826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beroepen\brandweer\brandweerm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4995" y="3929066"/>
            <a:ext cx="1857469" cy="2428892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beroepen\brandweer\ladd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214290"/>
            <a:ext cx="869384" cy="2228786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beroepen\brandweer\bluss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85728"/>
            <a:ext cx="2537630" cy="2327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93800" y="1052736"/>
              <a:ext cx="1739974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301470" y="1052736"/>
              <a:ext cx="229048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9" y="3999159"/>
              <a:ext cx="2448272" cy="1956026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33254" y="3861048"/>
              <a:ext cx="182190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03159" y="1087236"/>
              <a:ext cx="2049250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906815" y="1052736"/>
              <a:ext cx="1074786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31640" y="4174350"/>
              <a:ext cx="2536019" cy="1605644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065425" y="3861048"/>
              <a:ext cx="762569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1640" y="1337330"/>
              <a:ext cx="2592288" cy="1658506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802439" y="1147980"/>
              <a:ext cx="1211529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4161787"/>
              <a:ext cx="2520280" cy="1630769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834591" y="3861048"/>
              <a:ext cx="107521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26935" y="1052736"/>
              <a:ext cx="2001697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493939" y="1052736"/>
              <a:ext cx="1756522" cy="2232248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259632" y="4375660"/>
              <a:ext cx="2736304" cy="1275031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344658" y="3861048"/>
              <a:ext cx="2055085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53171" y="1087236"/>
              <a:ext cx="1749226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770844" y="1052736"/>
              <a:ext cx="1346728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969690" y="3861048"/>
              <a:ext cx="1259919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35885" y="4190653"/>
              <a:ext cx="2421650" cy="157303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30396" y="1052736"/>
              <a:ext cx="1866783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231767"/>
              <a:ext cx="2432150" cy="1874185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9" y="3948608"/>
              <a:ext cx="2448272" cy="2057127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06354" y="3861048"/>
              <a:ext cx="187570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77508" y="1052736"/>
              <a:ext cx="190055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91115" y="1147980"/>
              <a:ext cx="1634178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794949" y="3861048"/>
              <a:ext cx="1737678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98461" y="3861048"/>
              <a:ext cx="214747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975139" y="1052736"/>
              <a:ext cx="1305289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376738" y="1052736"/>
              <a:ext cx="1990923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352125" y="3933056"/>
              <a:ext cx="2551318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445893" y="3861048"/>
              <a:ext cx="1852614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714348" y="285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</a:t>
            </a:r>
            <a:r>
              <a:rPr lang="nl-NL" dirty="0" smtClean="0">
                <a:latin typeface="Comic Sans MS" pitchFamily="66" charset="0"/>
              </a:rPr>
              <a:t>er </a:t>
            </a:r>
            <a:r>
              <a:rPr lang="nl-NL" dirty="0" smtClean="0">
                <a:latin typeface="Comic Sans MS" pitchFamily="66" charset="0"/>
              </a:rPr>
              <a:t>bij de brandweer?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123</Words>
  <Application>Microsoft Office PowerPoint</Application>
  <PresentationFormat>Diavoorstelling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35</cp:revision>
  <dcterms:created xsi:type="dcterms:W3CDTF">2016-05-02T13:46:17Z</dcterms:created>
  <dcterms:modified xsi:type="dcterms:W3CDTF">2021-02-02T07:13:32Z</dcterms:modified>
</cp:coreProperties>
</file>