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4" r:id="rId4"/>
    <p:sldId id="260" r:id="rId5"/>
    <p:sldId id="259" r:id="rId6"/>
    <p:sldId id="263" r:id="rId7"/>
    <p:sldId id="258" r:id="rId8"/>
    <p:sldId id="265" r:id="rId9"/>
    <p:sldId id="262" r:id="rId10"/>
    <p:sldId id="261" r:id="rId11"/>
    <p:sldId id="266" r:id="rId12"/>
    <p:sldId id="267" r:id="rId13"/>
    <p:sldId id="271" r:id="rId14"/>
    <p:sldId id="270" r:id="rId15"/>
    <p:sldId id="299" r:id="rId16"/>
    <p:sldId id="273" r:id="rId17"/>
    <p:sldId id="277" r:id="rId18"/>
    <p:sldId id="275" r:id="rId19"/>
    <p:sldId id="276" r:id="rId20"/>
    <p:sldId id="274" r:id="rId21"/>
    <p:sldId id="297" r:id="rId22"/>
    <p:sldId id="289" r:id="rId23"/>
    <p:sldId id="295" r:id="rId24"/>
    <p:sldId id="291" r:id="rId25"/>
    <p:sldId id="293" r:id="rId26"/>
    <p:sldId id="292" r:id="rId27"/>
    <p:sldId id="290" r:id="rId28"/>
    <p:sldId id="296" r:id="rId29"/>
    <p:sldId id="288" r:id="rId3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ccc2N5zhKGoCcsJ/fasoUQ" hashData="ygyjk8ksKPAVek0wCPbDASmnve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33" autoAdjust="0"/>
    <p:restoredTop sz="86449" autoAdjust="0"/>
  </p:normalViewPr>
  <p:slideViewPr>
    <p:cSldViewPr>
      <p:cViewPr varScale="1">
        <p:scale>
          <a:sx n="94" d="100"/>
          <a:sy n="94" d="100"/>
        </p:scale>
        <p:origin x="-5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2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23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openxmlformats.org/officeDocument/2006/relationships/image" Target="../media/image24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image" Target="../media/image25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26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4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2.wav"/><Relationship Id="rId7" Type="http://schemas.openxmlformats.org/officeDocument/2006/relationships/image" Target="../media/image3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4.png"/><Relationship Id="rId10" Type="http://schemas.openxmlformats.org/officeDocument/2006/relationships/image" Target="../media/image37.png"/><Relationship Id="rId4" Type="http://schemas.openxmlformats.org/officeDocument/2006/relationships/image" Target="../media/image32.jpeg"/><Relationship Id="rId9" Type="http://schemas.openxmlformats.org/officeDocument/2006/relationships/image" Target="../media/image3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audio" Target="../media/audio1.wav"/><Relationship Id="rId7" Type="http://schemas.openxmlformats.org/officeDocument/2006/relationships/image" Target="../media/image3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14.jpeg"/><Relationship Id="rId10" Type="http://schemas.openxmlformats.org/officeDocument/2006/relationships/image" Target="../media/image39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1.wav"/><Relationship Id="rId7" Type="http://schemas.openxmlformats.org/officeDocument/2006/relationships/image" Target="../media/image3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10" Type="http://schemas.openxmlformats.org/officeDocument/2006/relationships/image" Target="../media/image26.png"/><Relationship Id="rId4" Type="http://schemas.openxmlformats.org/officeDocument/2006/relationships/image" Target="../media/image33.jpeg"/><Relationship Id="rId9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3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10" Type="http://schemas.openxmlformats.org/officeDocument/2006/relationships/image" Target="../media/image41.png"/><Relationship Id="rId4" Type="http://schemas.openxmlformats.org/officeDocument/2006/relationships/image" Target="../media/image38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audio" Target="../media/audio2.wav"/><Relationship Id="rId7" Type="http://schemas.openxmlformats.org/officeDocument/2006/relationships/image" Target="../media/image3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42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audio" Target="../media/audio2.wav"/><Relationship Id="rId7" Type="http://schemas.openxmlformats.org/officeDocument/2006/relationships/image" Target="../media/image3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4.png"/><Relationship Id="rId10" Type="http://schemas.openxmlformats.org/officeDocument/2006/relationships/image" Target="../media/image24.png"/><Relationship Id="rId4" Type="http://schemas.openxmlformats.org/officeDocument/2006/relationships/image" Target="../media/image38.jpeg"/><Relationship Id="rId9" Type="http://schemas.openxmlformats.org/officeDocument/2006/relationships/image" Target="../media/image35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4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10" Type="http://schemas.openxmlformats.org/officeDocument/2006/relationships/image" Target="../media/image44.png"/><Relationship Id="rId4" Type="http://schemas.openxmlformats.org/officeDocument/2006/relationships/image" Target="../media/image34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3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43.jpeg"/><Relationship Id="rId10" Type="http://schemas.openxmlformats.org/officeDocument/2006/relationships/image" Target="../media/image45.png"/><Relationship Id="rId4" Type="http://schemas.openxmlformats.org/officeDocument/2006/relationships/image" Target="../media/image32.jpe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8.jpeg"/><Relationship Id="rId10" Type="http://schemas.openxmlformats.org/officeDocument/2006/relationships/image" Target="../media/image46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4.jpeg"/><Relationship Id="rId10" Type="http://schemas.openxmlformats.org/officeDocument/2006/relationships/image" Target="../media/image10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1.wav"/><Relationship Id="rId7" Type="http://schemas.openxmlformats.org/officeDocument/2006/relationships/image" Target="../media/image4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5.jpeg"/><Relationship Id="rId10" Type="http://schemas.openxmlformats.org/officeDocument/2006/relationships/image" Target="../media/image47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audio" Target="../media/audio1.wav"/><Relationship Id="rId7" Type="http://schemas.openxmlformats.org/officeDocument/2006/relationships/image" Target="../media/image3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40.jpeg"/><Relationship Id="rId10" Type="http://schemas.openxmlformats.org/officeDocument/2006/relationships/image" Target="../media/image48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1.wav"/><Relationship Id="rId7" Type="http://schemas.openxmlformats.org/officeDocument/2006/relationships/image" Target="../media/image3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image" Target="../media/image49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5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7.png"/><Relationship Id="rId4" Type="http://schemas.openxmlformats.org/officeDocument/2006/relationships/image" Target="../media/image16.jpe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8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9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0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7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tellen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95838"/>
              <a:ext cx="504405" cy="659606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95838"/>
              <a:ext cx="504405" cy="659606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95838"/>
              <a:ext cx="504405" cy="659606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1928802"/>
            <a:ext cx="3313113" cy="30384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8194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1214422"/>
            <a:ext cx="950977" cy="61753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86050" y="2357430"/>
            <a:ext cx="950977" cy="61753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1928802"/>
            <a:ext cx="950977" cy="61753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3500438"/>
            <a:ext cx="950977" cy="61753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3500438"/>
            <a:ext cx="950977" cy="61753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2786058"/>
            <a:ext cx="950977" cy="617536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2000240"/>
            <a:ext cx="950977" cy="617536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071546"/>
            <a:ext cx="950977" cy="6175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0242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1643050"/>
            <a:ext cx="1431329" cy="18716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266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64" y="1214422"/>
            <a:ext cx="561648" cy="143986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00430" y="2714620"/>
            <a:ext cx="561648" cy="143986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3438" y="2714620"/>
            <a:ext cx="561648" cy="143986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14810" y="1142984"/>
            <a:ext cx="561648" cy="143986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86446" y="2714620"/>
            <a:ext cx="561648" cy="143986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32" y="1214422"/>
            <a:ext cx="561648" cy="14398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142984"/>
            <a:ext cx="784230" cy="94471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4744" y="1071546"/>
            <a:ext cx="784230" cy="94471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43570" y="2214554"/>
            <a:ext cx="784230" cy="94471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143116"/>
            <a:ext cx="784230" cy="94471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3214686"/>
            <a:ext cx="784230" cy="94471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1785926"/>
            <a:ext cx="784230" cy="94471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3071810"/>
            <a:ext cx="784230" cy="9447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2290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86116" y="1428736"/>
            <a:ext cx="1200650" cy="80010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3438" y="2643182"/>
            <a:ext cx="1200650" cy="8001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674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71480"/>
            <a:ext cx="1069586" cy="1825097"/>
          </a:xfrm>
          <a:prstGeom prst="rect">
            <a:avLst/>
          </a:prstGeom>
          <a:noFill/>
        </p:spPr>
      </p:pic>
      <p:pic>
        <p:nvPicPr>
          <p:cNvPr id="28675" name="Picture 3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884108" cy="2266532"/>
          </a:xfrm>
          <a:prstGeom prst="rect">
            <a:avLst/>
          </a:prstGeom>
          <a:noFill/>
        </p:spPr>
      </p:pic>
      <p:pic>
        <p:nvPicPr>
          <p:cNvPr id="28676" name="Picture 4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3857628"/>
            <a:ext cx="1497419" cy="997867"/>
          </a:xfrm>
          <a:prstGeom prst="rect">
            <a:avLst/>
          </a:prstGeom>
          <a:noFill/>
        </p:spPr>
      </p:pic>
      <p:pic>
        <p:nvPicPr>
          <p:cNvPr id="28677" name="Picture 5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572008"/>
            <a:ext cx="1431153" cy="1724028"/>
          </a:xfrm>
          <a:prstGeom prst="rect">
            <a:avLst/>
          </a:prstGeom>
          <a:noFill/>
        </p:spPr>
      </p:pic>
      <p:pic>
        <p:nvPicPr>
          <p:cNvPr id="28678" name="Picture 6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5985" y="3857629"/>
            <a:ext cx="1366562" cy="2214578"/>
          </a:xfrm>
          <a:prstGeom prst="rect">
            <a:avLst/>
          </a:prstGeom>
          <a:noFill/>
        </p:spPr>
      </p:pic>
      <p:pic>
        <p:nvPicPr>
          <p:cNvPr id="28679" name="Picture 7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7752" y="142852"/>
            <a:ext cx="783950" cy="2294973"/>
          </a:xfrm>
          <a:prstGeom prst="rect">
            <a:avLst/>
          </a:prstGeom>
          <a:noFill/>
        </p:spPr>
      </p:pic>
      <p:pic>
        <p:nvPicPr>
          <p:cNvPr id="28680" name="Picture 8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4572008"/>
            <a:ext cx="1026309" cy="1810259"/>
          </a:xfrm>
          <a:prstGeom prst="rect">
            <a:avLst/>
          </a:prstGeom>
          <a:noFill/>
        </p:spPr>
      </p:pic>
      <p:pic>
        <p:nvPicPr>
          <p:cNvPr id="28681" name="Picture 9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15140" y="428604"/>
            <a:ext cx="1768217" cy="196729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39450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5936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5184"/>
              <a:ext cx="114545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20280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4338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1285860"/>
            <a:ext cx="677842" cy="81655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2714620"/>
            <a:ext cx="677842" cy="81655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3000372"/>
            <a:ext cx="677842" cy="81655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1214422"/>
            <a:ext cx="677842" cy="81655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2214554"/>
            <a:ext cx="677842" cy="81655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3286124"/>
            <a:ext cx="677842" cy="81655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2857496"/>
            <a:ext cx="677842" cy="81655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1214422"/>
            <a:ext cx="677842" cy="816557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1785926"/>
            <a:ext cx="677842" cy="816557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3214686"/>
            <a:ext cx="677842" cy="816557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2214554"/>
            <a:ext cx="677842" cy="816557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43702" y="1285860"/>
            <a:ext cx="677842" cy="8165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13176"/>
              <a:ext cx="1016667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500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7410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2143116"/>
            <a:ext cx="695255" cy="90914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1714488"/>
            <a:ext cx="695255" cy="90914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3214686"/>
            <a:ext cx="695255" cy="90914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2786058"/>
            <a:ext cx="695255" cy="90914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43174" y="1071546"/>
            <a:ext cx="695255" cy="90914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1714488"/>
            <a:ext cx="695255" cy="90914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3214686"/>
            <a:ext cx="695255" cy="90914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2571744"/>
            <a:ext cx="695255" cy="90914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1142984"/>
            <a:ext cx="695255" cy="909140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72198" y="1857364"/>
            <a:ext cx="695255" cy="909140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8" y="3286124"/>
            <a:ext cx="695255" cy="909140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15272" y="2500306"/>
            <a:ext cx="695255" cy="909140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1214422"/>
            <a:ext cx="695255" cy="9091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5455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28662" y="1142984"/>
            <a:ext cx="785818" cy="52366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00166" y="2000240"/>
            <a:ext cx="785818" cy="52366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2910" y="2786058"/>
            <a:ext cx="785818" cy="52366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43042" y="3500438"/>
            <a:ext cx="785818" cy="523663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428868"/>
            <a:ext cx="785818" cy="52366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1357298"/>
            <a:ext cx="785818" cy="523663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43372" y="2214554"/>
            <a:ext cx="785818" cy="523663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3429000"/>
            <a:ext cx="785818" cy="523663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72066" y="3071810"/>
            <a:ext cx="785818" cy="523663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9190" y="1214422"/>
            <a:ext cx="785818" cy="523663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6" y="2500306"/>
            <a:ext cx="785818" cy="523663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86446" y="1857364"/>
            <a:ext cx="785818" cy="523663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16" y="3500438"/>
            <a:ext cx="785818" cy="523663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86710" y="2214554"/>
            <a:ext cx="785818" cy="523663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8082" y="1214422"/>
            <a:ext cx="785818" cy="5236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8434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500174"/>
            <a:ext cx="477814" cy="81532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2357430"/>
            <a:ext cx="477814" cy="81532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43174" y="3286124"/>
            <a:ext cx="477814" cy="81532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28860" y="1214422"/>
            <a:ext cx="477814" cy="81532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2143116"/>
            <a:ext cx="477814" cy="815322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3357562"/>
            <a:ext cx="477814" cy="815322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0562" y="1142984"/>
            <a:ext cx="477814" cy="81532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2214554"/>
            <a:ext cx="477814" cy="815322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8" y="1142984"/>
            <a:ext cx="477814" cy="815322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3143248"/>
            <a:ext cx="477814" cy="815322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2143116"/>
            <a:ext cx="477814" cy="815322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3143248"/>
            <a:ext cx="477814" cy="815322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710" y="1214422"/>
            <a:ext cx="477814" cy="815322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3000372"/>
            <a:ext cx="477814" cy="815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857364"/>
            <a:ext cx="830710" cy="134620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1928802"/>
            <a:ext cx="830710" cy="13462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6172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8144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39450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9458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285860"/>
            <a:ext cx="1027092" cy="66696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4414" y="3071810"/>
            <a:ext cx="1027092" cy="66696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57422" y="1928802"/>
            <a:ext cx="1027092" cy="66696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4744" y="2928934"/>
            <a:ext cx="1027092" cy="66696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43306" y="1214422"/>
            <a:ext cx="1027092" cy="666962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2000240"/>
            <a:ext cx="1027092" cy="666962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6446" y="3357562"/>
            <a:ext cx="1027092" cy="66696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29520" y="2357430"/>
            <a:ext cx="1027092" cy="666962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1285860"/>
            <a:ext cx="1027092" cy="6669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6386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48" y="1214422"/>
            <a:ext cx="564743" cy="144779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00166" y="2714620"/>
            <a:ext cx="564743" cy="144779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14480" y="1071546"/>
            <a:ext cx="564743" cy="144779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643174" y="2714620"/>
            <a:ext cx="564743" cy="144779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28926" y="1000108"/>
            <a:ext cx="564743" cy="144779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7620" y="1571612"/>
            <a:ext cx="564743" cy="144779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3438" y="2643182"/>
            <a:ext cx="564743" cy="144779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57818" y="1071546"/>
            <a:ext cx="564743" cy="1447797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57950" y="2285992"/>
            <a:ext cx="564743" cy="1447797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072462" y="2571744"/>
            <a:ext cx="564743" cy="1447797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00958" y="1357298"/>
            <a:ext cx="564743" cy="14477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50162"/>
              <a:ext cx="1145456" cy="89823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55760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0482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2000240"/>
            <a:ext cx="977171" cy="82074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4414" y="3143248"/>
            <a:ext cx="977171" cy="82074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5984" y="1071546"/>
            <a:ext cx="977171" cy="820743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2143116"/>
            <a:ext cx="977171" cy="82074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3071810"/>
            <a:ext cx="977171" cy="820743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1142984"/>
            <a:ext cx="977171" cy="820743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7818" y="1928802"/>
            <a:ext cx="977171" cy="820743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57950" y="3214686"/>
            <a:ext cx="977171" cy="820743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29520" y="2143116"/>
            <a:ext cx="977171" cy="820743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1142984"/>
            <a:ext cx="977171" cy="8207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5602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2214554"/>
            <a:ext cx="733926" cy="67308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08" y="1142984"/>
            <a:ext cx="733926" cy="673088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2285992"/>
            <a:ext cx="733926" cy="67308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00166" y="3214686"/>
            <a:ext cx="733926" cy="67308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1643050"/>
            <a:ext cx="733926" cy="67308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3286124"/>
            <a:ext cx="733926" cy="67308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2357430"/>
            <a:ext cx="733926" cy="67308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1142984"/>
            <a:ext cx="733926" cy="67308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57950" y="3000372"/>
            <a:ext cx="733926" cy="67308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710" y="2571744"/>
            <a:ext cx="733926" cy="673088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29454" y="1500174"/>
            <a:ext cx="733926" cy="6730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7128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214422"/>
            <a:ext cx="850409" cy="94615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2928934"/>
            <a:ext cx="850409" cy="94615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0430" y="2928934"/>
            <a:ext cx="850409" cy="94615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86050" y="1428736"/>
            <a:ext cx="850409" cy="94615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500174"/>
            <a:ext cx="850409" cy="94615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2928934"/>
            <a:ext cx="850409" cy="94615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2714620"/>
            <a:ext cx="850409" cy="94615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8" y="1428736"/>
            <a:ext cx="850409" cy="9461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2530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00" y="1214422"/>
            <a:ext cx="472510" cy="83344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28662" y="2643182"/>
            <a:ext cx="472510" cy="83344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85918" y="3071810"/>
            <a:ext cx="472510" cy="83344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5984" y="1214422"/>
            <a:ext cx="472510" cy="83344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86050" y="2285992"/>
            <a:ext cx="472510" cy="83344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14744" y="3143248"/>
            <a:ext cx="472510" cy="83344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643306" y="1142984"/>
            <a:ext cx="472510" cy="83344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0" y="2000240"/>
            <a:ext cx="472510" cy="83344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00694" y="3143248"/>
            <a:ext cx="472510" cy="833440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32" y="1142984"/>
            <a:ext cx="472510" cy="833440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86512" y="2071678"/>
            <a:ext cx="472510" cy="833440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5206" y="3143248"/>
            <a:ext cx="472510" cy="833440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58148" y="2000240"/>
            <a:ext cx="472510" cy="833440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1285860"/>
            <a:ext cx="472510" cy="8334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770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67805"/>
              <a:ext cx="1016667" cy="79074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42284"/>
              <a:ext cx="1125002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6626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472" y="1500174"/>
            <a:ext cx="553479" cy="89693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1000108"/>
            <a:ext cx="553479" cy="896938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28" y="2571744"/>
            <a:ext cx="553479" cy="89693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10" y="3071810"/>
            <a:ext cx="553479" cy="89693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28860" y="1643050"/>
            <a:ext cx="553479" cy="89693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3357562"/>
            <a:ext cx="553479" cy="89693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0430" y="2500306"/>
            <a:ext cx="553479" cy="89693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1071546"/>
            <a:ext cx="553479" cy="89693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1643050"/>
            <a:ext cx="553479" cy="89693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3286124"/>
            <a:ext cx="553479" cy="896938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8" y="2500306"/>
            <a:ext cx="553479" cy="896938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6446" y="1142984"/>
            <a:ext cx="553479" cy="896938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1785926"/>
            <a:ext cx="553479" cy="896938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3071810"/>
            <a:ext cx="553479" cy="896938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29586" y="2428868"/>
            <a:ext cx="553479" cy="896938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1214422"/>
            <a:ext cx="553479" cy="8969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758" y="5013176"/>
              <a:ext cx="608571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0330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3554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10" y="2428868"/>
            <a:ext cx="506494" cy="148273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28" y="1071546"/>
            <a:ext cx="506494" cy="148273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900" y="2571744"/>
            <a:ext cx="506494" cy="148273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2571744"/>
            <a:ext cx="506494" cy="148273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1000108"/>
            <a:ext cx="506494" cy="148273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0430" y="2571744"/>
            <a:ext cx="506494" cy="1482732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7686" y="1071546"/>
            <a:ext cx="506494" cy="1482732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2357430"/>
            <a:ext cx="506494" cy="148273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1214422"/>
            <a:ext cx="506494" cy="1482732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6578" y="2500306"/>
            <a:ext cx="506494" cy="1482732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1142984"/>
            <a:ext cx="506494" cy="14827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49280"/>
              <a:ext cx="1147707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13176"/>
              <a:ext cx="112293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4578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57950" y="1214422"/>
            <a:ext cx="548739" cy="43843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72462" y="1643050"/>
            <a:ext cx="548739" cy="43843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1357298"/>
            <a:ext cx="548739" cy="43843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1357298"/>
            <a:ext cx="548739" cy="43843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500174"/>
            <a:ext cx="548739" cy="43843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2000240"/>
            <a:ext cx="548739" cy="43843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2071678"/>
            <a:ext cx="548739" cy="43843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43570" y="2214554"/>
            <a:ext cx="548739" cy="438437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29454" y="2214554"/>
            <a:ext cx="548739" cy="438437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3714752"/>
            <a:ext cx="548739" cy="438437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71604" y="2928934"/>
            <a:ext cx="548739" cy="438437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3643314"/>
            <a:ext cx="548739" cy="438437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2857496"/>
            <a:ext cx="548739" cy="438437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3571876"/>
            <a:ext cx="548739" cy="438437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3143248"/>
            <a:ext cx="548739" cy="438437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6578" y="3500438"/>
            <a:ext cx="548739" cy="438437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8148" y="3357562"/>
            <a:ext cx="548739" cy="4384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7650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85728"/>
            <a:ext cx="719892" cy="2107443"/>
          </a:xfrm>
          <a:prstGeom prst="rect">
            <a:avLst/>
          </a:prstGeom>
          <a:noFill/>
        </p:spPr>
      </p:pic>
      <p:pic>
        <p:nvPicPr>
          <p:cNvPr id="27651" name="Picture 3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357694"/>
            <a:ext cx="2213044" cy="1858775"/>
          </a:xfrm>
          <a:prstGeom prst="rect">
            <a:avLst/>
          </a:prstGeom>
          <a:noFill/>
        </p:spPr>
      </p:pic>
      <p:pic>
        <p:nvPicPr>
          <p:cNvPr id="27652" name="Picture 4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143380"/>
            <a:ext cx="1531758" cy="994677"/>
          </a:xfrm>
          <a:prstGeom prst="rect">
            <a:avLst/>
          </a:prstGeom>
          <a:noFill/>
        </p:spPr>
      </p:pic>
      <p:pic>
        <p:nvPicPr>
          <p:cNvPr id="27653" name="Picture 5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511376"/>
            <a:ext cx="1143008" cy="1950381"/>
          </a:xfrm>
          <a:prstGeom prst="rect">
            <a:avLst/>
          </a:prstGeom>
          <a:noFill/>
        </p:spPr>
      </p:pic>
      <p:pic>
        <p:nvPicPr>
          <p:cNvPr id="27654" name="Picture 6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214290"/>
            <a:ext cx="1817510" cy="2376640"/>
          </a:xfrm>
          <a:prstGeom prst="rect">
            <a:avLst/>
          </a:prstGeom>
          <a:noFill/>
        </p:spPr>
      </p:pic>
      <p:pic>
        <p:nvPicPr>
          <p:cNvPr id="27655" name="Picture 7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4071942"/>
            <a:ext cx="2369738" cy="21733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7620" y="1071546"/>
            <a:ext cx="711018" cy="125413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64" y="2643182"/>
            <a:ext cx="711018" cy="125413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00562" y="2428868"/>
            <a:ext cx="711018" cy="125413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86380" y="1142984"/>
            <a:ext cx="711018" cy="12541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51016" y="1214423"/>
            <a:ext cx="625872" cy="50006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8" y="2000240"/>
            <a:ext cx="625872" cy="50006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643182"/>
            <a:ext cx="625872" cy="50006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2857496"/>
            <a:ext cx="625872" cy="50006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3643314"/>
            <a:ext cx="625872" cy="50006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3571876"/>
            <a:ext cx="625872" cy="500066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1857364"/>
            <a:ext cx="625872" cy="500066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1857364"/>
            <a:ext cx="625872" cy="500066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1000108"/>
            <a:ext cx="625872" cy="5000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180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61238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70927" y="4941168"/>
              <a:ext cx="812661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1285860"/>
            <a:ext cx="450638" cy="131921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214554"/>
            <a:ext cx="450638" cy="131921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1285860"/>
            <a:ext cx="450638" cy="13192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6945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9218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1214422"/>
            <a:ext cx="714380" cy="121898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2285992"/>
            <a:ext cx="714380" cy="121898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643182"/>
            <a:ext cx="714380" cy="1218988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1214422"/>
            <a:ext cx="714380" cy="12189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5013972"/>
              <a:ext cx="703019" cy="9343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1428736"/>
            <a:ext cx="1054157" cy="96677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285992"/>
            <a:ext cx="1054157" cy="96677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3000372"/>
            <a:ext cx="1054157" cy="96677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2928934"/>
            <a:ext cx="1054157" cy="966773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1214422"/>
            <a:ext cx="1054157" cy="9667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7818" y="1357298"/>
            <a:ext cx="630243" cy="70120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8" y="3143248"/>
            <a:ext cx="630243" cy="70120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2357430"/>
            <a:ext cx="630243" cy="70120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3143248"/>
            <a:ext cx="630243" cy="70120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2643182"/>
            <a:ext cx="630243" cy="70120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71934" y="1643050"/>
            <a:ext cx="630243" cy="70120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1214422"/>
            <a:ext cx="630243" cy="701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1142984"/>
            <a:ext cx="825955" cy="69373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2428868"/>
            <a:ext cx="825955" cy="69373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3429000"/>
            <a:ext cx="825955" cy="69373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2928934"/>
            <a:ext cx="825955" cy="69373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643050"/>
            <a:ext cx="825955" cy="6937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176</Words>
  <Application>Microsoft Office PowerPoint</Application>
  <PresentationFormat>Diavoorstelling (4:3)</PresentationFormat>
  <Paragraphs>62</Paragraphs>
  <Slides>29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0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65</cp:revision>
  <dcterms:created xsi:type="dcterms:W3CDTF">2016-05-02T06:25:55Z</dcterms:created>
  <dcterms:modified xsi:type="dcterms:W3CDTF">2021-02-02T06:54:25Z</dcterms:modified>
</cp:coreProperties>
</file>