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4" r:id="rId4"/>
    <p:sldId id="260" r:id="rId5"/>
    <p:sldId id="259" r:id="rId6"/>
    <p:sldId id="263" r:id="rId7"/>
    <p:sldId id="258" r:id="rId8"/>
    <p:sldId id="265" r:id="rId9"/>
    <p:sldId id="262" r:id="rId10"/>
    <p:sldId id="261" r:id="rId11"/>
    <p:sldId id="266" r:id="rId12"/>
    <p:sldId id="267" r:id="rId13"/>
    <p:sldId id="271" r:id="rId14"/>
    <p:sldId id="270" r:id="rId15"/>
    <p:sldId id="299" r:id="rId16"/>
    <p:sldId id="273" r:id="rId17"/>
    <p:sldId id="277" r:id="rId18"/>
    <p:sldId id="275" r:id="rId19"/>
    <p:sldId id="276" r:id="rId20"/>
    <p:sldId id="274" r:id="rId21"/>
    <p:sldId id="297" r:id="rId22"/>
    <p:sldId id="289" r:id="rId23"/>
    <p:sldId id="295" r:id="rId24"/>
    <p:sldId id="291" r:id="rId25"/>
    <p:sldId id="293" r:id="rId26"/>
    <p:sldId id="292" r:id="rId27"/>
    <p:sldId id="290" r:id="rId28"/>
    <p:sldId id="296" r:id="rId29"/>
    <p:sldId id="288" r:id="rId3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ccc2N5zhKGoCcsJ/fasoUQ" hashData="ygyjk8ksKPAVek0wCPbDASmnve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33FF"/>
    <a:srgbClr val="FF66CC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33" autoAdjust="0"/>
    <p:restoredTop sz="86449" autoAdjust="0"/>
  </p:normalViewPr>
  <p:slideViewPr>
    <p:cSldViewPr>
      <p:cViewPr varScale="1">
        <p:scale>
          <a:sx n="94" d="100"/>
          <a:sy n="94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2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23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2.wav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openxmlformats.org/officeDocument/2006/relationships/image" Target="../media/image24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image" Target="../media/image25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26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2.wav"/><Relationship Id="rId7" Type="http://schemas.openxmlformats.org/officeDocument/2006/relationships/image" Target="../media/image3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4.png"/><Relationship Id="rId10" Type="http://schemas.openxmlformats.org/officeDocument/2006/relationships/image" Target="../media/image37.png"/><Relationship Id="rId4" Type="http://schemas.openxmlformats.org/officeDocument/2006/relationships/image" Target="../media/image32.jpeg"/><Relationship Id="rId9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audio" Target="../media/audio1.wav"/><Relationship Id="rId7" Type="http://schemas.openxmlformats.org/officeDocument/2006/relationships/image" Target="../media/image3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14.jpeg"/><Relationship Id="rId10" Type="http://schemas.openxmlformats.org/officeDocument/2006/relationships/image" Target="../media/image39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1.wav"/><Relationship Id="rId7" Type="http://schemas.openxmlformats.org/officeDocument/2006/relationships/image" Target="../media/image3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10" Type="http://schemas.openxmlformats.org/officeDocument/2006/relationships/image" Target="../media/image26.png"/><Relationship Id="rId4" Type="http://schemas.openxmlformats.org/officeDocument/2006/relationships/image" Target="../media/image33.jpeg"/><Relationship Id="rId9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3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10" Type="http://schemas.openxmlformats.org/officeDocument/2006/relationships/image" Target="../media/image41.png"/><Relationship Id="rId4" Type="http://schemas.openxmlformats.org/officeDocument/2006/relationships/image" Target="../media/image38.jpe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audio" Target="../media/audio2.wav"/><Relationship Id="rId7" Type="http://schemas.openxmlformats.org/officeDocument/2006/relationships/image" Target="../media/image3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42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audio" Target="../media/audio2.wav"/><Relationship Id="rId7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4.png"/><Relationship Id="rId10" Type="http://schemas.openxmlformats.org/officeDocument/2006/relationships/image" Target="../media/image24.png"/><Relationship Id="rId4" Type="http://schemas.openxmlformats.org/officeDocument/2006/relationships/image" Target="../media/image38.jpeg"/><Relationship Id="rId9" Type="http://schemas.openxmlformats.org/officeDocument/2006/relationships/image" Target="../media/image3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4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10" Type="http://schemas.openxmlformats.org/officeDocument/2006/relationships/image" Target="../media/image44.png"/><Relationship Id="rId4" Type="http://schemas.openxmlformats.org/officeDocument/2006/relationships/image" Target="../media/image34.jpeg"/><Relationship Id="rId9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3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43.jpeg"/><Relationship Id="rId10" Type="http://schemas.openxmlformats.org/officeDocument/2006/relationships/image" Target="../media/image45.png"/><Relationship Id="rId4" Type="http://schemas.openxmlformats.org/officeDocument/2006/relationships/image" Target="../media/image32.jpeg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audio" Target="../media/audio1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8.jpeg"/><Relationship Id="rId10" Type="http://schemas.openxmlformats.org/officeDocument/2006/relationships/image" Target="../media/image46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2.wav"/><Relationship Id="rId7" Type="http://schemas.openxmlformats.org/officeDocument/2006/relationships/image" Target="../media/image3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4.jpeg"/><Relationship Id="rId10" Type="http://schemas.openxmlformats.org/officeDocument/2006/relationships/image" Target="../media/image10.png"/><Relationship Id="rId4" Type="http://schemas.openxmlformats.org/officeDocument/2006/relationships/image" Target="../media/image11.jpeg"/><Relationship Id="rId9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1.wav"/><Relationship Id="rId7" Type="http://schemas.openxmlformats.org/officeDocument/2006/relationships/image" Target="../media/image4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5.jpeg"/><Relationship Id="rId10" Type="http://schemas.openxmlformats.org/officeDocument/2006/relationships/image" Target="../media/image47.png"/><Relationship Id="rId4" Type="http://schemas.openxmlformats.org/officeDocument/2006/relationships/image" Target="../media/image14.jpeg"/><Relationship Id="rId9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audio" Target="../media/audio1.wav"/><Relationship Id="rId7" Type="http://schemas.openxmlformats.org/officeDocument/2006/relationships/image" Target="../media/image3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40.jpeg"/><Relationship Id="rId10" Type="http://schemas.openxmlformats.org/officeDocument/2006/relationships/image" Target="../media/image48.png"/><Relationship Id="rId4" Type="http://schemas.openxmlformats.org/officeDocument/2006/relationships/image" Target="../media/image12.jpeg"/><Relationship Id="rId9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audio" Target="../media/audio1.wav"/><Relationship Id="rId7" Type="http://schemas.openxmlformats.org/officeDocument/2006/relationships/image" Target="../media/image3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image" Target="../media/image49.png"/><Relationship Id="rId4" Type="http://schemas.openxmlformats.org/officeDocument/2006/relationships/image" Target="../media/image13.jpeg"/><Relationship Id="rId9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3.jpe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5.png"/><Relationship Id="rId4" Type="http://schemas.openxmlformats.org/officeDocument/2006/relationships/image" Target="../media/image8.jpe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17.png"/><Relationship Id="rId4" Type="http://schemas.openxmlformats.org/officeDocument/2006/relationships/image" Target="../media/image16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2.wav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8.png"/><Relationship Id="rId4" Type="http://schemas.openxmlformats.org/officeDocument/2006/relationships/image" Target="../media/image5.jpeg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9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20.png"/><Relationship Id="rId4" Type="http://schemas.openxmlformats.org/officeDocument/2006/relationships/image" Target="../media/image6.jpe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10" Type="http://schemas.openxmlformats.org/officeDocument/2006/relationships/image" Target="../media/image21.png"/><Relationship Id="rId4" Type="http://schemas.openxmlformats.org/officeDocument/2006/relationships/image" Target="../media/image7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tellen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5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519" y="4495838"/>
              <a:ext cx="504405" cy="659606"/>
            </a:xfrm>
            <a:prstGeom prst="rect">
              <a:avLst/>
            </a:prstGeom>
            <a:grpFill/>
          </p:spPr>
        </p:pic>
      </p:grpSp>
      <p:grpSp>
        <p:nvGrpSpPr>
          <p:cNvPr id="16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9279" y="4495838"/>
              <a:ext cx="504405" cy="659606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1207" y="4495838"/>
              <a:ext cx="504405" cy="659606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1928802"/>
            <a:ext cx="3313113" cy="30384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8194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1214422"/>
            <a:ext cx="950977" cy="61753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6050" y="2357430"/>
            <a:ext cx="950977" cy="61753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1928802"/>
            <a:ext cx="950977" cy="61753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3500438"/>
            <a:ext cx="950977" cy="617536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3500438"/>
            <a:ext cx="950977" cy="617536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2786058"/>
            <a:ext cx="950977" cy="617536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2000240"/>
            <a:ext cx="950977" cy="617536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1071546"/>
            <a:ext cx="950977" cy="6175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6262"/>
              <a:ext cx="703019" cy="106981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859311" y="4941168"/>
              <a:ext cx="506548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0242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1643050"/>
            <a:ext cx="1431329" cy="18716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69459"/>
              <a:ext cx="770000" cy="1023417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9440" y="5013176"/>
              <a:ext cx="1285576" cy="1008112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266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64" y="1214422"/>
            <a:ext cx="561648" cy="143986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0430" y="2714620"/>
            <a:ext cx="561648" cy="143986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2714620"/>
            <a:ext cx="561648" cy="143986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14810" y="1142984"/>
            <a:ext cx="561648" cy="143986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2714620"/>
            <a:ext cx="561648" cy="143986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72132" y="1214422"/>
            <a:ext cx="561648" cy="14398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3314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1142984"/>
            <a:ext cx="784230" cy="94471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1071546"/>
            <a:ext cx="784230" cy="944717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43570" y="2214554"/>
            <a:ext cx="784230" cy="94471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143116"/>
            <a:ext cx="784230" cy="94471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3214686"/>
            <a:ext cx="784230" cy="94471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488" y="1785926"/>
            <a:ext cx="784230" cy="94471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3071810"/>
            <a:ext cx="784230" cy="9447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5794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2290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86116" y="1428736"/>
            <a:ext cx="1200650" cy="80010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2643182"/>
            <a:ext cx="1200650" cy="8001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voettekst 1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</a:p>
        </p:txBody>
      </p:sp>
      <p:sp>
        <p:nvSpPr>
          <p:cNvPr id="6" name="Rechthoek 5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8674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571480"/>
            <a:ext cx="1069586" cy="1825097"/>
          </a:xfrm>
          <a:prstGeom prst="rect">
            <a:avLst/>
          </a:prstGeom>
          <a:noFill/>
        </p:spPr>
      </p:pic>
      <p:pic>
        <p:nvPicPr>
          <p:cNvPr id="28675" name="Picture 3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884108" cy="2266532"/>
          </a:xfrm>
          <a:prstGeom prst="rect">
            <a:avLst/>
          </a:prstGeom>
          <a:noFill/>
        </p:spPr>
      </p:pic>
      <p:pic>
        <p:nvPicPr>
          <p:cNvPr id="28676" name="Picture 4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857628"/>
            <a:ext cx="1497419" cy="997867"/>
          </a:xfrm>
          <a:prstGeom prst="rect">
            <a:avLst/>
          </a:prstGeom>
          <a:noFill/>
        </p:spPr>
      </p:pic>
      <p:pic>
        <p:nvPicPr>
          <p:cNvPr id="28677" name="Picture 5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572008"/>
            <a:ext cx="1431153" cy="1724028"/>
          </a:xfrm>
          <a:prstGeom prst="rect">
            <a:avLst/>
          </a:prstGeom>
          <a:noFill/>
        </p:spPr>
      </p:pic>
      <p:pic>
        <p:nvPicPr>
          <p:cNvPr id="28678" name="Picture 6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5" y="3857629"/>
            <a:ext cx="1366562" cy="2214578"/>
          </a:xfrm>
          <a:prstGeom prst="rect">
            <a:avLst/>
          </a:prstGeom>
          <a:noFill/>
        </p:spPr>
      </p:pic>
      <p:pic>
        <p:nvPicPr>
          <p:cNvPr id="28679" name="Picture 7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142852"/>
            <a:ext cx="783950" cy="2294973"/>
          </a:xfrm>
          <a:prstGeom prst="rect">
            <a:avLst/>
          </a:prstGeom>
          <a:noFill/>
        </p:spPr>
      </p:pic>
      <p:pic>
        <p:nvPicPr>
          <p:cNvPr id="28680" name="Picture 8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4572008"/>
            <a:ext cx="1026309" cy="1810259"/>
          </a:xfrm>
          <a:prstGeom prst="rect">
            <a:avLst/>
          </a:prstGeom>
          <a:noFill/>
        </p:spPr>
      </p:pic>
      <p:pic>
        <p:nvPicPr>
          <p:cNvPr id="28681" name="Picture 9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428604"/>
            <a:ext cx="1768217" cy="19672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39450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5936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5184"/>
              <a:ext cx="114545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20280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4338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1285860"/>
            <a:ext cx="677842" cy="816557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2714620"/>
            <a:ext cx="677842" cy="81655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3000372"/>
            <a:ext cx="677842" cy="81655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14546" y="1214422"/>
            <a:ext cx="677842" cy="81655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2214554"/>
            <a:ext cx="677842" cy="81655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3286124"/>
            <a:ext cx="677842" cy="816557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2857496"/>
            <a:ext cx="677842" cy="81655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1214422"/>
            <a:ext cx="677842" cy="816557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1785926"/>
            <a:ext cx="677842" cy="816557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3214686"/>
            <a:ext cx="677842" cy="816557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2214554"/>
            <a:ext cx="677842" cy="816557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vuu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1285860"/>
            <a:ext cx="677842" cy="8165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13176"/>
              <a:ext cx="1016667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5002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17410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2143116"/>
            <a:ext cx="695255" cy="90914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1714488"/>
            <a:ext cx="695255" cy="90914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3214686"/>
            <a:ext cx="695255" cy="90914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2786058"/>
            <a:ext cx="695255" cy="90914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3174" y="1071546"/>
            <a:ext cx="695255" cy="90914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1714488"/>
            <a:ext cx="695255" cy="909140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3214686"/>
            <a:ext cx="695255" cy="90914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2571744"/>
            <a:ext cx="695255" cy="909140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1142984"/>
            <a:ext cx="695255" cy="909140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72198" y="1857364"/>
            <a:ext cx="695255" cy="909140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8" y="3286124"/>
            <a:ext cx="695255" cy="909140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72" y="2500306"/>
            <a:ext cx="695255" cy="909140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1214422"/>
            <a:ext cx="695255" cy="9091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5455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15362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28662" y="1142984"/>
            <a:ext cx="785818" cy="52366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00166" y="2000240"/>
            <a:ext cx="785818" cy="52366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10" y="2786058"/>
            <a:ext cx="785818" cy="523663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43042" y="3500438"/>
            <a:ext cx="785818" cy="523663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2428868"/>
            <a:ext cx="785818" cy="523663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1357298"/>
            <a:ext cx="785818" cy="523663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43372" y="2214554"/>
            <a:ext cx="785818" cy="523663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3429000"/>
            <a:ext cx="785818" cy="523663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3071810"/>
            <a:ext cx="785818" cy="523663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29190" y="1214422"/>
            <a:ext cx="785818" cy="523663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2500306"/>
            <a:ext cx="785818" cy="523663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1857364"/>
            <a:ext cx="785818" cy="523663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16" y="3500438"/>
            <a:ext cx="785818" cy="523663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86710" y="2214554"/>
            <a:ext cx="785818" cy="523663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beroepen\brandweer\rookmel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1214422"/>
            <a:ext cx="785818" cy="5236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9552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18434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500174"/>
            <a:ext cx="477814" cy="81532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2357430"/>
            <a:ext cx="477814" cy="81532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3174" y="3286124"/>
            <a:ext cx="477814" cy="81532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1214422"/>
            <a:ext cx="477814" cy="81532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2143116"/>
            <a:ext cx="477814" cy="815322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43372" y="3357562"/>
            <a:ext cx="477814" cy="815322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62" y="1142984"/>
            <a:ext cx="477814" cy="815322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2214554"/>
            <a:ext cx="477814" cy="815322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8" y="1142984"/>
            <a:ext cx="477814" cy="815322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3143248"/>
            <a:ext cx="477814" cy="815322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2143116"/>
            <a:ext cx="477814" cy="815322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28662" y="3143248"/>
            <a:ext cx="477814" cy="815322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86710" y="1214422"/>
            <a:ext cx="477814" cy="815322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3000372"/>
            <a:ext cx="477814" cy="815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17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9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20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21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1857364"/>
            <a:ext cx="830710" cy="134620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1928802"/>
            <a:ext cx="830710" cy="13462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26172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47708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8144" y="5013176"/>
              <a:ext cx="1016668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39450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19458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57224" y="1285860"/>
            <a:ext cx="1027092" cy="66696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4414" y="3071810"/>
            <a:ext cx="1027092" cy="66696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22" y="1928802"/>
            <a:ext cx="1027092" cy="66696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2928934"/>
            <a:ext cx="1027092" cy="66696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43306" y="1214422"/>
            <a:ext cx="1027092" cy="666962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2000240"/>
            <a:ext cx="1027092" cy="666962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6446" y="3357562"/>
            <a:ext cx="1027092" cy="666962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29520" y="2357430"/>
            <a:ext cx="1027092" cy="666962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1285860"/>
            <a:ext cx="1027092" cy="6669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8936" y="5085184"/>
              <a:ext cx="1016666" cy="900000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22864" y="5090891"/>
              <a:ext cx="1125000" cy="888586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008" y="5085184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96136" y="5089729"/>
              <a:ext cx="1145455" cy="890909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4328" y="5085184"/>
              <a:ext cx="1145454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6386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48" y="1214422"/>
            <a:ext cx="564743" cy="1447797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00166" y="2714620"/>
            <a:ext cx="564743" cy="144779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14480" y="1071546"/>
            <a:ext cx="564743" cy="144779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43174" y="2714620"/>
            <a:ext cx="564743" cy="144779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28926" y="1000108"/>
            <a:ext cx="564743" cy="144779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1571612"/>
            <a:ext cx="564743" cy="1447797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2643182"/>
            <a:ext cx="564743" cy="144779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57818" y="1071546"/>
            <a:ext cx="564743" cy="1447797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2285992"/>
            <a:ext cx="564743" cy="1447797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72462" y="2571744"/>
            <a:ext cx="564743" cy="1447797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ladde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00958" y="1357298"/>
            <a:ext cx="564743" cy="14477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85184"/>
              <a:ext cx="1157144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50162"/>
              <a:ext cx="1145456" cy="898235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505" y="4941168"/>
              <a:ext cx="741176" cy="108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55760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9833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0482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2000240"/>
            <a:ext cx="977171" cy="82074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14414" y="3143248"/>
            <a:ext cx="977171" cy="820743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5984" y="1071546"/>
            <a:ext cx="977171" cy="820743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2143116"/>
            <a:ext cx="977171" cy="820743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3071810"/>
            <a:ext cx="977171" cy="820743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1142984"/>
            <a:ext cx="977171" cy="820743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7818" y="1928802"/>
            <a:ext cx="977171" cy="820743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57950" y="3214686"/>
            <a:ext cx="977171" cy="820743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29520" y="2143116"/>
            <a:ext cx="977171" cy="820743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1142984"/>
            <a:ext cx="977171" cy="8207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39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6374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5602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2214554"/>
            <a:ext cx="733926" cy="67308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08" y="1142984"/>
            <a:ext cx="733926" cy="673088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2285992"/>
            <a:ext cx="733926" cy="67308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00166" y="3214686"/>
            <a:ext cx="733926" cy="67308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1643050"/>
            <a:ext cx="733926" cy="67308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00496" y="3286124"/>
            <a:ext cx="733926" cy="67308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2357430"/>
            <a:ext cx="733926" cy="67308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1142984"/>
            <a:ext cx="733926" cy="67308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57950" y="3000372"/>
            <a:ext cx="733926" cy="673088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86710" y="2571744"/>
            <a:ext cx="733926" cy="673088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1500174"/>
            <a:ext cx="733926" cy="673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57128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13176"/>
              <a:ext cx="1125001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4545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21506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1214422"/>
            <a:ext cx="850409" cy="94615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100" y="2928934"/>
            <a:ext cx="850409" cy="94615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0430" y="2928934"/>
            <a:ext cx="850409" cy="94615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6050" y="1428736"/>
            <a:ext cx="850409" cy="946154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500174"/>
            <a:ext cx="850409" cy="946154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56" y="2928934"/>
            <a:ext cx="850409" cy="946154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2714620"/>
            <a:ext cx="850409" cy="946154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8" y="1428736"/>
            <a:ext cx="850409" cy="94615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70" y="4961330"/>
              <a:ext cx="683215" cy="103967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5736" y="5013176"/>
              <a:ext cx="1157143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290" y="5013176"/>
              <a:ext cx="1125000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20280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85720" y="5013176"/>
              <a:ext cx="1016666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2530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1214422"/>
            <a:ext cx="472510" cy="83344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28662" y="2643182"/>
            <a:ext cx="472510" cy="83344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85918" y="3071810"/>
            <a:ext cx="472510" cy="83344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5984" y="1214422"/>
            <a:ext cx="472510" cy="83344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50" y="2285992"/>
            <a:ext cx="472510" cy="83344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14744" y="3143248"/>
            <a:ext cx="472510" cy="833440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43306" y="1142984"/>
            <a:ext cx="472510" cy="83344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2000240"/>
            <a:ext cx="472510" cy="833440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00694" y="3143248"/>
            <a:ext cx="472510" cy="833440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72132" y="1142984"/>
            <a:ext cx="472510" cy="833440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86512" y="2071678"/>
            <a:ext cx="472510" cy="833440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5206" y="3143248"/>
            <a:ext cx="472510" cy="833440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8148" y="2000240"/>
            <a:ext cx="472510" cy="833440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3768" y="1285860"/>
            <a:ext cx="472510" cy="8334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5013176"/>
              <a:ext cx="1147707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6863" y="5013176"/>
              <a:ext cx="1145454" cy="90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7944" y="5067805"/>
              <a:ext cx="1016667" cy="790741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393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42284"/>
              <a:ext cx="1125002" cy="841784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6626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1500174"/>
            <a:ext cx="553479" cy="89693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43042" y="1000108"/>
            <a:ext cx="553479" cy="896938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28" y="2571744"/>
            <a:ext cx="553479" cy="896938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10" y="3071810"/>
            <a:ext cx="553479" cy="896938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1643050"/>
            <a:ext cx="553479" cy="896938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36" y="3357562"/>
            <a:ext cx="553479" cy="896938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0430" y="2500306"/>
            <a:ext cx="553479" cy="896938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1071546"/>
            <a:ext cx="553479" cy="896938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1643050"/>
            <a:ext cx="553479" cy="896938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3286124"/>
            <a:ext cx="553479" cy="896938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8" y="2500306"/>
            <a:ext cx="553479" cy="896938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6446" y="1142984"/>
            <a:ext cx="553479" cy="896938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5140" y="1785926"/>
            <a:ext cx="553479" cy="896938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3071810"/>
            <a:ext cx="553479" cy="896938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29586" y="2428868"/>
            <a:ext cx="553479" cy="896938"/>
          </a:xfrm>
          <a:prstGeom prst="rect">
            <a:avLst/>
          </a:prstGeom>
          <a:noFill/>
        </p:spPr>
      </p:pic>
      <p:pic>
        <p:nvPicPr>
          <p:cNvPr id="39" name="Picture 2" descr="E:\milou\website\tekeningen - kleur\thema's\beroepen\brandweer\bijl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1214422"/>
            <a:ext cx="553479" cy="8969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758" y="5013176"/>
              <a:ext cx="608571" cy="90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2841" y="5013176"/>
              <a:ext cx="1122935" cy="90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0330" y="5013176"/>
              <a:ext cx="1016666" cy="90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9" y="5013176"/>
              <a:ext cx="1202803" cy="90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5013176"/>
              <a:ext cx="1122937" cy="873395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23554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10" y="2428868"/>
            <a:ext cx="506494" cy="148273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728" y="1071546"/>
            <a:ext cx="506494" cy="1482732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43900" y="2571744"/>
            <a:ext cx="506494" cy="1482732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0232" y="2571744"/>
            <a:ext cx="506494" cy="148273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1000108"/>
            <a:ext cx="506494" cy="148273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0430" y="2571744"/>
            <a:ext cx="506494" cy="1482732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7686" y="1071546"/>
            <a:ext cx="506494" cy="1482732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2066" y="2357430"/>
            <a:ext cx="506494" cy="1482732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1214422"/>
            <a:ext cx="506494" cy="1482732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2500306"/>
            <a:ext cx="506494" cy="1482732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43834" y="1142984"/>
            <a:ext cx="506494" cy="14827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fgeronde rechthoek 23"/>
          <p:cNvSpPr/>
          <p:nvPr/>
        </p:nvSpPr>
        <p:spPr>
          <a:xfrm>
            <a:off x="395536" y="836712"/>
            <a:ext cx="8424936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8968"/>
              <a:ext cx="703019" cy="102439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4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95936" y="5049280"/>
              <a:ext cx="1147707" cy="900000"/>
            </a:xfrm>
            <a:prstGeom prst="rect">
              <a:avLst/>
            </a:prstGeom>
          </p:spPr>
        </p:pic>
      </p:grpSp>
      <p:grpSp>
        <p:nvGrpSpPr>
          <p:cNvPr id="17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6136" y="5013176"/>
              <a:ext cx="1139450" cy="900000"/>
            </a:xfrm>
            <a:prstGeom prst="rect">
              <a:avLst/>
            </a:prstGeom>
          </p:spPr>
        </p:pic>
      </p:grpSp>
      <p:grpSp>
        <p:nvGrpSpPr>
          <p:cNvPr id="18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5361" y="5013176"/>
              <a:ext cx="1122935" cy="90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52320" y="3949070"/>
            <a:ext cx="1248786" cy="1136114"/>
          </a:xfrm>
          <a:prstGeom prst="rect">
            <a:avLst/>
          </a:prstGeom>
        </p:spPr>
      </p:pic>
      <p:pic>
        <p:nvPicPr>
          <p:cNvPr id="24578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57950" y="1214422"/>
            <a:ext cx="548739" cy="438437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2462" y="1643050"/>
            <a:ext cx="548739" cy="43843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1357298"/>
            <a:ext cx="548739" cy="438437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1357298"/>
            <a:ext cx="548739" cy="43843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1500174"/>
            <a:ext cx="548739" cy="438437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71670" y="2000240"/>
            <a:ext cx="548739" cy="438437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2071678"/>
            <a:ext cx="548739" cy="438437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43570" y="2214554"/>
            <a:ext cx="548739" cy="438437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2214554"/>
            <a:ext cx="548739" cy="438437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786" y="3714752"/>
            <a:ext cx="548739" cy="438437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71604" y="2928934"/>
            <a:ext cx="548739" cy="438437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14612" y="3643314"/>
            <a:ext cx="548739" cy="438437"/>
          </a:xfrm>
          <a:prstGeom prst="rect">
            <a:avLst/>
          </a:prstGeom>
          <a:noFill/>
        </p:spPr>
      </p:pic>
      <p:pic>
        <p:nvPicPr>
          <p:cNvPr id="36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2857496"/>
            <a:ext cx="548739" cy="438437"/>
          </a:xfrm>
          <a:prstGeom prst="rect">
            <a:avLst/>
          </a:prstGeom>
          <a:noFill/>
        </p:spPr>
      </p:pic>
      <p:pic>
        <p:nvPicPr>
          <p:cNvPr id="37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3571876"/>
            <a:ext cx="548739" cy="438437"/>
          </a:xfrm>
          <a:prstGeom prst="rect">
            <a:avLst/>
          </a:prstGeom>
          <a:noFill/>
        </p:spPr>
      </p:pic>
      <p:pic>
        <p:nvPicPr>
          <p:cNvPr id="38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3143248"/>
            <a:ext cx="548739" cy="438437"/>
          </a:xfrm>
          <a:prstGeom prst="rect">
            <a:avLst/>
          </a:prstGeom>
          <a:noFill/>
        </p:spPr>
      </p:pic>
      <p:pic>
        <p:nvPicPr>
          <p:cNvPr id="39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3500438"/>
            <a:ext cx="548739" cy="438437"/>
          </a:xfrm>
          <a:prstGeom prst="rect">
            <a:avLst/>
          </a:prstGeom>
          <a:noFill/>
        </p:spPr>
      </p:pic>
      <p:pic>
        <p:nvPicPr>
          <p:cNvPr id="40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8148" y="3357562"/>
            <a:ext cx="548739" cy="4384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voettekst 1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</a:p>
        </p:txBody>
      </p:sp>
      <p:sp>
        <p:nvSpPr>
          <p:cNvPr id="6" name="Rechthoek 5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7650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719892" cy="2107443"/>
          </a:xfrm>
          <a:prstGeom prst="rect">
            <a:avLst/>
          </a:prstGeom>
          <a:noFill/>
        </p:spPr>
      </p:pic>
      <p:pic>
        <p:nvPicPr>
          <p:cNvPr id="27651" name="Picture 3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357694"/>
            <a:ext cx="2213044" cy="1858775"/>
          </a:xfrm>
          <a:prstGeom prst="rect">
            <a:avLst/>
          </a:prstGeom>
          <a:noFill/>
        </p:spPr>
      </p:pic>
      <p:pic>
        <p:nvPicPr>
          <p:cNvPr id="27652" name="Picture 4" descr="E:\milou\website\tekeningen - kleur\thema's\beroepen\brandweer\brandweerhel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143380"/>
            <a:ext cx="1531758" cy="994677"/>
          </a:xfrm>
          <a:prstGeom prst="rect">
            <a:avLst/>
          </a:prstGeom>
          <a:noFill/>
        </p:spPr>
      </p:pic>
      <p:pic>
        <p:nvPicPr>
          <p:cNvPr id="27653" name="Picture 5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11376"/>
            <a:ext cx="1143008" cy="1950381"/>
          </a:xfrm>
          <a:prstGeom prst="rect">
            <a:avLst/>
          </a:prstGeom>
          <a:noFill/>
        </p:spPr>
      </p:pic>
      <p:pic>
        <p:nvPicPr>
          <p:cNvPr id="27654" name="Picture 6" descr="E:\milou\website\tekeningen - kleur\thema's\beroepen\brandweer\brandweerm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214290"/>
            <a:ext cx="1817510" cy="2376640"/>
          </a:xfrm>
          <a:prstGeom prst="rect">
            <a:avLst/>
          </a:prstGeom>
          <a:noFill/>
        </p:spPr>
      </p:pic>
      <p:pic>
        <p:nvPicPr>
          <p:cNvPr id="27655" name="Picture 7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4071942"/>
            <a:ext cx="2369738" cy="21733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41168"/>
              <a:ext cx="703019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1760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39952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1168"/>
              <a:ext cx="730286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0352" y="4941168"/>
              <a:ext cx="74446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5122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1071546"/>
            <a:ext cx="711018" cy="125413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64" y="2643182"/>
            <a:ext cx="711018" cy="125413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00562" y="2428868"/>
            <a:ext cx="711018" cy="1254133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kraa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80" y="1142984"/>
            <a:ext cx="711018" cy="12541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71232"/>
              <a:ext cx="703019" cy="101987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1903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49102"/>
              <a:ext cx="730286" cy="1064131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2889" y="5013176"/>
              <a:ext cx="1285575" cy="1008112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51016" y="1214423"/>
            <a:ext cx="625872" cy="50006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8" y="2000240"/>
            <a:ext cx="625872" cy="500066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2643182"/>
            <a:ext cx="625872" cy="50006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2857496"/>
            <a:ext cx="625872" cy="500066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3643314"/>
            <a:ext cx="625872" cy="500066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3571876"/>
            <a:ext cx="625872" cy="500066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6248" y="1857364"/>
            <a:ext cx="625872" cy="500066"/>
          </a:xfrm>
          <a:prstGeom prst="rect">
            <a:avLst/>
          </a:prstGeom>
          <a:noFill/>
        </p:spPr>
      </p:pic>
      <p:pic>
        <p:nvPicPr>
          <p:cNvPr id="30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1857364"/>
            <a:ext cx="625872" cy="500066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randweer\bra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6182" y="1000108"/>
            <a:ext cx="625872" cy="5000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803" y="4941168"/>
              <a:ext cx="506548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5251" y="4941168"/>
              <a:ext cx="703018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61238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70927" y="4941168"/>
              <a:ext cx="812661" cy="1080119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3933056"/>
            <a:ext cx="1248786" cy="1136114"/>
          </a:xfrm>
          <a:prstGeom prst="rect">
            <a:avLst/>
          </a:prstGeom>
        </p:spPr>
      </p:pic>
      <p:pic>
        <p:nvPicPr>
          <p:cNvPr id="4098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1285860"/>
            <a:ext cx="450638" cy="1319219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214554"/>
            <a:ext cx="450638" cy="1319219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bluss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1285860"/>
            <a:ext cx="450638" cy="13192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7" y="4941168"/>
              <a:ext cx="770000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39752" y="4969458"/>
              <a:ext cx="812572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81095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12160" y="4951454"/>
              <a:ext cx="730286" cy="1059428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728" y="4941168"/>
              <a:ext cx="709714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9218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1214422"/>
            <a:ext cx="714380" cy="121898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2285992"/>
            <a:ext cx="714380" cy="1218988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2643182"/>
            <a:ext cx="714380" cy="1218988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hon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1214422"/>
            <a:ext cx="714380" cy="12189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5013972"/>
              <a:ext cx="703019" cy="934392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933056"/>
            <a:ext cx="1248786" cy="1136114"/>
          </a:xfrm>
          <a:prstGeom prst="rect">
            <a:avLst/>
          </a:prstGeom>
        </p:spPr>
      </p:pic>
      <p:pic>
        <p:nvPicPr>
          <p:cNvPr id="2050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1428736"/>
            <a:ext cx="1054157" cy="966773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4810" y="2285992"/>
            <a:ext cx="1054157" cy="966773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3000372"/>
            <a:ext cx="1054157" cy="966773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86380" y="2928934"/>
            <a:ext cx="1054157" cy="966773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lussen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628" y="1214422"/>
            <a:ext cx="1054157" cy="9667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1560" y="4941168"/>
              <a:ext cx="812572" cy="108000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31617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4005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22446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47442" y="4941168"/>
              <a:ext cx="730285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3949070"/>
            <a:ext cx="1248786" cy="1136114"/>
          </a:xfrm>
          <a:prstGeom prst="rect">
            <a:avLst/>
          </a:prstGeom>
        </p:spPr>
      </p:pic>
      <p:pic>
        <p:nvPicPr>
          <p:cNvPr id="6146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7818" y="1357298"/>
            <a:ext cx="630243" cy="70120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8" y="3143248"/>
            <a:ext cx="630243" cy="701200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57752" y="2357430"/>
            <a:ext cx="630243" cy="70120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7620" y="3143248"/>
            <a:ext cx="630243" cy="701200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2643182"/>
            <a:ext cx="630243" cy="701200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71934" y="1643050"/>
            <a:ext cx="630243" cy="701200"/>
          </a:xfrm>
          <a:prstGeom prst="rect">
            <a:avLst/>
          </a:prstGeom>
          <a:noFill/>
        </p:spPr>
      </p:pic>
      <p:pic>
        <p:nvPicPr>
          <p:cNvPr id="29" name="Picture 2" descr="E:\milou\website\tekeningen - kleur\thema's\beroepen\brandweer\brandslan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1214422"/>
            <a:ext cx="630243" cy="701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627784" y="836712"/>
            <a:ext cx="4032448" cy="3528392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323528" y="4725144"/>
            <a:ext cx="1440160" cy="1512168"/>
            <a:chOff x="323528" y="4725144"/>
            <a:chExt cx="1440160" cy="1512168"/>
          </a:xfrm>
        </p:grpSpPr>
        <p:sp>
          <p:nvSpPr>
            <p:cNvPr id="5" name="Afgeronde rechthoek 4"/>
            <p:cNvSpPr/>
            <p:nvPr/>
          </p:nvSpPr>
          <p:spPr>
            <a:xfrm>
              <a:off x="323528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2" name="Afbeelding 11" descr="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3568" y="4961330"/>
              <a:ext cx="703019" cy="1039675"/>
            </a:xfrm>
            <a:prstGeom prst="rect">
              <a:avLst/>
            </a:prstGeom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3933056"/>
            <a:ext cx="1248786" cy="1136114"/>
          </a:xfrm>
          <a:prstGeom prst="rect">
            <a:avLst/>
          </a:prstGeom>
        </p:spPr>
      </p:pic>
      <p:grpSp>
        <p:nvGrpSpPr>
          <p:cNvPr id="3" name="Groep 16"/>
          <p:cNvGrpSpPr/>
          <p:nvPr/>
        </p:nvGrpSpPr>
        <p:grpSpPr>
          <a:xfrm>
            <a:off x="2051720" y="4725144"/>
            <a:ext cx="1440160" cy="1512168"/>
            <a:chOff x="2051720" y="4725144"/>
            <a:chExt cx="1440160" cy="1512168"/>
          </a:xfrm>
        </p:grpSpPr>
        <p:sp>
          <p:nvSpPr>
            <p:cNvPr id="8" name="Afgeronde rechthoek 7"/>
            <p:cNvSpPr/>
            <p:nvPr/>
          </p:nvSpPr>
          <p:spPr>
            <a:xfrm>
              <a:off x="20517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3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24527" y="4941168"/>
              <a:ext cx="744466" cy="1080000"/>
            </a:xfrm>
            <a:prstGeom prst="rect">
              <a:avLst/>
            </a:prstGeom>
          </p:spPr>
        </p:pic>
      </p:grpSp>
      <p:grpSp>
        <p:nvGrpSpPr>
          <p:cNvPr id="17" name="Groep 18"/>
          <p:cNvGrpSpPr/>
          <p:nvPr/>
        </p:nvGrpSpPr>
        <p:grpSpPr>
          <a:xfrm>
            <a:off x="3851920" y="4725144"/>
            <a:ext cx="1440160" cy="1512168"/>
            <a:chOff x="3851920" y="4725144"/>
            <a:chExt cx="1440160" cy="1512168"/>
          </a:xfrm>
        </p:grpSpPr>
        <p:sp>
          <p:nvSpPr>
            <p:cNvPr id="6" name="Afgeronde rechthoek 5"/>
            <p:cNvSpPr/>
            <p:nvPr/>
          </p:nvSpPr>
          <p:spPr>
            <a:xfrm>
              <a:off x="38519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4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1381" y="4941168"/>
              <a:ext cx="709714" cy="1080000"/>
            </a:xfrm>
            <a:prstGeom prst="rect">
              <a:avLst/>
            </a:prstGeom>
          </p:spPr>
        </p:pic>
      </p:grpSp>
      <p:grpSp>
        <p:nvGrpSpPr>
          <p:cNvPr id="18" name="Groep 19"/>
          <p:cNvGrpSpPr/>
          <p:nvPr/>
        </p:nvGrpSpPr>
        <p:grpSpPr>
          <a:xfrm>
            <a:off x="5652120" y="4725144"/>
            <a:ext cx="1440160" cy="1512168"/>
            <a:chOff x="5652120" y="4725144"/>
            <a:chExt cx="1440160" cy="1512168"/>
          </a:xfrm>
        </p:grpSpPr>
        <p:sp>
          <p:nvSpPr>
            <p:cNvPr id="9" name="Afgeronde rechthoek 8"/>
            <p:cNvSpPr/>
            <p:nvPr/>
          </p:nvSpPr>
          <p:spPr>
            <a:xfrm>
              <a:off x="5652120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5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12160" y="4941168"/>
              <a:ext cx="730285" cy="1080000"/>
            </a:xfrm>
            <a:prstGeom prst="rect">
              <a:avLst/>
            </a:prstGeom>
          </p:spPr>
        </p:pic>
      </p:grpSp>
      <p:grpSp>
        <p:nvGrpSpPr>
          <p:cNvPr id="19" name="Groep 20"/>
          <p:cNvGrpSpPr/>
          <p:nvPr/>
        </p:nvGrpSpPr>
        <p:grpSpPr>
          <a:xfrm>
            <a:off x="7380312" y="4725144"/>
            <a:ext cx="1440160" cy="1512168"/>
            <a:chOff x="7380312" y="4725144"/>
            <a:chExt cx="1440160" cy="1512168"/>
          </a:xfrm>
        </p:grpSpPr>
        <p:sp>
          <p:nvSpPr>
            <p:cNvPr id="7" name="Afgeronde rechthoek 6"/>
            <p:cNvSpPr/>
            <p:nvPr/>
          </p:nvSpPr>
          <p:spPr>
            <a:xfrm>
              <a:off x="7380312" y="4725144"/>
              <a:ext cx="1440160" cy="151216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6" name="Afbeelding 15" descr="6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41997" y="4941168"/>
              <a:ext cx="741176" cy="1080000"/>
            </a:xfrm>
            <a:prstGeom prst="rect">
              <a:avLst/>
            </a:prstGeom>
          </p:spPr>
        </p:pic>
      </p:grp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07904" y="260648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Hoeveel tel je?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1142984"/>
            <a:ext cx="825955" cy="693734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2" y="2428868"/>
            <a:ext cx="825955" cy="693734"/>
          </a:xfrm>
          <a:prstGeom prst="rect">
            <a:avLst/>
          </a:prstGeom>
          <a:noFill/>
        </p:spPr>
      </p:pic>
      <p:pic>
        <p:nvPicPr>
          <p:cNvPr id="25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3429000"/>
            <a:ext cx="825955" cy="693734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2928934"/>
            <a:ext cx="825955" cy="693734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randweer\brandweeraut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1643050"/>
            <a:ext cx="825955" cy="6937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176</Words>
  <Application>Microsoft Office PowerPoint</Application>
  <PresentationFormat>Diavoorstelling (4:3)</PresentationFormat>
  <Paragraphs>62</Paragraphs>
  <Slides>29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65</cp:revision>
  <dcterms:created xsi:type="dcterms:W3CDTF">2016-05-02T06:25:55Z</dcterms:created>
  <dcterms:modified xsi:type="dcterms:W3CDTF">2021-02-02T06:54:25Z</dcterms:modified>
</cp:coreProperties>
</file>