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76" r:id="rId4"/>
    <p:sldId id="277" r:id="rId5"/>
    <p:sldId id="278" r:id="rId6"/>
    <p:sldId id="279" r:id="rId7"/>
    <p:sldId id="273" r:id="rId8"/>
    <p:sldId id="281" r:id="rId9"/>
    <p:sldId id="274" r:id="rId10"/>
    <p:sldId id="284" r:id="rId11"/>
    <p:sldId id="275" r:id="rId12"/>
    <p:sldId id="285" r:id="rId13"/>
    <p:sldId id="282" r:id="rId14"/>
    <p:sldId id="272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0uIkjHR04rMNFMDG1Sv8bA" hashData="dNKVAsMhoH7Fv+jwgPt5uoyBGlI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CCFF"/>
    <a:srgbClr val="9933FF"/>
    <a:srgbClr val="F3F0F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5230" autoAdjust="0"/>
    <p:restoredTop sz="94713" autoAdjust="0"/>
  </p:normalViewPr>
  <p:slideViewPr>
    <p:cSldViewPr>
      <p:cViewPr>
        <p:scale>
          <a:sx n="90" d="100"/>
          <a:sy n="90" d="100"/>
        </p:scale>
        <p:origin x="-306" y="-3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7156FD-8FDD-4022-B92E-5FEAF2A056BE}" type="datetimeFigureOut">
              <a:rPr lang="nl-NL" smtClean="0"/>
              <a:pPr/>
              <a:t>1-2-2021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86512-2859-4F5E-95CE-F2A0F2B76ED6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4D1BB-3564-4113-A9F3-7565FE653466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EB410-8FA1-4CAF-AEC3-F3F781FADECB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3410C-1C8B-48CF-BCC2-2282A2635526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30E8A-2A0B-4FF3-B1CF-77D08AEC3727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C3938-173D-43BE-A50D-DCB7D78EE48C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80039-C4FE-4A7E-A312-65DF136640F3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345FF-60FC-4FE8-9AC3-FA4098723CAD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59A05E-D11E-4C1C-ABD4-4626010F3432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9F92C-F5DB-47C2-A8A8-7E0DB8751A58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15999-87B1-4084-A115-0397601AAAE0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BF4BD-3CB0-484D-A425-75E6D7F4D323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9BEA8-AC1A-4691-B4A3-5F6478490E3A}" type="datetime1">
              <a:rPr lang="nl-NL" smtClean="0"/>
              <a:pPr/>
              <a:t>1-2-2021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6D4E-E72A-46B6-89E1-C31707104C9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2.wav"/><Relationship Id="rId7" Type="http://schemas.openxmlformats.org/officeDocument/2006/relationships/image" Target="../media/image16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audio" Target="../media/audio2.wav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971600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Tekstvak 8"/>
          <p:cNvSpPr txBox="1"/>
          <p:nvPr/>
        </p:nvSpPr>
        <p:spPr>
          <a:xfrm>
            <a:off x="683568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rekenbegrippen</a:t>
            </a:r>
          </a:p>
        </p:txBody>
      </p:sp>
      <p:sp>
        <p:nvSpPr>
          <p:cNvPr id="10" name="Tijdelijke aanduiding voor voet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Afgeronde rechthoek 16"/>
          <p:cNvSpPr/>
          <p:nvPr/>
        </p:nvSpPr>
        <p:spPr>
          <a:xfrm>
            <a:off x="3419872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7" name="Picture 3" descr="D:\milou\website\tekeningen - kleur\thema's\fantasie\piraten\schatkaart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605688" y="2629815"/>
            <a:ext cx="750835" cy="2197900"/>
          </a:xfrm>
          <a:prstGeom prst="rect">
            <a:avLst/>
          </a:prstGeom>
          <a:noFill/>
        </p:spPr>
      </p:pic>
      <p:pic>
        <p:nvPicPr>
          <p:cNvPr id="19" name="Picture 3" descr="D:\milou\website\tekeningen - kleur\thema's\fantasie\piraten\schatkaart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769943" y="3510076"/>
            <a:ext cx="444603" cy="1301474"/>
          </a:xfrm>
          <a:prstGeom prst="rect">
            <a:avLst/>
          </a:prstGeom>
          <a:noFill/>
        </p:spPr>
      </p:pic>
      <p:sp>
        <p:nvSpPr>
          <p:cNvPr id="20" name="Afgeronde rechthoek 19"/>
          <p:cNvSpPr/>
          <p:nvPr/>
        </p:nvSpPr>
        <p:spPr>
          <a:xfrm>
            <a:off x="6012160" y="1844824"/>
            <a:ext cx="1944216" cy="3744416"/>
          </a:xfrm>
          <a:prstGeom prst="roundRect">
            <a:avLst/>
          </a:prstGeom>
          <a:noFill/>
          <a:ln w="1016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1" name="Picture 3" descr="D:\milou\website\tekeningen - kleur\thema's\fantasie\piraten\schatkaart.pn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089466" y="3169979"/>
            <a:ext cx="553972" cy="1621627"/>
          </a:xfrm>
          <a:prstGeom prst="rect">
            <a:avLst/>
          </a:prstGeom>
          <a:noFill/>
        </p:spPr>
      </p:pic>
      <p:sp>
        <p:nvSpPr>
          <p:cNvPr id="11" name="PIJL-RECHTS 10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26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smalst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00496" y="3078238"/>
              <a:ext cx="1000132" cy="1169231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94937" y="3110595"/>
              <a:ext cx="1800000" cy="1169231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500826" y="3110596"/>
              <a:ext cx="2286016" cy="1169231"/>
            </a:xfrm>
            <a:prstGeom prst="rect">
              <a:avLst/>
            </a:prstGeom>
            <a:noFill/>
          </p:spPr>
        </p:pic>
      </p:grpSp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7433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groot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0" name="Groep 39"/>
          <p:cNvGrpSpPr/>
          <p:nvPr/>
        </p:nvGrpSpPr>
        <p:grpSpPr>
          <a:xfrm>
            <a:off x="323528" y="1700808"/>
            <a:ext cx="4032448" cy="1872208"/>
            <a:chOff x="323528" y="1700808"/>
            <a:chExt cx="4032448" cy="1872208"/>
          </a:xfrm>
        </p:grpSpPr>
        <p:sp>
          <p:nvSpPr>
            <p:cNvPr id="4" name="Afgeronde rechthoek 3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07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68504" y="2819122"/>
              <a:ext cx="502135" cy="460521"/>
            </a:xfrm>
            <a:prstGeom prst="rect">
              <a:avLst/>
            </a:prstGeom>
            <a:noFill/>
          </p:spPr>
        </p:pic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1138681" y="2624917"/>
              <a:ext cx="695684" cy="638030"/>
            </a:xfrm>
            <a:prstGeom prst="rect">
              <a:avLst/>
            </a:prstGeom>
            <a:noFill/>
          </p:spPr>
        </p:pic>
        <p:pic>
          <p:nvPicPr>
            <p:cNvPr id="2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2020172" y="2425995"/>
              <a:ext cx="893934" cy="819850"/>
            </a:xfrm>
            <a:prstGeom prst="rect">
              <a:avLst/>
            </a:prstGeom>
            <a:noFill/>
          </p:spPr>
        </p:pic>
        <p:pic>
          <p:nvPicPr>
            <p:cNvPr id="2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3111888" y="2293380"/>
              <a:ext cx="1026100" cy="941063"/>
            </a:xfrm>
            <a:prstGeom prst="rect">
              <a:avLst/>
            </a:prstGeom>
            <a:noFill/>
          </p:spPr>
        </p:pic>
      </p:grpSp>
      <p:grpSp>
        <p:nvGrpSpPr>
          <p:cNvPr id="42" name="Groep 41"/>
          <p:cNvGrpSpPr/>
          <p:nvPr/>
        </p:nvGrpSpPr>
        <p:grpSpPr>
          <a:xfrm>
            <a:off x="4716016" y="3933056"/>
            <a:ext cx="4032448" cy="1872208"/>
            <a:chOff x="4716016" y="3933056"/>
            <a:chExt cx="4032448" cy="1872208"/>
          </a:xfrm>
        </p:grpSpPr>
        <p:sp>
          <p:nvSpPr>
            <p:cNvPr id="20" name="Afgeronde rechthoek 19"/>
            <p:cNvSpPr/>
            <p:nvPr/>
          </p:nvSpPr>
          <p:spPr>
            <a:xfrm>
              <a:off x="4716016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6806211" y="4453620"/>
              <a:ext cx="1026100" cy="941063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4933750" y="4586235"/>
              <a:ext cx="893934" cy="819850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941483" y="4785157"/>
              <a:ext cx="695684" cy="638030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957336" y="4984484"/>
              <a:ext cx="502135" cy="460521"/>
            </a:xfrm>
            <a:prstGeom prst="rect">
              <a:avLst/>
            </a:prstGeom>
            <a:noFill/>
          </p:spPr>
        </p:pic>
      </p:grpSp>
      <p:grpSp>
        <p:nvGrpSpPr>
          <p:cNvPr id="43" name="Groep 42"/>
          <p:cNvGrpSpPr/>
          <p:nvPr/>
        </p:nvGrpSpPr>
        <p:grpSpPr>
          <a:xfrm>
            <a:off x="323528" y="3933056"/>
            <a:ext cx="4032448" cy="1872208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469507" y="4453620"/>
              <a:ext cx="1026100" cy="941063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1621382" y="4586235"/>
              <a:ext cx="893934" cy="819850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2773131" y="4785157"/>
              <a:ext cx="695684" cy="638030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36856" y="4984484"/>
              <a:ext cx="502135" cy="460521"/>
            </a:xfrm>
            <a:prstGeom prst="rect">
              <a:avLst/>
            </a:prstGeom>
            <a:noFill/>
          </p:spPr>
        </p:pic>
      </p:grpSp>
      <p:grpSp>
        <p:nvGrpSpPr>
          <p:cNvPr id="41" name="Groep 40"/>
          <p:cNvGrpSpPr/>
          <p:nvPr/>
        </p:nvGrpSpPr>
        <p:grpSpPr>
          <a:xfrm>
            <a:off x="4716016" y="1700808"/>
            <a:ext cx="4032448" cy="187220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5654083" y="2221372"/>
              <a:ext cx="1026100" cy="941063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7670054" y="2353987"/>
              <a:ext cx="893934" cy="819850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6805579" y="2552909"/>
              <a:ext cx="695684" cy="638030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005008" y="2680228"/>
              <a:ext cx="502135" cy="460521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1196752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5" name="Groep 40"/>
          <p:cNvGrpSpPr/>
          <p:nvPr/>
        </p:nvGrpSpPr>
        <p:grpSpPr>
          <a:xfrm>
            <a:off x="395536" y="3212976"/>
            <a:ext cx="8208912" cy="115212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5800890" y="1907692"/>
              <a:ext cx="440338" cy="1400097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7644921" y="1935760"/>
              <a:ext cx="685715" cy="1400097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662335" y="1935760"/>
              <a:ext cx="529752" cy="1400097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923580" y="1907692"/>
              <a:ext cx="370154" cy="1400097"/>
            </a:xfrm>
            <a:prstGeom prst="rect">
              <a:avLst/>
            </a:prstGeom>
            <a:noFill/>
          </p:spPr>
        </p:pic>
      </p:grpSp>
      <p:sp>
        <p:nvSpPr>
          <p:cNvPr id="46" name="Tekstvak 45"/>
          <p:cNvSpPr txBox="1"/>
          <p:nvPr/>
        </p:nvSpPr>
        <p:spPr>
          <a:xfrm>
            <a:off x="3131840" y="692696"/>
            <a:ext cx="3768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smal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7" name="Rechthoek 46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8" name="Rechthoek 4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Rechthoek 4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9" name="Groep 39"/>
          <p:cNvGrpSpPr/>
          <p:nvPr/>
        </p:nvGrpSpPr>
        <p:grpSpPr>
          <a:xfrm>
            <a:off x="357158" y="1556792"/>
            <a:ext cx="8208912" cy="1152128"/>
            <a:chOff x="323528" y="1700808"/>
            <a:chExt cx="4032448" cy="1872208"/>
          </a:xfrm>
        </p:grpSpPr>
        <p:sp>
          <p:nvSpPr>
            <p:cNvPr id="32" name="Afgeronde rechthoek 31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86347" y="1955889"/>
              <a:ext cx="439028" cy="1394216"/>
            </a:xfrm>
            <a:prstGeom prst="rect">
              <a:avLst/>
            </a:prstGeom>
            <a:noFill/>
          </p:spPr>
        </p:pic>
        <p:pic>
          <p:nvPicPr>
            <p:cNvPr id="3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411391" y="1957064"/>
              <a:ext cx="635030" cy="1400098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464161" y="1957064"/>
              <a:ext cx="736939" cy="1400097"/>
            </a:xfrm>
            <a:prstGeom prst="rect">
              <a:avLst/>
            </a:prstGeom>
            <a:noFill/>
          </p:spPr>
        </p:pic>
        <p:pic>
          <p:nvPicPr>
            <p:cNvPr id="4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622209" y="1957064"/>
              <a:ext cx="319198" cy="1400097"/>
            </a:xfrm>
            <a:prstGeom prst="rect">
              <a:avLst/>
            </a:prstGeom>
            <a:noFill/>
          </p:spPr>
        </p:pic>
      </p:grpSp>
      <p:grpSp>
        <p:nvGrpSpPr>
          <p:cNvPr id="41" name="Groep 39"/>
          <p:cNvGrpSpPr/>
          <p:nvPr/>
        </p:nvGrpSpPr>
        <p:grpSpPr>
          <a:xfrm>
            <a:off x="428596" y="4786322"/>
            <a:ext cx="8208912" cy="1152128"/>
            <a:chOff x="323528" y="1700808"/>
            <a:chExt cx="4032448" cy="1872208"/>
          </a:xfrm>
        </p:grpSpPr>
        <p:sp>
          <p:nvSpPr>
            <p:cNvPr id="42" name="Afgeronde rechthoek 41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3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586347" y="1955889"/>
              <a:ext cx="333751" cy="1394216"/>
            </a:xfrm>
            <a:prstGeom prst="rect">
              <a:avLst/>
            </a:prstGeom>
            <a:noFill/>
          </p:spPr>
        </p:pic>
        <p:pic>
          <p:nvPicPr>
            <p:cNvPr id="44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1376299" y="1925924"/>
              <a:ext cx="491293" cy="1400098"/>
            </a:xfrm>
            <a:prstGeom prst="rect">
              <a:avLst/>
            </a:prstGeom>
            <a:noFill/>
          </p:spPr>
        </p:pic>
        <p:pic>
          <p:nvPicPr>
            <p:cNvPr id="4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2323792" y="1925926"/>
              <a:ext cx="647345" cy="1400097"/>
            </a:xfrm>
            <a:prstGeom prst="rect">
              <a:avLst/>
            </a:prstGeom>
            <a:noFill/>
          </p:spPr>
        </p:pic>
        <p:pic>
          <p:nvPicPr>
            <p:cNvPr id="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3374879" y="1925926"/>
              <a:ext cx="529752" cy="1400097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278092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grpSp>
        <p:nvGrpSpPr>
          <p:cNvPr id="3" name="Groep 41"/>
          <p:cNvGrpSpPr/>
          <p:nvPr/>
        </p:nvGrpSpPr>
        <p:grpSpPr>
          <a:xfrm>
            <a:off x="4716016" y="3933056"/>
            <a:ext cx="4032448" cy="1872208"/>
            <a:chOff x="4716016" y="3933056"/>
            <a:chExt cx="4032448" cy="1872208"/>
          </a:xfrm>
        </p:grpSpPr>
        <p:sp>
          <p:nvSpPr>
            <p:cNvPr id="20" name="Afgeronde rechthoek 19"/>
            <p:cNvSpPr/>
            <p:nvPr/>
          </p:nvSpPr>
          <p:spPr>
            <a:xfrm>
              <a:off x="4716016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951699" y="5000636"/>
              <a:ext cx="533129" cy="509963"/>
            </a:xfrm>
            <a:prstGeom prst="rect">
              <a:avLst/>
            </a:prstGeom>
            <a:noFill/>
          </p:spPr>
        </p:pic>
        <p:pic>
          <p:nvPicPr>
            <p:cNvPr id="2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5021412" y="4357694"/>
              <a:ext cx="505272" cy="1152905"/>
            </a:xfrm>
            <a:prstGeom prst="rect">
              <a:avLst/>
            </a:prstGeom>
            <a:noFill/>
          </p:spPr>
        </p:pic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6" cstate="print"/>
            <a:stretch>
              <a:fillRect/>
            </a:stretch>
          </p:blipFill>
          <p:spPr bwMode="auto">
            <a:xfrm>
              <a:off x="5957516" y="4643446"/>
              <a:ext cx="505272" cy="867153"/>
            </a:xfrm>
            <a:prstGeom prst="rect">
              <a:avLst/>
            </a:prstGeom>
            <a:noFill/>
          </p:spPr>
        </p:pic>
        <p:pic>
          <p:nvPicPr>
            <p:cNvPr id="3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7887803" y="4143380"/>
              <a:ext cx="533129" cy="1367219"/>
            </a:xfrm>
            <a:prstGeom prst="rect">
              <a:avLst/>
            </a:prstGeom>
            <a:noFill/>
          </p:spPr>
        </p:pic>
      </p:grpSp>
      <p:grpSp>
        <p:nvGrpSpPr>
          <p:cNvPr id="5" name="Groep 42"/>
          <p:cNvGrpSpPr/>
          <p:nvPr/>
        </p:nvGrpSpPr>
        <p:grpSpPr>
          <a:xfrm>
            <a:off x="323528" y="3933056"/>
            <a:ext cx="4032448" cy="1872208"/>
            <a:chOff x="323528" y="3933056"/>
            <a:chExt cx="4032448" cy="1872208"/>
          </a:xfrm>
        </p:grpSpPr>
        <p:sp>
          <p:nvSpPr>
            <p:cNvPr id="18" name="Afgeronde rechthoek 17"/>
            <p:cNvSpPr/>
            <p:nvPr/>
          </p:nvSpPr>
          <p:spPr>
            <a:xfrm>
              <a:off x="323528" y="3933056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520972" y="4214818"/>
              <a:ext cx="505272" cy="1295781"/>
            </a:xfrm>
            <a:prstGeom prst="rect">
              <a:avLst/>
            </a:prstGeom>
            <a:noFill/>
          </p:spPr>
        </p:pic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1457076" y="4500570"/>
              <a:ext cx="505272" cy="1010029"/>
            </a:xfrm>
            <a:prstGeom prst="rect">
              <a:avLst/>
            </a:prstGeom>
            <a:noFill/>
          </p:spPr>
        </p:pic>
        <p:pic>
          <p:nvPicPr>
            <p:cNvPr id="3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8" cstate="print"/>
            <a:stretch>
              <a:fillRect/>
            </a:stretch>
          </p:blipFill>
          <p:spPr bwMode="auto">
            <a:xfrm>
              <a:off x="2429053" y="4786321"/>
              <a:ext cx="505414" cy="730911"/>
            </a:xfrm>
            <a:prstGeom prst="rect">
              <a:avLst/>
            </a:prstGeom>
            <a:noFill/>
          </p:spPr>
        </p:pic>
        <p:pic>
          <p:nvPicPr>
            <p:cNvPr id="3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3435942" y="5072074"/>
              <a:ext cx="507859" cy="445159"/>
            </a:xfrm>
            <a:prstGeom prst="rect">
              <a:avLst/>
            </a:prstGeom>
            <a:noFill/>
          </p:spPr>
        </p:pic>
      </p:grpSp>
      <p:grpSp>
        <p:nvGrpSpPr>
          <p:cNvPr id="6" name="Groep 40"/>
          <p:cNvGrpSpPr/>
          <p:nvPr/>
        </p:nvGrpSpPr>
        <p:grpSpPr>
          <a:xfrm>
            <a:off x="4716016" y="1700808"/>
            <a:ext cx="4032448" cy="1872208"/>
            <a:chOff x="4716016" y="1700808"/>
            <a:chExt cx="4032448" cy="1872208"/>
          </a:xfrm>
        </p:grpSpPr>
        <p:sp>
          <p:nvSpPr>
            <p:cNvPr id="19" name="Afgeronde rechthoek 18"/>
            <p:cNvSpPr/>
            <p:nvPr/>
          </p:nvSpPr>
          <p:spPr>
            <a:xfrm>
              <a:off x="4716016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0" cstate="print"/>
            <a:stretch>
              <a:fillRect/>
            </a:stretch>
          </p:blipFill>
          <p:spPr bwMode="auto">
            <a:xfrm>
              <a:off x="5978580" y="2357430"/>
              <a:ext cx="535272" cy="896784"/>
            </a:xfrm>
            <a:prstGeom prst="rect">
              <a:avLst/>
            </a:prstGeom>
            <a:noFill/>
          </p:spPr>
        </p:pic>
        <p:pic>
          <p:nvPicPr>
            <p:cNvPr id="3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7922796" y="1875230"/>
              <a:ext cx="535272" cy="1372714"/>
            </a:xfrm>
            <a:prstGeom prst="rect">
              <a:avLst/>
            </a:prstGeom>
            <a:noFill/>
          </p:spPr>
        </p:pic>
        <p:pic>
          <p:nvPicPr>
            <p:cNvPr id="3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6986692" y="2071678"/>
              <a:ext cx="535272" cy="1182536"/>
            </a:xfrm>
            <a:prstGeom prst="rect">
              <a:avLst/>
            </a:prstGeom>
            <a:noFill/>
          </p:spPr>
        </p:pic>
        <p:pic>
          <p:nvPicPr>
            <p:cNvPr id="3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1" cstate="print"/>
            <a:stretch>
              <a:fillRect/>
            </a:stretch>
          </p:blipFill>
          <p:spPr bwMode="auto">
            <a:xfrm>
              <a:off x="5078420" y="2571744"/>
              <a:ext cx="535272" cy="682470"/>
            </a:xfrm>
            <a:prstGeom prst="rect">
              <a:avLst/>
            </a:prstGeom>
            <a:noFill/>
          </p:spPr>
        </p:pic>
      </p:grpSp>
      <p:sp>
        <p:nvSpPr>
          <p:cNvPr id="40" name="Tekstvak 39"/>
          <p:cNvSpPr txBox="1"/>
          <p:nvPr/>
        </p:nvSpPr>
        <p:spPr>
          <a:xfrm>
            <a:off x="3131840" y="692696"/>
            <a:ext cx="3549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Waar zie je van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kort</a:t>
            </a:r>
            <a:r>
              <a:rPr lang="nl-NL" dirty="0" smtClean="0">
                <a:latin typeface="Comic Sans MS" pitchFamily="66" charset="0"/>
              </a:rPr>
              <a:t> naar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41" name="Rechthoek 40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Rechthoek 41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Rechthoek 42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44" name="Groep 39"/>
          <p:cNvGrpSpPr/>
          <p:nvPr/>
        </p:nvGrpSpPr>
        <p:grpSpPr>
          <a:xfrm>
            <a:off x="323528" y="1700808"/>
            <a:ext cx="4032448" cy="1872208"/>
            <a:chOff x="323528" y="1700808"/>
            <a:chExt cx="4032448" cy="1872208"/>
          </a:xfrm>
        </p:grpSpPr>
        <p:sp>
          <p:nvSpPr>
            <p:cNvPr id="45" name="Afgeronde rechthoek 44"/>
            <p:cNvSpPr/>
            <p:nvPr/>
          </p:nvSpPr>
          <p:spPr>
            <a:xfrm>
              <a:off x="323528" y="1700808"/>
              <a:ext cx="4032448" cy="1872208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46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2" cstate="print"/>
            <a:stretch>
              <a:fillRect/>
            </a:stretch>
          </p:blipFill>
          <p:spPr bwMode="auto">
            <a:xfrm>
              <a:off x="546432" y="2571744"/>
              <a:ext cx="526239" cy="706607"/>
            </a:xfrm>
            <a:prstGeom prst="rect">
              <a:avLst/>
            </a:prstGeom>
            <a:noFill/>
          </p:spPr>
        </p:pic>
        <p:pic>
          <p:nvPicPr>
            <p:cNvPr id="47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1554544" y="1928802"/>
              <a:ext cx="526239" cy="1349549"/>
            </a:xfrm>
            <a:prstGeom prst="rect">
              <a:avLst/>
            </a:prstGeom>
            <a:noFill/>
          </p:spPr>
        </p:pic>
        <p:pic>
          <p:nvPicPr>
            <p:cNvPr id="4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13" cstate="print"/>
            <a:stretch>
              <a:fillRect/>
            </a:stretch>
          </p:blipFill>
          <p:spPr bwMode="auto">
            <a:xfrm>
              <a:off x="2562656" y="2285992"/>
              <a:ext cx="526239" cy="992359"/>
            </a:xfrm>
            <a:prstGeom prst="rect">
              <a:avLst/>
            </a:prstGeom>
            <a:noFill/>
          </p:spPr>
        </p:pic>
        <p:pic>
          <p:nvPicPr>
            <p:cNvPr id="49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3498760" y="2071678"/>
              <a:ext cx="526239" cy="1206673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4427984" y="1052736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xit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66CC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FF66CC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9933FF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026" name="Picture 2" descr="E:\milou\website\tekeningen - kleur\thema's\beroepen\brandweer\brandweeraut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714356"/>
            <a:ext cx="1985095" cy="1667317"/>
          </a:xfrm>
          <a:prstGeom prst="rect">
            <a:avLst/>
          </a:prstGeom>
          <a:noFill/>
        </p:spPr>
      </p:pic>
      <p:pic>
        <p:nvPicPr>
          <p:cNvPr id="1027" name="Picture 3" descr="E:\milou\website\tekeningen - kleur\thema's\beroepen\brandweer\brandweerhelm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4071942"/>
            <a:ext cx="1373982" cy="892223"/>
          </a:xfrm>
          <a:prstGeom prst="rect">
            <a:avLst/>
          </a:prstGeom>
          <a:noFill/>
        </p:spPr>
      </p:pic>
      <p:pic>
        <p:nvPicPr>
          <p:cNvPr id="1028" name="Picture 4" descr="E:\milou\website\tekeningen - kleur\thema's\beroepen\brandweer\brandweerhon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4010" y="4714884"/>
            <a:ext cx="1048482" cy="1789087"/>
          </a:xfrm>
          <a:prstGeom prst="rect">
            <a:avLst/>
          </a:prstGeom>
          <a:noFill/>
        </p:spPr>
      </p:pic>
      <p:pic>
        <p:nvPicPr>
          <p:cNvPr id="1029" name="Picture 5" descr="E:\milou\website\tekeningen - kleur\thema's\beroepen\brandweer\brandweerm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3438" y="4429132"/>
            <a:ext cx="1373983" cy="1796669"/>
          </a:xfrm>
          <a:prstGeom prst="rect">
            <a:avLst/>
          </a:prstGeom>
          <a:noFill/>
        </p:spPr>
      </p:pic>
      <p:pic>
        <p:nvPicPr>
          <p:cNvPr id="1030" name="Picture 6" descr="E:\milou\website\tekeningen - kleur\thema's\beroepen\brandweer\vuur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29454" y="714356"/>
            <a:ext cx="1423254" cy="1714512"/>
          </a:xfrm>
          <a:prstGeom prst="rect">
            <a:avLst/>
          </a:prstGeom>
          <a:noFill/>
        </p:spPr>
      </p:pic>
      <p:pic>
        <p:nvPicPr>
          <p:cNvPr id="1031" name="Picture 7" descr="E:\milou\website\tekeningen - kleur\thema's\beroepen\brandweer\blussen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86182" y="214290"/>
            <a:ext cx="2125651" cy="1949447"/>
          </a:xfrm>
          <a:prstGeom prst="rect">
            <a:avLst/>
          </a:prstGeom>
          <a:noFill/>
        </p:spPr>
      </p:pic>
      <p:pic>
        <p:nvPicPr>
          <p:cNvPr id="1032" name="Picture 8" descr="E:\milou\website\tekeningen - kleur\thema's\beroepen\brandweer\brandkraan.pn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571736" y="4000504"/>
            <a:ext cx="845371" cy="1491113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38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grootst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6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4055818" y="2924944"/>
              <a:ext cx="1095012" cy="1318642"/>
            </a:xfrm>
            <a:prstGeom prst="rect">
              <a:avLst/>
            </a:prstGeom>
            <a:noFill/>
          </p:spPr>
        </p:pic>
      </p:grpSp>
      <p:grpSp>
        <p:nvGrpSpPr>
          <p:cNvPr id="35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578726" y="2420888"/>
              <a:ext cx="2033067" cy="2448272"/>
            </a:xfrm>
            <a:prstGeom prst="rect">
              <a:avLst/>
            </a:prstGeom>
            <a:noFill/>
          </p:spPr>
        </p:pic>
      </p:grpSp>
      <p:grpSp>
        <p:nvGrpSpPr>
          <p:cNvPr id="37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/>
            <a:stretch>
              <a:fillRect/>
            </a:stretch>
          </p:blipFill>
          <p:spPr bwMode="auto">
            <a:xfrm>
              <a:off x="7026744" y="2780928"/>
              <a:ext cx="1435106" cy="1728192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13043" y="2780928"/>
              <a:ext cx="1211428" cy="1584176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56040" y="2547583"/>
              <a:ext cx="1678439" cy="2194882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7241425" y="3068960"/>
              <a:ext cx="867714" cy="1134703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228184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518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kleinst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836712"/>
            <a:ext cx="360000" cy="36004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10891" y="2924944"/>
              <a:ext cx="1184866" cy="1318642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95311" y="2420888"/>
              <a:ext cx="2199896" cy="2448272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967863" y="2780928"/>
              <a:ext cx="1552868" cy="1728192"/>
            </a:xfrm>
            <a:prstGeom prst="rect">
              <a:avLst/>
            </a:prstGeom>
            <a:noFill/>
          </p:spPr>
        </p:pic>
      </p:grpSp>
      <p:sp>
        <p:nvSpPr>
          <p:cNvPr id="33" name="Rechthoek 32"/>
          <p:cNvSpPr/>
          <p:nvPr/>
        </p:nvSpPr>
        <p:spPr>
          <a:xfrm>
            <a:off x="1475656" y="692696"/>
            <a:ext cx="504000" cy="5040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Rechthoek 33"/>
          <p:cNvSpPr/>
          <p:nvPr/>
        </p:nvSpPr>
        <p:spPr>
          <a:xfrm>
            <a:off x="2051720" y="548752"/>
            <a:ext cx="648000" cy="648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07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087858" y="2214554"/>
              <a:ext cx="1020472" cy="2438582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184202" y="3143248"/>
              <a:ext cx="1020472" cy="1437680"/>
            </a:xfrm>
            <a:prstGeom prst="rect">
              <a:avLst/>
            </a:prstGeom>
            <a:noFill/>
          </p:spPr>
        </p:pic>
      </p:grpSp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0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21" name="Afgeronde rechthoek 20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063522" y="2853136"/>
              <a:ext cx="1020472" cy="1800000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203848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07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langst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218623" y="3429000"/>
              <a:ext cx="902958" cy="1643074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1082621" y="2714620"/>
              <a:ext cx="902958" cy="2286016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155048" y="2348880"/>
              <a:ext cx="934762" cy="2736304"/>
            </a:xfrm>
            <a:prstGeom prst="rect">
              <a:avLst/>
            </a:prstGeom>
            <a:noFill/>
          </p:spPr>
        </p:pic>
      </p:grpSp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1197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kortst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1043608" y="764704"/>
            <a:ext cx="288032" cy="43204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941657" y="4000504"/>
              <a:ext cx="1265624" cy="785818"/>
            </a:xfrm>
            <a:prstGeom prst="rect">
              <a:avLst/>
            </a:prstGeom>
            <a:noFill/>
          </p:spPr>
        </p:pic>
      </p:grpSp>
      <p:sp>
        <p:nvSpPr>
          <p:cNvPr id="18" name="Rechthoek 17"/>
          <p:cNvSpPr/>
          <p:nvPr/>
        </p:nvSpPr>
        <p:spPr>
          <a:xfrm>
            <a:off x="1403648" y="584752"/>
            <a:ext cx="288032" cy="61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404664"/>
            <a:ext cx="28803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0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21" name="Afgeronde rechthoek 20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5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942054" y="2643182"/>
              <a:ext cx="1265624" cy="2160000"/>
            </a:xfrm>
            <a:prstGeom prst="rect">
              <a:avLst/>
            </a:prstGeom>
            <a:noFill/>
          </p:spPr>
        </p:pic>
      </p:grpSp>
      <p:grpSp>
        <p:nvGrpSpPr>
          <p:cNvPr id="26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7" name="Afgeronde rechthoek 26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8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013888" y="3071810"/>
              <a:ext cx="1265624" cy="1659934"/>
            </a:xfrm>
            <a:prstGeom prst="rect">
              <a:avLst/>
            </a:prstGeom>
            <a:noFill/>
          </p:spPr>
        </p:pic>
      </p:grp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91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857620" y="2881728"/>
              <a:ext cx="1357322" cy="1666287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571616" y="2857496"/>
              <a:ext cx="1785806" cy="1666287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6429388" y="2881728"/>
              <a:ext cx="2428892" cy="1666287"/>
            </a:xfrm>
            <a:prstGeom prst="rect">
              <a:avLst/>
            </a:prstGeom>
            <a:noFill/>
          </p:spPr>
        </p:pic>
      </p:grpSp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28184" y="1268760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JL-RECHTS 9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23" name="Tekstvak 22"/>
          <p:cNvSpPr txBox="1"/>
          <p:nvPr/>
        </p:nvSpPr>
        <p:spPr>
          <a:xfrm>
            <a:off x="3131840" y="692696"/>
            <a:ext cx="3291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Welk plaatje is het </a:t>
            </a:r>
            <a:r>
              <a:rPr lang="nl-NL" u="sng" dirty="0" smtClean="0">
                <a:solidFill>
                  <a:srgbClr val="FF66CC"/>
                </a:solidFill>
                <a:latin typeface="Comic Sans MS" pitchFamily="66" charset="0"/>
              </a:rPr>
              <a:t>breedst</a:t>
            </a:r>
            <a:r>
              <a:rPr lang="nl-NL" dirty="0" smtClean="0">
                <a:latin typeface="Comic Sans MS" pitchFamily="66" charset="0"/>
              </a:rPr>
              <a:t>?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24" name="Rechthoek 23"/>
          <p:cNvSpPr/>
          <p:nvPr/>
        </p:nvSpPr>
        <p:spPr>
          <a:xfrm>
            <a:off x="683568" y="764704"/>
            <a:ext cx="360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2" name="Groep 35"/>
          <p:cNvGrpSpPr/>
          <p:nvPr/>
        </p:nvGrpSpPr>
        <p:grpSpPr>
          <a:xfrm>
            <a:off x="3275856" y="1916832"/>
            <a:ext cx="2664296" cy="3528392"/>
            <a:chOff x="3275856" y="1916832"/>
            <a:chExt cx="2664296" cy="3528392"/>
          </a:xfrm>
        </p:grpSpPr>
        <p:sp>
          <p:nvSpPr>
            <p:cNvPr id="30" name="Afgeronde rechthoek 29"/>
            <p:cNvSpPr/>
            <p:nvPr/>
          </p:nvSpPr>
          <p:spPr>
            <a:xfrm>
              <a:off x="3275856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50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3714744" y="2899200"/>
              <a:ext cx="1945686" cy="1440000"/>
            </a:xfrm>
            <a:prstGeom prst="rect">
              <a:avLst/>
            </a:prstGeom>
            <a:noFill/>
          </p:spPr>
        </p:pic>
      </p:grpSp>
      <p:grpSp>
        <p:nvGrpSpPr>
          <p:cNvPr id="3" name="Groep 34"/>
          <p:cNvGrpSpPr/>
          <p:nvPr/>
        </p:nvGrpSpPr>
        <p:grpSpPr>
          <a:xfrm>
            <a:off x="251520" y="1916832"/>
            <a:ext cx="2664296" cy="3528392"/>
            <a:chOff x="251520" y="1916832"/>
            <a:chExt cx="2664296" cy="3528392"/>
          </a:xfrm>
        </p:grpSpPr>
        <p:sp>
          <p:nvSpPr>
            <p:cNvPr id="4" name="Afgeronde rechthoek 3"/>
            <p:cNvSpPr/>
            <p:nvPr/>
          </p:nvSpPr>
          <p:spPr>
            <a:xfrm>
              <a:off x="251520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1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428596" y="2904277"/>
              <a:ext cx="2357454" cy="1440000"/>
            </a:xfrm>
            <a:prstGeom prst="rect">
              <a:avLst/>
            </a:prstGeom>
            <a:noFill/>
          </p:spPr>
        </p:pic>
      </p:grpSp>
      <p:grpSp>
        <p:nvGrpSpPr>
          <p:cNvPr id="5" name="Groep 36"/>
          <p:cNvGrpSpPr/>
          <p:nvPr/>
        </p:nvGrpSpPr>
        <p:grpSpPr>
          <a:xfrm>
            <a:off x="6300192" y="1916832"/>
            <a:ext cx="2664296" cy="3528392"/>
            <a:chOff x="6300192" y="1916832"/>
            <a:chExt cx="2664296" cy="3528392"/>
          </a:xfrm>
        </p:grpSpPr>
        <p:sp>
          <p:nvSpPr>
            <p:cNvPr id="29" name="Afgeronde rechthoek 28"/>
            <p:cNvSpPr/>
            <p:nvPr/>
          </p:nvSpPr>
          <p:spPr>
            <a:xfrm>
              <a:off x="6300192" y="1916832"/>
              <a:ext cx="2664296" cy="352839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32" name="Picture 2" descr="D:\milou\website\tekeningen - kleur\thema's\fantasie\piraten\anker.png"/>
            <p:cNvPicPr>
              <a:picLocks noChangeAspect="1" noChangeArrowheads="1"/>
            </p:cNvPicPr>
            <p:nvPr/>
          </p:nvPicPr>
          <p:blipFill>
            <a:blip r:embed="rId4"/>
            <a:stretch>
              <a:fillRect/>
            </a:stretch>
          </p:blipFill>
          <p:spPr bwMode="auto">
            <a:xfrm>
              <a:off x="7000892" y="2966654"/>
              <a:ext cx="1357322" cy="1440000"/>
            </a:xfrm>
            <a:prstGeom prst="rect">
              <a:avLst/>
            </a:prstGeom>
            <a:noFill/>
          </p:spPr>
        </p:pic>
      </p:grpSp>
      <p:sp>
        <p:nvSpPr>
          <p:cNvPr id="18" name="Rechthoek 17"/>
          <p:cNvSpPr/>
          <p:nvPr/>
        </p:nvSpPr>
        <p:spPr>
          <a:xfrm>
            <a:off x="1115616" y="764704"/>
            <a:ext cx="576000" cy="360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/>
          <p:cNvSpPr/>
          <p:nvPr/>
        </p:nvSpPr>
        <p:spPr>
          <a:xfrm>
            <a:off x="1763688" y="764704"/>
            <a:ext cx="720000" cy="360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Afbeelding 10" descr="zon 3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79512" y="1340768"/>
            <a:ext cx="1248786" cy="1136114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7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111</Words>
  <Application>Microsoft Office PowerPoint</Application>
  <PresentationFormat>Diavoorstelling (4:3)</PresentationFormat>
  <Paragraphs>28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Milou</cp:lastModifiedBy>
  <cp:revision>81</cp:revision>
  <dcterms:created xsi:type="dcterms:W3CDTF">2016-05-02T06:25:55Z</dcterms:created>
  <dcterms:modified xsi:type="dcterms:W3CDTF">2021-02-01T11:16:56Z</dcterms:modified>
</cp:coreProperties>
</file>