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6" r:id="rId4"/>
    <p:sldId id="277" r:id="rId5"/>
    <p:sldId id="278" r:id="rId6"/>
    <p:sldId id="279" r:id="rId7"/>
    <p:sldId id="273" r:id="rId8"/>
    <p:sldId id="281" r:id="rId9"/>
    <p:sldId id="274" r:id="rId10"/>
    <p:sldId id="284" r:id="rId11"/>
    <p:sldId id="275" r:id="rId12"/>
    <p:sldId id="285" r:id="rId13"/>
    <p:sldId id="282" r:id="rId14"/>
    <p:sldId id="272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/K8pJ2Rso/OxFBjEdup6jw" hashData="O4sOxVinv40wJlnJaDU8jzYCta8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CCFF"/>
    <a:srgbClr val="9933FF"/>
    <a:srgbClr val="F3F0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54" autoAdjust="0"/>
    <p:restoredTop sz="94713" autoAdjust="0"/>
  </p:normalViewPr>
  <p:slideViewPr>
    <p:cSldViewPr>
      <p:cViewPr>
        <p:scale>
          <a:sx n="90" d="100"/>
          <a:sy n="90" d="100"/>
        </p:scale>
        <p:origin x="-546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156FD-8FDD-4022-B92E-5FEAF2A056BE}" type="datetimeFigureOut">
              <a:rPr lang="nl-NL" smtClean="0"/>
              <a:pPr/>
              <a:t>23-10-2020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86512-2859-4F5E-95CE-F2A0F2B76ED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D1BB-3564-4113-A9F3-7565FE653466}" type="datetime1">
              <a:rPr lang="nl-NL" smtClean="0"/>
              <a:pPr/>
              <a:t>23-10-2020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6D4E-E72A-46B6-89E1-C31707104C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B410-8FA1-4CAF-AEC3-F3F781FADECB}" type="datetime1">
              <a:rPr lang="nl-NL" smtClean="0"/>
              <a:pPr/>
              <a:t>23-10-2020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6D4E-E72A-46B6-89E1-C31707104C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410C-1C8B-48CF-BCC2-2282A2635526}" type="datetime1">
              <a:rPr lang="nl-NL" smtClean="0"/>
              <a:pPr/>
              <a:t>23-10-2020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6D4E-E72A-46B6-89E1-C31707104C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0E8A-2A0B-4FF3-B1CF-77D08AEC3727}" type="datetime1">
              <a:rPr lang="nl-NL" smtClean="0"/>
              <a:pPr/>
              <a:t>23-10-2020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6D4E-E72A-46B6-89E1-C31707104C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3938-173D-43BE-A50D-DCB7D78EE48C}" type="datetime1">
              <a:rPr lang="nl-NL" smtClean="0"/>
              <a:pPr/>
              <a:t>23-10-2020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6D4E-E72A-46B6-89E1-C31707104C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0039-C4FE-4A7E-A312-65DF136640F3}" type="datetime1">
              <a:rPr lang="nl-NL" smtClean="0"/>
              <a:pPr/>
              <a:t>23-10-2020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6D4E-E72A-46B6-89E1-C31707104C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45FF-60FC-4FE8-9AC3-FA4098723CAD}" type="datetime1">
              <a:rPr lang="nl-NL" smtClean="0"/>
              <a:pPr/>
              <a:t>23-10-2020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6D4E-E72A-46B6-89E1-C31707104C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A05E-D11E-4C1C-ABD4-4626010F3432}" type="datetime1">
              <a:rPr lang="nl-NL" smtClean="0"/>
              <a:pPr/>
              <a:t>23-10-2020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6D4E-E72A-46B6-89E1-C31707104C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F92C-F5DB-47C2-A8A8-7E0DB8751A58}" type="datetime1">
              <a:rPr lang="nl-NL" smtClean="0"/>
              <a:pPr/>
              <a:t>23-10-2020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6D4E-E72A-46B6-89E1-C31707104C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5999-87B1-4084-A115-0397601AAAE0}" type="datetime1">
              <a:rPr lang="nl-NL" smtClean="0"/>
              <a:pPr/>
              <a:t>23-10-2020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6D4E-E72A-46B6-89E1-C31707104C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F4BD-3CB0-484D-A425-75E6D7F4D323}" type="datetime1">
              <a:rPr lang="nl-NL" smtClean="0"/>
              <a:pPr/>
              <a:t>23-10-2020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6D4E-E72A-46B6-89E1-C31707104C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BEA8-AC1A-4691-B4A3-5F6478490E3A}" type="datetime1">
              <a:rPr lang="nl-NL" smtClean="0"/>
              <a:pPr/>
              <a:t>23-10-2020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36D4E-E72A-46B6-89E1-C31707104C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971600" y="1844824"/>
            <a:ext cx="1944216" cy="3744416"/>
          </a:xfrm>
          <a:prstGeom prst="roundRect">
            <a:avLst/>
          </a:prstGeom>
          <a:noFill/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683568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err="1" smtClean="0">
                <a:latin typeface="Comic Sans MS" pitchFamily="66" charset="0"/>
              </a:rPr>
              <a:t>Digibordles</a:t>
            </a:r>
            <a:r>
              <a:rPr lang="nl-NL" sz="3600" smtClean="0">
                <a:latin typeface="Comic Sans MS" pitchFamily="66" charset="0"/>
              </a:rPr>
              <a:t> rekenbegrippen</a:t>
            </a:r>
            <a:endParaRPr lang="nl-NL" sz="3600" dirty="0" smtClean="0">
              <a:latin typeface="Comic Sans MS" pitchFamily="66" charset="0"/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Afgeronde rechthoek 16"/>
          <p:cNvSpPr/>
          <p:nvPr/>
        </p:nvSpPr>
        <p:spPr>
          <a:xfrm>
            <a:off x="3419872" y="1844824"/>
            <a:ext cx="1944216" cy="3744416"/>
          </a:xfrm>
          <a:prstGeom prst="roundRect">
            <a:avLst/>
          </a:prstGeom>
          <a:noFill/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 descr="D:\milou\website\tekeningen - kleur\thema's\fantasie\piraten\schatkaart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44499" y="2629815"/>
            <a:ext cx="1473212" cy="2197900"/>
          </a:xfrm>
          <a:prstGeom prst="rect">
            <a:avLst/>
          </a:prstGeom>
          <a:noFill/>
        </p:spPr>
      </p:pic>
      <p:pic>
        <p:nvPicPr>
          <p:cNvPr id="19" name="Picture 3" descr="D:\milou\website\tekeningen - kleur\thema's\fantasie\piraten\schatkaart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98587" y="3510076"/>
            <a:ext cx="872354" cy="1301474"/>
          </a:xfrm>
          <a:prstGeom prst="rect">
            <a:avLst/>
          </a:prstGeom>
          <a:noFill/>
        </p:spPr>
      </p:pic>
      <p:sp>
        <p:nvSpPr>
          <p:cNvPr id="20" name="Afgeronde rechthoek 19"/>
          <p:cNvSpPr/>
          <p:nvPr/>
        </p:nvSpPr>
        <p:spPr>
          <a:xfrm>
            <a:off x="6012160" y="1844824"/>
            <a:ext cx="1944216" cy="3744416"/>
          </a:xfrm>
          <a:prstGeom prst="roundRect">
            <a:avLst/>
          </a:prstGeom>
          <a:noFill/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Picture 3" descr="D:\milou\website\tekeningen - kleur\thema's\fantasie\piraten\schatkaart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54189" y="3169979"/>
            <a:ext cx="1086947" cy="1621627"/>
          </a:xfrm>
          <a:prstGeom prst="rect">
            <a:avLst/>
          </a:prstGeom>
          <a:noFill/>
        </p:spPr>
      </p:pic>
      <p:sp>
        <p:nvSpPr>
          <p:cNvPr id="11" name="PIJL-RECHTS 1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JL-RECHTS 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3131840" y="692696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plaatje is het </a:t>
            </a:r>
            <a:r>
              <a:rPr lang="nl-NL" u="sng" dirty="0" smtClean="0">
                <a:solidFill>
                  <a:srgbClr val="FF66CC"/>
                </a:solidFill>
                <a:latin typeface="Comic Sans MS" pitchFamily="66" charset="0"/>
              </a:rPr>
              <a:t>smalst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683568" y="764704"/>
            <a:ext cx="360000" cy="36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35"/>
          <p:cNvGrpSpPr/>
          <p:nvPr/>
        </p:nvGrpSpPr>
        <p:grpSpPr>
          <a:xfrm>
            <a:off x="3275856" y="1916832"/>
            <a:ext cx="2664296" cy="3528392"/>
            <a:chOff x="3275856" y="1916832"/>
            <a:chExt cx="2664296" cy="3528392"/>
          </a:xfrm>
        </p:grpSpPr>
        <p:sp>
          <p:nvSpPr>
            <p:cNvPr id="30" name="Afgeronde rechthoek 29"/>
            <p:cNvSpPr/>
            <p:nvPr/>
          </p:nvSpPr>
          <p:spPr>
            <a:xfrm>
              <a:off x="3275856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000496" y="3071810"/>
              <a:ext cx="1071570" cy="1182088"/>
            </a:xfrm>
            <a:prstGeom prst="rect">
              <a:avLst/>
            </a:prstGeom>
            <a:noFill/>
          </p:spPr>
        </p:pic>
      </p:grpSp>
      <p:grpSp>
        <p:nvGrpSpPr>
          <p:cNvPr id="3" name="Groep 34"/>
          <p:cNvGrpSpPr/>
          <p:nvPr/>
        </p:nvGrpSpPr>
        <p:grpSpPr>
          <a:xfrm>
            <a:off x="251520" y="1916832"/>
            <a:ext cx="2664296" cy="3528392"/>
            <a:chOff x="251520" y="1916832"/>
            <a:chExt cx="2664296" cy="3528392"/>
          </a:xfrm>
        </p:grpSpPr>
        <p:sp>
          <p:nvSpPr>
            <p:cNvPr id="4" name="Afgeronde rechthoek 3"/>
            <p:cNvSpPr/>
            <p:nvPr/>
          </p:nvSpPr>
          <p:spPr>
            <a:xfrm>
              <a:off x="251520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806877" y="3104166"/>
              <a:ext cx="1576120" cy="1182090"/>
            </a:xfrm>
            <a:prstGeom prst="rect">
              <a:avLst/>
            </a:prstGeom>
            <a:noFill/>
          </p:spPr>
        </p:pic>
      </p:grpSp>
      <p:grpSp>
        <p:nvGrpSpPr>
          <p:cNvPr id="5" name="Groep 36"/>
          <p:cNvGrpSpPr/>
          <p:nvPr/>
        </p:nvGrpSpPr>
        <p:grpSpPr>
          <a:xfrm>
            <a:off x="6300192" y="1916832"/>
            <a:ext cx="2664296" cy="3528392"/>
            <a:chOff x="6300192" y="1916832"/>
            <a:chExt cx="2664296" cy="3528392"/>
          </a:xfrm>
        </p:grpSpPr>
        <p:sp>
          <p:nvSpPr>
            <p:cNvPr id="29" name="Afgeronde rechthoek 28"/>
            <p:cNvSpPr/>
            <p:nvPr/>
          </p:nvSpPr>
          <p:spPr>
            <a:xfrm>
              <a:off x="6300192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6572264" y="3104167"/>
              <a:ext cx="2071702" cy="1182089"/>
            </a:xfrm>
            <a:prstGeom prst="rect">
              <a:avLst/>
            </a:prstGeom>
            <a:noFill/>
          </p:spPr>
        </p:pic>
      </p:grpSp>
      <p:sp>
        <p:nvSpPr>
          <p:cNvPr id="18" name="Rechthoek 17"/>
          <p:cNvSpPr/>
          <p:nvPr/>
        </p:nvSpPr>
        <p:spPr>
          <a:xfrm>
            <a:off x="1115616" y="764704"/>
            <a:ext cx="576000" cy="3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1763688" y="764704"/>
            <a:ext cx="720000" cy="3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340768"/>
            <a:ext cx="1248786" cy="113611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JL-RECHTS 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3131840" y="692696"/>
            <a:ext cx="374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van </a:t>
            </a:r>
            <a:r>
              <a:rPr lang="nl-NL" u="sng" dirty="0" smtClean="0">
                <a:solidFill>
                  <a:srgbClr val="FF66CC"/>
                </a:solidFill>
                <a:latin typeface="Comic Sans MS" pitchFamily="66" charset="0"/>
              </a:rPr>
              <a:t>klein</a:t>
            </a:r>
            <a:r>
              <a:rPr lang="nl-NL" dirty="0" smtClean="0">
                <a:latin typeface="Comic Sans MS" pitchFamily="66" charset="0"/>
              </a:rPr>
              <a:t> naar </a:t>
            </a:r>
            <a:r>
              <a:rPr lang="nl-NL" u="sng" dirty="0" smtClean="0">
                <a:solidFill>
                  <a:srgbClr val="FF66CC"/>
                </a:solidFill>
                <a:latin typeface="Comic Sans MS" pitchFamily="66" charset="0"/>
              </a:rPr>
              <a:t>groot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1043608" y="836712"/>
            <a:ext cx="360000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/>
          <p:cNvSpPr/>
          <p:nvPr/>
        </p:nvSpPr>
        <p:spPr>
          <a:xfrm>
            <a:off x="1475656" y="692696"/>
            <a:ext cx="504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/>
          <p:cNvSpPr/>
          <p:nvPr/>
        </p:nvSpPr>
        <p:spPr>
          <a:xfrm>
            <a:off x="2051720" y="548752"/>
            <a:ext cx="648000" cy="64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0" name="Groep 39"/>
          <p:cNvGrpSpPr/>
          <p:nvPr/>
        </p:nvGrpSpPr>
        <p:grpSpPr>
          <a:xfrm>
            <a:off x="323528" y="1700808"/>
            <a:ext cx="4032448" cy="1872208"/>
            <a:chOff x="323528" y="1700808"/>
            <a:chExt cx="4032448" cy="1872208"/>
          </a:xfrm>
        </p:grpSpPr>
        <p:sp>
          <p:nvSpPr>
            <p:cNvPr id="4" name="Afgeronde rechthoek 3"/>
            <p:cNvSpPr/>
            <p:nvPr/>
          </p:nvSpPr>
          <p:spPr>
            <a:xfrm>
              <a:off x="323528" y="1700808"/>
              <a:ext cx="4032448" cy="1872208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74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19972" y="2775806"/>
              <a:ext cx="399199" cy="547154"/>
            </a:xfrm>
            <a:prstGeom prst="rect">
              <a:avLst/>
            </a:prstGeom>
            <a:noFill/>
          </p:spPr>
        </p:pic>
        <p:pic>
          <p:nvPicPr>
            <p:cNvPr id="25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209987" y="2564904"/>
              <a:ext cx="553071" cy="758056"/>
            </a:xfrm>
            <a:prstGeom prst="rect">
              <a:avLst/>
            </a:prstGeom>
            <a:noFill/>
          </p:spPr>
        </p:pic>
        <p:pic>
          <p:nvPicPr>
            <p:cNvPr id="26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111799" y="2348880"/>
              <a:ext cx="710680" cy="974080"/>
            </a:xfrm>
            <a:prstGeom prst="rect">
              <a:avLst/>
            </a:prstGeom>
            <a:noFill/>
          </p:spPr>
        </p:pic>
        <p:pic>
          <p:nvPicPr>
            <p:cNvPr id="27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217061" y="2204864"/>
              <a:ext cx="815753" cy="1118096"/>
            </a:xfrm>
            <a:prstGeom prst="rect">
              <a:avLst/>
            </a:prstGeom>
            <a:noFill/>
          </p:spPr>
        </p:pic>
      </p:grpSp>
      <p:grpSp>
        <p:nvGrpSpPr>
          <p:cNvPr id="42" name="Groep 41"/>
          <p:cNvGrpSpPr/>
          <p:nvPr/>
        </p:nvGrpSpPr>
        <p:grpSpPr>
          <a:xfrm>
            <a:off x="4716016" y="3933056"/>
            <a:ext cx="4032448" cy="1872208"/>
            <a:chOff x="4716016" y="3933056"/>
            <a:chExt cx="4032448" cy="1872208"/>
          </a:xfrm>
        </p:grpSpPr>
        <p:sp>
          <p:nvSpPr>
            <p:cNvPr id="20" name="Afgeronde rechthoek 19"/>
            <p:cNvSpPr/>
            <p:nvPr/>
          </p:nvSpPr>
          <p:spPr>
            <a:xfrm>
              <a:off x="4716016" y="3933056"/>
              <a:ext cx="4032448" cy="1872208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911384" y="4365104"/>
              <a:ext cx="815753" cy="1118096"/>
            </a:xfrm>
            <a:prstGeom prst="rect">
              <a:avLst/>
            </a:prstGeom>
            <a:noFill/>
          </p:spPr>
        </p:pic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025377" y="4509120"/>
              <a:ext cx="710680" cy="974080"/>
            </a:xfrm>
            <a:prstGeom prst="rect">
              <a:avLst/>
            </a:prstGeom>
            <a:noFill/>
          </p:spPr>
        </p:pic>
        <p:pic>
          <p:nvPicPr>
            <p:cNvPr id="3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012789" y="4725144"/>
              <a:ext cx="553071" cy="758056"/>
            </a:xfrm>
            <a:prstGeom prst="rect">
              <a:avLst/>
            </a:prstGeom>
            <a:noFill/>
          </p:spPr>
        </p:pic>
        <p:pic>
          <p:nvPicPr>
            <p:cNvPr id="37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8008804" y="4941168"/>
              <a:ext cx="399199" cy="547154"/>
            </a:xfrm>
            <a:prstGeom prst="rect">
              <a:avLst/>
            </a:prstGeom>
            <a:noFill/>
          </p:spPr>
        </p:pic>
      </p:grpSp>
      <p:grpSp>
        <p:nvGrpSpPr>
          <p:cNvPr id="43" name="Groep 42"/>
          <p:cNvGrpSpPr/>
          <p:nvPr/>
        </p:nvGrpSpPr>
        <p:grpSpPr>
          <a:xfrm>
            <a:off x="323528" y="3933056"/>
            <a:ext cx="4032448" cy="1872208"/>
            <a:chOff x="323528" y="3933056"/>
            <a:chExt cx="4032448" cy="1872208"/>
          </a:xfrm>
        </p:grpSpPr>
        <p:sp>
          <p:nvSpPr>
            <p:cNvPr id="18" name="Afgeronde rechthoek 17"/>
            <p:cNvSpPr/>
            <p:nvPr/>
          </p:nvSpPr>
          <p:spPr>
            <a:xfrm>
              <a:off x="323528" y="3933056"/>
              <a:ext cx="4032448" cy="1872208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74680" y="4365104"/>
              <a:ext cx="815753" cy="1118096"/>
            </a:xfrm>
            <a:prstGeom prst="rect">
              <a:avLst/>
            </a:prstGeom>
            <a:noFill/>
          </p:spPr>
        </p:pic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713009" y="4509120"/>
              <a:ext cx="710680" cy="974080"/>
            </a:xfrm>
            <a:prstGeom prst="rect">
              <a:avLst/>
            </a:prstGeom>
            <a:noFill/>
          </p:spPr>
        </p:pic>
        <p:pic>
          <p:nvPicPr>
            <p:cNvPr id="36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844437" y="4725144"/>
              <a:ext cx="553071" cy="758056"/>
            </a:xfrm>
            <a:prstGeom prst="rect">
              <a:avLst/>
            </a:prstGeom>
            <a:noFill/>
          </p:spPr>
        </p:pic>
        <p:pic>
          <p:nvPicPr>
            <p:cNvPr id="3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688324" y="4941168"/>
              <a:ext cx="399199" cy="547154"/>
            </a:xfrm>
            <a:prstGeom prst="rect">
              <a:avLst/>
            </a:prstGeom>
            <a:noFill/>
          </p:spPr>
        </p:pic>
      </p:grpSp>
      <p:grpSp>
        <p:nvGrpSpPr>
          <p:cNvPr id="41" name="Groep 40"/>
          <p:cNvGrpSpPr/>
          <p:nvPr/>
        </p:nvGrpSpPr>
        <p:grpSpPr>
          <a:xfrm>
            <a:off x="4716016" y="1700808"/>
            <a:ext cx="4032448" cy="1872208"/>
            <a:chOff x="4716016" y="1700808"/>
            <a:chExt cx="4032448" cy="1872208"/>
          </a:xfrm>
        </p:grpSpPr>
        <p:sp>
          <p:nvSpPr>
            <p:cNvPr id="19" name="Afgeronde rechthoek 18"/>
            <p:cNvSpPr/>
            <p:nvPr/>
          </p:nvSpPr>
          <p:spPr>
            <a:xfrm>
              <a:off x="4716016" y="1700808"/>
              <a:ext cx="4032448" cy="1872208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7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759256" y="2132856"/>
              <a:ext cx="815753" cy="1118096"/>
            </a:xfrm>
            <a:prstGeom prst="rect">
              <a:avLst/>
            </a:prstGeom>
            <a:noFill/>
          </p:spPr>
        </p:pic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7761681" y="2276872"/>
              <a:ext cx="710680" cy="974080"/>
            </a:xfrm>
            <a:prstGeom prst="rect">
              <a:avLst/>
            </a:prstGeom>
            <a:noFill/>
          </p:spPr>
        </p:pic>
        <p:pic>
          <p:nvPicPr>
            <p:cNvPr id="35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876885" y="2492896"/>
              <a:ext cx="553071" cy="758056"/>
            </a:xfrm>
            <a:prstGeom prst="rect">
              <a:avLst/>
            </a:prstGeom>
            <a:noFill/>
          </p:spPr>
        </p:pic>
        <p:pic>
          <p:nvPicPr>
            <p:cNvPr id="3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056476" y="2636912"/>
              <a:ext cx="399199" cy="547154"/>
            </a:xfrm>
            <a:prstGeom prst="rect">
              <a:avLst/>
            </a:prstGeom>
            <a:noFill/>
          </p:spPr>
        </p:pic>
      </p:grpSp>
      <p:pic>
        <p:nvPicPr>
          <p:cNvPr id="11" name="Afbeelding 10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96752"/>
            <a:ext cx="1248786" cy="113611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JL-RECHTS 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5" name="Groep 40"/>
          <p:cNvGrpSpPr/>
          <p:nvPr/>
        </p:nvGrpSpPr>
        <p:grpSpPr>
          <a:xfrm>
            <a:off x="395536" y="3212976"/>
            <a:ext cx="8208912" cy="1152128"/>
            <a:chOff x="4716016" y="1700808"/>
            <a:chExt cx="4032448" cy="1872208"/>
          </a:xfrm>
        </p:grpSpPr>
        <p:sp>
          <p:nvSpPr>
            <p:cNvPr id="19" name="Afgeronde rechthoek 18"/>
            <p:cNvSpPr/>
            <p:nvPr/>
          </p:nvSpPr>
          <p:spPr>
            <a:xfrm>
              <a:off x="4716016" y="1700808"/>
              <a:ext cx="4032448" cy="1872208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7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644657" y="1935760"/>
              <a:ext cx="590310" cy="1400097"/>
            </a:xfrm>
            <a:prstGeom prst="rect">
              <a:avLst/>
            </a:prstGeom>
            <a:noFill/>
          </p:spPr>
        </p:pic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7539644" y="1935760"/>
              <a:ext cx="1087862" cy="1400097"/>
            </a:xfrm>
            <a:prstGeom prst="rect">
              <a:avLst/>
            </a:prstGeom>
            <a:noFill/>
          </p:spPr>
        </p:pic>
        <p:pic>
          <p:nvPicPr>
            <p:cNvPr id="35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486874" y="1934834"/>
              <a:ext cx="807124" cy="1400097"/>
            </a:xfrm>
            <a:prstGeom prst="rect">
              <a:avLst/>
            </a:prstGeom>
            <a:noFill/>
          </p:spPr>
        </p:pic>
        <p:pic>
          <p:nvPicPr>
            <p:cNvPr id="3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893301" y="1907692"/>
              <a:ext cx="400433" cy="1400097"/>
            </a:xfrm>
            <a:prstGeom prst="rect">
              <a:avLst/>
            </a:prstGeom>
            <a:noFill/>
          </p:spPr>
        </p:pic>
      </p:grpSp>
      <p:sp>
        <p:nvSpPr>
          <p:cNvPr id="46" name="Tekstvak 45"/>
          <p:cNvSpPr txBox="1"/>
          <p:nvPr/>
        </p:nvSpPr>
        <p:spPr>
          <a:xfrm>
            <a:off x="3131840" y="692696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van </a:t>
            </a:r>
            <a:r>
              <a:rPr lang="nl-NL" u="sng" dirty="0" smtClean="0">
                <a:solidFill>
                  <a:srgbClr val="FF66CC"/>
                </a:solidFill>
                <a:latin typeface="Comic Sans MS" pitchFamily="66" charset="0"/>
              </a:rPr>
              <a:t>smal</a:t>
            </a:r>
            <a:r>
              <a:rPr lang="nl-NL" dirty="0" smtClean="0">
                <a:latin typeface="Comic Sans MS" pitchFamily="66" charset="0"/>
              </a:rPr>
              <a:t> naar </a:t>
            </a:r>
            <a:r>
              <a:rPr lang="nl-NL" u="sng" dirty="0" smtClean="0">
                <a:solidFill>
                  <a:srgbClr val="FF66CC"/>
                </a:solidFill>
                <a:latin typeface="Comic Sans MS" pitchFamily="66" charset="0"/>
              </a:rPr>
              <a:t>breed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47" name="Rechthoek 46"/>
          <p:cNvSpPr/>
          <p:nvPr/>
        </p:nvSpPr>
        <p:spPr>
          <a:xfrm>
            <a:off x="683568" y="764704"/>
            <a:ext cx="36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Rechthoek 47"/>
          <p:cNvSpPr/>
          <p:nvPr/>
        </p:nvSpPr>
        <p:spPr>
          <a:xfrm>
            <a:off x="1115616" y="764704"/>
            <a:ext cx="576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Rechthoek 48"/>
          <p:cNvSpPr/>
          <p:nvPr/>
        </p:nvSpPr>
        <p:spPr>
          <a:xfrm>
            <a:off x="1763688" y="764704"/>
            <a:ext cx="72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9" name="Groep 39"/>
          <p:cNvGrpSpPr/>
          <p:nvPr/>
        </p:nvGrpSpPr>
        <p:grpSpPr>
          <a:xfrm>
            <a:off x="357158" y="1556792"/>
            <a:ext cx="8208912" cy="1152128"/>
            <a:chOff x="323528" y="1700808"/>
            <a:chExt cx="4032448" cy="1872208"/>
          </a:xfrm>
        </p:grpSpPr>
        <p:sp>
          <p:nvSpPr>
            <p:cNvPr id="32" name="Afgeronde rechthoek 31"/>
            <p:cNvSpPr/>
            <p:nvPr/>
          </p:nvSpPr>
          <p:spPr>
            <a:xfrm>
              <a:off x="323528" y="1700808"/>
              <a:ext cx="4032448" cy="1872208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3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28805" y="1955889"/>
              <a:ext cx="982586" cy="1394216"/>
            </a:xfrm>
            <a:prstGeom prst="rect">
              <a:avLst/>
            </a:prstGeom>
            <a:noFill/>
          </p:spPr>
        </p:pic>
        <p:pic>
          <p:nvPicPr>
            <p:cNvPr id="34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1648127" y="1950007"/>
              <a:ext cx="430018" cy="1400098"/>
            </a:xfrm>
            <a:prstGeom prst="rect">
              <a:avLst/>
            </a:prstGeom>
            <a:noFill/>
          </p:spPr>
        </p:pic>
        <p:pic>
          <p:nvPicPr>
            <p:cNvPr id="37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411106" y="1907692"/>
              <a:ext cx="590310" cy="1400097"/>
            </a:xfrm>
            <a:prstGeom prst="rect">
              <a:avLst/>
            </a:prstGeom>
            <a:noFill/>
          </p:spPr>
        </p:pic>
        <p:pic>
          <p:nvPicPr>
            <p:cNvPr id="4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3271285" y="1907692"/>
              <a:ext cx="842216" cy="1400097"/>
            </a:xfrm>
            <a:prstGeom prst="rect">
              <a:avLst/>
            </a:prstGeom>
            <a:noFill/>
          </p:spPr>
        </p:pic>
      </p:grpSp>
      <p:grpSp>
        <p:nvGrpSpPr>
          <p:cNvPr id="41" name="Groep 39"/>
          <p:cNvGrpSpPr/>
          <p:nvPr/>
        </p:nvGrpSpPr>
        <p:grpSpPr>
          <a:xfrm>
            <a:off x="428596" y="4786322"/>
            <a:ext cx="8208912" cy="1152128"/>
            <a:chOff x="323528" y="1700808"/>
            <a:chExt cx="4032448" cy="1872208"/>
          </a:xfrm>
        </p:grpSpPr>
        <p:sp>
          <p:nvSpPr>
            <p:cNvPr id="42" name="Afgeronde rechthoek 41"/>
            <p:cNvSpPr/>
            <p:nvPr/>
          </p:nvSpPr>
          <p:spPr>
            <a:xfrm>
              <a:off x="323528" y="1700808"/>
              <a:ext cx="4032448" cy="1872208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3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463897" y="1955889"/>
              <a:ext cx="680128" cy="1394216"/>
            </a:xfrm>
            <a:prstGeom prst="rect">
              <a:avLst/>
            </a:prstGeom>
            <a:noFill/>
          </p:spPr>
        </p:pic>
        <p:pic>
          <p:nvPicPr>
            <p:cNvPr id="44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26560" y="1840977"/>
              <a:ext cx="590310" cy="1400098"/>
            </a:xfrm>
            <a:prstGeom prst="rect">
              <a:avLst/>
            </a:prstGeom>
            <a:noFill/>
          </p:spPr>
        </p:pic>
        <p:pic>
          <p:nvPicPr>
            <p:cNvPr id="45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53607" y="1907692"/>
              <a:ext cx="1087862" cy="1400097"/>
            </a:xfrm>
            <a:prstGeom prst="rect">
              <a:avLst/>
            </a:prstGeom>
            <a:noFill/>
          </p:spPr>
        </p:pic>
        <p:pic>
          <p:nvPicPr>
            <p:cNvPr id="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3516932" y="1907692"/>
              <a:ext cx="417978" cy="1400097"/>
            </a:xfrm>
            <a:prstGeom prst="rect">
              <a:avLst/>
            </a:prstGeom>
            <a:noFill/>
          </p:spPr>
        </p:pic>
      </p:grpSp>
      <p:pic>
        <p:nvPicPr>
          <p:cNvPr id="11" name="Afbeelding 10" descr="zon 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2780928"/>
            <a:ext cx="1248786" cy="113611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JL-RECHTS 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3" name="Groep 41"/>
          <p:cNvGrpSpPr/>
          <p:nvPr/>
        </p:nvGrpSpPr>
        <p:grpSpPr>
          <a:xfrm>
            <a:off x="4716016" y="3933056"/>
            <a:ext cx="4032448" cy="1872208"/>
            <a:chOff x="4716016" y="3933056"/>
            <a:chExt cx="4032448" cy="1872208"/>
          </a:xfrm>
        </p:grpSpPr>
        <p:sp>
          <p:nvSpPr>
            <p:cNvPr id="20" name="Afgeronde rechthoek 19"/>
            <p:cNvSpPr/>
            <p:nvPr/>
          </p:nvSpPr>
          <p:spPr>
            <a:xfrm>
              <a:off x="4716016" y="3933056"/>
              <a:ext cx="4032448" cy="1872208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6950628" y="4071942"/>
              <a:ext cx="535272" cy="1571635"/>
            </a:xfrm>
            <a:prstGeom prst="rect">
              <a:avLst/>
            </a:prstGeom>
            <a:noFill/>
          </p:spPr>
        </p:pic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006412" y="4286256"/>
              <a:ext cx="535272" cy="1214446"/>
            </a:xfrm>
            <a:prstGeom prst="rect">
              <a:avLst/>
            </a:prstGeom>
            <a:noFill/>
          </p:spPr>
        </p:pic>
        <p:pic>
          <p:nvPicPr>
            <p:cNvPr id="3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942516" y="4517684"/>
              <a:ext cx="535272" cy="690049"/>
            </a:xfrm>
            <a:prstGeom prst="rect">
              <a:avLst/>
            </a:prstGeom>
            <a:noFill/>
          </p:spPr>
        </p:pic>
        <p:pic>
          <p:nvPicPr>
            <p:cNvPr id="37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7886732" y="4357694"/>
              <a:ext cx="535272" cy="1000131"/>
            </a:xfrm>
            <a:prstGeom prst="rect">
              <a:avLst/>
            </a:prstGeom>
            <a:noFill/>
          </p:spPr>
        </p:pic>
      </p:grpSp>
      <p:grpSp>
        <p:nvGrpSpPr>
          <p:cNvPr id="5" name="Groep 42"/>
          <p:cNvGrpSpPr/>
          <p:nvPr/>
        </p:nvGrpSpPr>
        <p:grpSpPr>
          <a:xfrm>
            <a:off x="323528" y="3933056"/>
            <a:ext cx="4032448" cy="1872208"/>
            <a:chOff x="323528" y="3933056"/>
            <a:chExt cx="4032448" cy="1872208"/>
          </a:xfrm>
        </p:grpSpPr>
        <p:sp>
          <p:nvSpPr>
            <p:cNvPr id="18" name="Afgeronde rechthoek 17"/>
            <p:cNvSpPr/>
            <p:nvPr/>
          </p:nvSpPr>
          <p:spPr>
            <a:xfrm>
              <a:off x="323528" y="3933056"/>
              <a:ext cx="4032448" cy="1872208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05972" y="4071942"/>
              <a:ext cx="535272" cy="1571636"/>
            </a:xfrm>
            <a:prstGeom prst="rect">
              <a:avLst/>
            </a:prstGeom>
            <a:noFill/>
          </p:spPr>
        </p:pic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1442076" y="4286256"/>
              <a:ext cx="535272" cy="1143008"/>
            </a:xfrm>
            <a:prstGeom prst="rect">
              <a:avLst/>
            </a:prstGeom>
            <a:noFill/>
          </p:spPr>
        </p:pic>
        <p:pic>
          <p:nvPicPr>
            <p:cNvPr id="36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414124" y="4524136"/>
              <a:ext cx="535272" cy="762252"/>
            </a:xfrm>
            <a:prstGeom prst="rect">
              <a:avLst/>
            </a:prstGeom>
            <a:noFill/>
          </p:spPr>
        </p:pic>
        <p:pic>
          <p:nvPicPr>
            <p:cNvPr id="3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3422236" y="4643446"/>
              <a:ext cx="535272" cy="500066"/>
            </a:xfrm>
            <a:prstGeom prst="rect">
              <a:avLst/>
            </a:prstGeom>
            <a:noFill/>
          </p:spPr>
        </p:pic>
      </p:grpSp>
      <p:grpSp>
        <p:nvGrpSpPr>
          <p:cNvPr id="6" name="Groep 40"/>
          <p:cNvGrpSpPr/>
          <p:nvPr/>
        </p:nvGrpSpPr>
        <p:grpSpPr>
          <a:xfrm>
            <a:off x="4716016" y="1700808"/>
            <a:ext cx="4032448" cy="1872208"/>
            <a:chOff x="4716016" y="1700808"/>
            <a:chExt cx="4032448" cy="1872208"/>
          </a:xfrm>
        </p:grpSpPr>
        <p:sp>
          <p:nvSpPr>
            <p:cNvPr id="19" name="Afgeronde rechthoek 18"/>
            <p:cNvSpPr/>
            <p:nvPr/>
          </p:nvSpPr>
          <p:spPr>
            <a:xfrm>
              <a:off x="4716016" y="1700808"/>
              <a:ext cx="4032448" cy="1872208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7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5978580" y="2222833"/>
              <a:ext cx="535272" cy="777539"/>
            </a:xfrm>
            <a:prstGeom prst="rect">
              <a:avLst/>
            </a:prstGeom>
            <a:noFill/>
          </p:spPr>
        </p:pic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7922796" y="1857364"/>
              <a:ext cx="535272" cy="1428760"/>
            </a:xfrm>
            <a:prstGeom prst="rect">
              <a:avLst/>
            </a:prstGeom>
            <a:noFill/>
          </p:spPr>
        </p:pic>
        <p:pic>
          <p:nvPicPr>
            <p:cNvPr id="35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986692" y="2071678"/>
              <a:ext cx="535272" cy="1000131"/>
            </a:xfrm>
            <a:prstGeom prst="rect">
              <a:avLst/>
            </a:prstGeom>
            <a:noFill/>
          </p:spPr>
        </p:pic>
        <p:pic>
          <p:nvPicPr>
            <p:cNvPr id="3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5078420" y="2357430"/>
              <a:ext cx="535272" cy="555452"/>
            </a:xfrm>
            <a:prstGeom prst="rect">
              <a:avLst/>
            </a:prstGeom>
            <a:noFill/>
          </p:spPr>
        </p:pic>
      </p:grpSp>
      <p:sp>
        <p:nvSpPr>
          <p:cNvPr id="40" name="Tekstvak 39"/>
          <p:cNvSpPr txBox="1"/>
          <p:nvPr/>
        </p:nvSpPr>
        <p:spPr>
          <a:xfrm>
            <a:off x="3131840" y="692696"/>
            <a:ext cx="35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van </a:t>
            </a:r>
            <a:r>
              <a:rPr lang="nl-NL" u="sng" dirty="0" smtClean="0">
                <a:solidFill>
                  <a:srgbClr val="FF66CC"/>
                </a:solidFill>
                <a:latin typeface="Comic Sans MS" pitchFamily="66" charset="0"/>
              </a:rPr>
              <a:t>kort</a:t>
            </a:r>
            <a:r>
              <a:rPr lang="nl-NL" dirty="0" smtClean="0">
                <a:latin typeface="Comic Sans MS" pitchFamily="66" charset="0"/>
              </a:rPr>
              <a:t> naar </a:t>
            </a:r>
            <a:r>
              <a:rPr lang="nl-NL" u="sng" dirty="0" smtClean="0">
                <a:solidFill>
                  <a:srgbClr val="FF66CC"/>
                </a:solidFill>
                <a:latin typeface="Comic Sans MS" pitchFamily="66" charset="0"/>
              </a:rPr>
              <a:t>lang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1043608" y="764704"/>
            <a:ext cx="288032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 41"/>
          <p:cNvSpPr/>
          <p:nvPr/>
        </p:nvSpPr>
        <p:spPr>
          <a:xfrm>
            <a:off x="1403648" y="584752"/>
            <a:ext cx="288032" cy="61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/>
          <p:cNvSpPr/>
          <p:nvPr/>
        </p:nvSpPr>
        <p:spPr>
          <a:xfrm>
            <a:off x="1763688" y="404664"/>
            <a:ext cx="288032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4" name="Groep 39"/>
          <p:cNvGrpSpPr/>
          <p:nvPr/>
        </p:nvGrpSpPr>
        <p:grpSpPr>
          <a:xfrm>
            <a:off x="323528" y="1700808"/>
            <a:ext cx="4032448" cy="1872208"/>
            <a:chOff x="323528" y="1700808"/>
            <a:chExt cx="4032448" cy="1872208"/>
          </a:xfrm>
        </p:grpSpPr>
        <p:sp>
          <p:nvSpPr>
            <p:cNvPr id="45" name="Afgeronde rechthoek 44"/>
            <p:cNvSpPr/>
            <p:nvPr/>
          </p:nvSpPr>
          <p:spPr>
            <a:xfrm>
              <a:off x="323528" y="1700808"/>
              <a:ext cx="4032448" cy="1872208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6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41916" y="2258552"/>
              <a:ext cx="535272" cy="690049"/>
            </a:xfrm>
            <a:prstGeom prst="rect">
              <a:avLst/>
            </a:prstGeom>
            <a:noFill/>
          </p:spPr>
        </p:pic>
        <p:pic>
          <p:nvPicPr>
            <p:cNvPr id="47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1550028" y="2071678"/>
              <a:ext cx="535272" cy="1071570"/>
            </a:xfrm>
            <a:prstGeom prst="rect">
              <a:avLst/>
            </a:prstGeom>
            <a:noFill/>
          </p:spPr>
        </p:pic>
        <p:pic>
          <p:nvPicPr>
            <p:cNvPr id="4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558140" y="2000240"/>
              <a:ext cx="535272" cy="1214446"/>
            </a:xfrm>
            <a:prstGeom prst="rect">
              <a:avLst/>
            </a:prstGeom>
            <a:noFill/>
          </p:spPr>
        </p:pic>
        <p:pic>
          <p:nvPicPr>
            <p:cNvPr id="4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3494244" y="2428868"/>
              <a:ext cx="535272" cy="519733"/>
            </a:xfrm>
            <a:prstGeom prst="rect">
              <a:avLst/>
            </a:prstGeom>
            <a:noFill/>
          </p:spPr>
        </p:pic>
      </p:grpSp>
      <p:pic>
        <p:nvPicPr>
          <p:cNvPr id="11" name="Afbeelding 10" descr="zon 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427984" y="1052736"/>
            <a:ext cx="1248786" cy="113611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66CC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9933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E:\milou\website\tekeningen - kleur\thema's\dieren\dino's\aar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1265384" cy="1292824"/>
          </a:xfrm>
          <a:prstGeom prst="rect">
            <a:avLst/>
          </a:prstGeom>
          <a:noFill/>
        </p:spPr>
      </p:pic>
      <p:pic>
        <p:nvPicPr>
          <p:cNvPr id="1027" name="Picture 3" descr="E:\milou\website\tekeningen - kleur\thema's\dieren\dino's\ankylosau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071942"/>
            <a:ext cx="2086742" cy="785818"/>
          </a:xfrm>
          <a:prstGeom prst="rect">
            <a:avLst/>
          </a:prstGeom>
          <a:noFill/>
        </p:spPr>
      </p:pic>
      <p:pic>
        <p:nvPicPr>
          <p:cNvPr id="1028" name="Picture 4" descr="E:\milou\website\tekeningen - kleur\thema's\dieren\dino's\brontosauru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642918"/>
            <a:ext cx="1500586" cy="1934925"/>
          </a:xfrm>
          <a:prstGeom prst="rect">
            <a:avLst/>
          </a:prstGeom>
          <a:noFill/>
        </p:spPr>
      </p:pic>
      <p:pic>
        <p:nvPicPr>
          <p:cNvPr id="1029" name="Picture 5" descr="E:\milou\website\tekeningen - kleur\thema's\dieren\dino's\dino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142984"/>
            <a:ext cx="1229320" cy="1437081"/>
          </a:xfrm>
          <a:prstGeom prst="rect">
            <a:avLst/>
          </a:prstGeom>
          <a:noFill/>
        </p:spPr>
      </p:pic>
      <p:pic>
        <p:nvPicPr>
          <p:cNvPr id="1030" name="Picture 6" descr="E:\milou\website\tekeningen - kleur\thema's\dieren\dino's\ne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3310" y="4786322"/>
            <a:ext cx="1925438" cy="1294953"/>
          </a:xfrm>
          <a:prstGeom prst="rect">
            <a:avLst/>
          </a:prstGeom>
          <a:noFill/>
        </p:spPr>
      </p:pic>
      <p:pic>
        <p:nvPicPr>
          <p:cNvPr id="1031" name="Picture 7" descr="E:\milou\website\tekeningen - kleur\thema's\dieren\dino's\pootafdruk 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3786190"/>
            <a:ext cx="1258321" cy="1395414"/>
          </a:xfrm>
          <a:prstGeom prst="rect">
            <a:avLst/>
          </a:prstGeom>
          <a:noFill/>
        </p:spPr>
      </p:pic>
      <p:pic>
        <p:nvPicPr>
          <p:cNvPr id="1032" name="Picture 8" descr="E:\milou\website\tekeningen - kleur\thema's\dieren\dino's\pterodactylu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214290"/>
            <a:ext cx="1634651" cy="1438650"/>
          </a:xfrm>
          <a:prstGeom prst="rect">
            <a:avLst/>
          </a:prstGeom>
          <a:noFill/>
        </p:spPr>
      </p:pic>
      <p:pic>
        <p:nvPicPr>
          <p:cNvPr id="1033" name="Picture 9" descr="E:\milou\website\tekeningen - kleur\thema's\dieren\dino's\triceratops 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4572008"/>
            <a:ext cx="1176411" cy="175549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JL-RECHTS 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3131840" y="692696"/>
            <a:ext cx="323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plaatje is het </a:t>
            </a:r>
            <a:r>
              <a:rPr lang="nl-NL" u="sng" dirty="0" smtClean="0">
                <a:solidFill>
                  <a:srgbClr val="FF66CC"/>
                </a:solidFill>
                <a:latin typeface="Comic Sans MS" pitchFamily="66" charset="0"/>
              </a:rPr>
              <a:t>grootst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1043608" y="836712"/>
            <a:ext cx="36000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6" name="Groep 35"/>
          <p:cNvGrpSpPr/>
          <p:nvPr/>
        </p:nvGrpSpPr>
        <p:grpSpPr>
          <a:xfrm>
            <a:off x="3275856" y="1916832"/>
            <a:ext cx="2664296" cy="3528392"/>
            <a:chOff x="3275856" y="1916832"/>
            <a:chExt cx="2664296" cy="3528392"/>
          </a:xfrm>
        </p:grpSpPr>
        <p:sp>
          <p:nvSpPr>
            <p:cNvPr id="30" name="Afgeronde rechthoek 29"/>
            <p:cNvSpPr/>
            <p:nvPr/>
          </p:nvSpPr>
          <p:spPr>
            <a:xfrm>
              <a:off x="3275856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039376" y="2924944"/>
              <a:ext cx="1127895" cy="1318642"/>
            </a:xfrm>
            <a:prstGeom prst="rect">
              <a:avLst/>
            </a:prstGeom>
            <a:noFill/>
          </p:spPr>
        </p:pic>
      </p:grpSp>
      <p:grpSp>
        <p:nvGrpSpPr>
          <p:cNvPr id="35" name="Groep 34"/>
          <p:cNvGrpSpPr/>
          <p:nvPr/>
        </p:nvGrpSpPr>
        <p:grpSpPr>
          <a:xfrm>
            <a:off x="251520" y="1916832"/>
            <a:ext cx="2664296" cy="3528392"/>
            <a:chOff x="251520" y="1916832"/>
            <a:chExt cx="2664296" cy="3528392"/>
          </a:xfrm>
        </p:grpSpPr>
        <p:sp>
          <p:nvSpPr>
            <p:cNvPr id="4" name="Afgeronde rechthoek 3"/>
            <p:cNvSpPr/>
            <p:nvPr/>
          </p:nvSpPr>
          <p:spPr>
            <a:xfrm>
              <a:off x="251520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548200" y="2420888"/>
              <a:ext cx="2094119" cy="2448272"/>
            </a:xfrm>
            <a:prstGeom prst="rect">
              <a:avLst/>
            </a:prstGeom>
            <a:noFill/>
          </p:spPr>
        </p:pic>
      </p:grpSp>
      <p:grpSp>
        <p:nvGrpSpPr>
          <p:cNvPr id="37" name="Groep 36"/>
          <p:cNvGrpSpPr/>
          <p:nvPr/>
        </p:nvGrpSpPr>
        <p:grpSpPr>
          <a:xfrm>
            <a:off x="6300192" y="1916832"/>
            <a:ext cx="2664296" cy="3528392"/>
            <a:chOff x="6300192" y="1916832"/>
            <a:chExt cx="2664296" cy="3528392"/>
          </a:xfrm>
        </p:grpSpPr>
        <p:sp>
          <p:nvSpPr>
            <p:cNvPr id="29" name="Afgeronde rechthoek 28"/>
            <p:cNvSpPr/>
            <p:nvPr/>
          </p:nvSpPr>
          <p:spPr>
            <a:xfrm>
              <a:off x="6300192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7005197" y="2780928"/>
              <a:ext cx="1478201" cy="1728192"/>
            </a:xfrm>
            <a:prstGeom prst="rect">
              <a:avLst/>
            </a:prstGeom>
            <a:noFill/>
          </p:spPr>
        </p:pic>
      </p:grpSp>
      <p:sp>
        <p:nvSpPr>
          <p:cNvPr id="33" name="Rechthoek 32"/>
          <p:cNvSpPr/>
          <p:nvPr/>
        </p:nvSpPr>
        <p:spPr>
          <a:xfrm>
            <a:off x="1475656" y="692696"/>
            <a:ext cx="50400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/>
          <p:cNvSpPr/>
          <p:nvPr/>
        </p:nvSpPr>
        <p:spPr>
          <a:xfrm>
            <a:off x="2051720" y="548752"/>
            <a:ext cx="648000" cy="64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340768"/>
            <a:ext cx="1248786" cy="113611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JL-RECHTS 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3131840" y="692696"/>
            <a:ext cx="315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plaatje is het </a:t>
            </a:r>
            <a:r>
              <a:rPr lang="nl-NL" u="sng" dirty="0" smtClean="0">
                <a:solidFill>
                  <a:srgbClr val="FF66CC"/>
                </a:solidFill>
                <a:latin typeface="Comic Sans MS" pitchFamily="66" charset="0"/>
              </a:rPr>
              <a:t>kleinst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1043608" y="836712"/>
            <a:ext cx="360000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35"/>
          <p:cNvGrpSpPr/>
          <p:nvPr/>
        </p:nvGrpSpPr>
        <p:grpSpPr>
          <a:xfrm>
            <a:off x="3275856" y="1916832"/>
            <a:ext cx="2664296" cy="3528392"/>
            <a:chOff x="3275856" y="1916832"/>
            <a:chExt cx="2664296" cy="3528392"/>
          </a:xfrm>
        </p:grpSpPr>
        <p:sp>
          <p:nvSpPr>
            <p:cNvPr id="30" name="Afgeronde rechthoek 29"/>
            <p:cNvSpPr/>
            <p:nvPr/>
          </p:nvSpPr>
          <p:spPr>
            <a:xfrm>
              <a:off x="3275856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804818" y="2849515"/>
              <a:ext cx="1627878" cy="1447002"/>
            </a:xfrm>
            <a:prstGeom prst="rect">
              <a:avLst/>
            </a:prstGeom>
            <a:noFill/>
          </p:spPr>
        </p:pic>
      </p:grpSp>
      <p:grpSp>
        <p:nvGrpSpPr>
          <p:cNvPr id="3" name="Groep 34"/>
          <p:cNvGrpSpPr/>
          <p:nvPr/>
        </p:nvGrpSpPr>
        <p:grpSpPr>
          <a:xfrm>
            <a:off x="251520" y="1916832"/>
            <a:ext cx="2664296" cy="3528392"/>
            <a:chOff x="251520" y="1916832"/>
            <a:chExt cx="2664296" cy="3528392"/>
          </a:xfrm>
        </p:grpSpPr>
        <p:sp>
          <p:nvSpPr>
            <p:cNvPr id="4" name="Afgeronde rechthoek 3"/>
            <p:cNvSpPr/>
            <p:nvPr/>
          </p:nvSpPr>
          <p:spPr>
            <a:xfrm>
              <a:off x="251520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67544" y="2642610"/>
              <a:ext cx="2255431" cy="2004827"/>
            </a:xfrm>
            <a:prstGeom prst="rect">
              <a:avLst/>
            </a:prstGeom>
            <a:noFill/>
          </p:spPr>
        </p:pic>
      </p:grpSp>
      <p:grpSp>
        <p:nvGrpSpPr>
          <p:cNvPr id="5" name="Groep 36"/>
          <p:cNvGrpSpPr/>
          <p:nvPr/>
        </p:nvGrpSpPr>
        <p:grpSpPr>
          <a:xfrm>
            <a:off x="6300192" y="1916832"/>
            <a:ext cx="2664296" cy="3528392"/>
            <a:chOff x="6300192" y="1916832"/>
            <a:chExt cx="2664296" cy="3528392"/>
          </a:xfrm>
        </p:grpSpPr>
        <p:sp>
          <p:nvSpPr>
            <p:cNvPr id="29" name="Afgeronde rechthoek 28"/>
            <p:cNvSpPr/>
            <p:nvPr/>
          </p:nvSpPr>
          <p:spPr>
            <a:xfrm>
              <a:off x="6300192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7092280" y="3118087"/>
              <a:ext cx="1166005" cy="1036448"/>
            </a:xfrm>
            <a:prstGeom prst="rect">
              <a:avLst/>
            </a:prstGeom>
            <a:noFill/>
          </p:spPr>
        </p:pic>
      </p:grpSp>
      <p:sp>
        <p:nvSpPr>
          <p:cNvPr id="33" name="Rechthoek 32"/>
          <p:cNvSpPr/>
          <p:nvPr/>
        </p:nvSpPr>
        <p:spPr>
          <a:xfrm>
            <a:off x="1475656" y="692696"/>
            <a:ext cx="50400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/>
          <p:cNvSpPr/>
          <p:nvPr/>
        </p:nvSpPr>
        <p:spPr>
          <a:xfrm>
            <a:off x="2051720" y="548752"/>
            <a:ext cx="648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340768"/>
            <a:ext cx="1248786" cy="113611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JL-RECHTS 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3131840" y="692696"/>
            <a:ext cx="315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plaatje is het </a:t>
            </a:r>
            <a:r>
              <a:rPr lang="nl-NL" u="sng" dirty="0" smtClean="0">
                <a:solidFill>
                  <a:srgbClr val="FF66CC"/>
                </a:solidFill>
                <a:latin typeface="Comic Sans MS" pitchFamily="66" charset="0"/>
              </a:rPr>
              <a:t>kleinst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1043608" y="836712"/>
            <a:ext cx="360000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35"/>
          <p:cNvGrpSpPr/>
          <p:nvPr/>
        </p:nvGrpSpPr>
        <p:grpSpPr>
          <a:xfrm>
            <a:off x="3275856" y="1916832"/>
            <a:ext cx="2664296" cy="3528392"/>
            <a:chOff x="3275856" y="1916832"/>
            <a:chExt cx="2664296" cy="3528392"/>
          </a:xfrm>
        </p:grpSpPr>
        <p:sp>
          <p:nvSpPr>
            <p:cNvPr id="30" name="Afgeronde rechthoek 29"/>
            <p:cNvSpPr/>
            <p:nvPr/>
          </p:nvSpPr>
          <p:spPr>
            <a:xfrm>
              <a:off x="3275856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998046" y="3080837"/>
              <a:ext cx="1210556" cy="1006856"/>
            </a:xfrm>
            <a:prstGeom prst="rect">
              <a:avLst/>
            </a:prstGeom>
            <a:noFill/>
          </p:spPr>
        </p:pic>
      </p:grpSp>
      <p:grpSp>
        <p:nvGrpSpPr>
          <p:cNvPr id="3" name="Groep 34"/>
          <p:cNvGrpSpPr/>
          <p:nvPr/>
        </p:nvGrpSpPr>
        <p:grpSpPr>
          <a:xfrm>
            <a:off x="251520" y="1916832"/>
            <a:ext cx="2664296" cy="3528392"/>
            <a:chOff x="251520" y="1916832"/>
            <a:chExt cx="2664296" cy="3528392"/>
          </a:xfrm>
        </p:grpSpPr>
        <p:sp>
          <p:nvSpPr>
            <p:cNvPr id="4" name="Afgeronde rechthoek 3"/>
            <p:cNvSpPr/>
            <p:nvPr/>
          </p:nvSpPr>
          <p:spPr>
            <a:xfrm>
              <a:off x="251520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71462" y="2710328"/>
              <a:ext cx="2247594" cy="1869392"/>
            </a:xfrm>
            <a:prstGeom prst="rect">
              <a:avLst/>
            </a:prstGeom>
            <a:noFill/>
          </p:spPr>
        </p:pic>
      </p:grpSp>
      <p:grpSp>
        <p:nvGrpSpPr>
          <p:cNvPr id="5" name="Groep 36"/>
          <p:cNvGrpSpPr/>
          <p:nvPr/>
        </p:nvGrpSpPr>
        <p:grpSpPr>
          <a:xfrm>
            <a:off x="6300192" y="1916832"/>
            <a:ext cx="2664296" cy="3528392"/>
            <a:chOff x="6300192" y="1916832"/>
            <a:chExt cx="2664296" cy="3528392"/>
          </a:xfrm>
        </p:grpSpPr>
        <p:sp>
          <p:nvSpPr>
            <p:cNvPr id="29" name="Afgeronde rechthoek 28"/>
            <p:cNvSpPr/>
            <p:nvPr/>
          </p:nvSpPr>
          <p:spPr>
            <a:xfrm>
              <a:off x="6300192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6951029" y="2985238"/>
              <a:ext cx="1586537" cy="1319571"/>
            </a:xfrm>
            <a:prstGeom prst="rect">
              <a:avLst/>
            </a:prstGeom>
            <a:noFill/>
          </p:spPr>
        </p:pic>
      </p:grpSp>
      <p:sp>
        <p:nvSpPr>
          <p:cNvPr id="33" name="Rechthoek 32"/>
          <p:cNvSpPr/>
          <p:nvPr/>
        </p:nvSpPr>
        <p:spPr>
          <a:xfrm>
            <a:off x="1475656" y="692696"/>
            <a:ext cx="50400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/>
          <p:cNvSpPr/>
          <p:nvPr/>
        </p:nvSpPr>
        <p:spPr>
          <a:xfrm>
            <a:off x="2051720" y="548752"/>
            <a:ext cx="648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zon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1340768"/>
            <a:ext cx="1248786" cy="113611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JL-RECHTS 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3131840" y="692696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plaatje is het </a:t>
            </a:r>
            <a:r>
              <a:rPr lang="nl-NL" u="sng" dirty="0" smtClean="0">
                <a:solidFill>
                  <a:srgbClr val="FF66CC"/>
                </a:solidFill>
                <a:latin typeface="Comic Sans MS" pitchFamily="66" charset="0"/>
              </a:rPr>
              <a:t>langst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1043608" y="764704"/>
            <a:ext cx="28803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35"/>
          <p:cNvGrpSpPr/>
          <p:nvPr/>
        </p:nvGrpSpPr>
        <p:grpSpPr>
          <a:xfrm>
            <a:off x="3275856" y="1916832"/>
            <a:ext cx="2664296" cy="3528392"/>
            <a:chOff x="3275856" y="1916832"/>
            <a:chExt cx="2664296" cy="3528392"/>
          </a:xfrm>
        </p:grpSpPr>
        <p:sp>
          <p:nvSpPr>
            <p:cNvPr id="30" name="Afgeronde rechthoek 29"/>
            <p:cNvSpPr/>
            <p:nvPr/>
          </p:nvSpPr>
          <p:spPr>
            <a:xfrm>
              <a:off x="3275856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987380" y="2143116"/>
              <a:ext cx="1221428" cy="3071834"/>
            </a:xfrm>
            <a:prstGeom prst="rect">
              <a:avLst/>
            </a:prstGeom>
            <a:noFill/>
          </p:spPr>
        </p:pic>
      </p:grpSp>
      <p:grpSp>
        <p:nvGrpSpPr>
          <p:cNvPr id="5" name="Groep 36"/>
          <p:cNvGrpSpPr/>
          <p:nvPr/>
        </p:nvGrpSpPr>
        <p:grpSpPr>
          <a:xfrm>
            <a:off x="6300192" y="1916832"/>
            <a:ext cx="2664296" cy="3528392"/>
            <a:chOff x="6300192" y="1916832"/>
            <a:chExt cx="2664296" cy="3528392"/>
          </a:xfrm>
        </p:grpSpPr>
        <p:sp>
          <p:nvSpPr>
            <p:cNvPr id="29" name="Afgeronde rechthoek 28"/>
            <p:cNvSpPr/>
            <p:nvPr/>
          </p:nvSpPr>
          <p:spPr>
            <a:xfrm>
              <a:off x="6300192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7083724" y="2780928"/>
              <a:ext cx="1221428" cy="1648204"/>
            </a:xfrm>
            <a:prstGeom prst="rect">
              <a:avLst/>
            </a:prstGeom>
            <a:noFill/>
          </p:spPr>
        </p:pic>
      </p:grpSp>
      <p:sp>
        <p:nvSpPr>
          <p:cNvPr id="18" name="Rechthoek 17"/>
          <p:cNvSpPr/>
          <p:nvPr/>
        </p:nvSpPr>
        <p:spPr>
          <a:xfrm>
            <a:off x="1403648" y="584752"/>
            <a:ext cx="288032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1763688" y="404664"/>
            <a:ext cx="288032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ep 34"/>
          <p:cNvGrpSpPr/>
          <p:nvPr/>
        </p:nvGrpSpPr>
        <p:grpSpPr>
          <a:xfrm>
            <a:off x="251520" y="1916832"/>
            <a:ext cx="2664296" cy="3528392"/>
            <a:chOff x="251520" y="1916832"/>
            <a:chExt cx="2664296" cy="3528392"/>
          </a:xfrm>
        </p:grpSpPr>
        <p:sp>
          <p:nvSpPr>
            <p:cNvPr id="21" name="Afgeronde rechthoek 20"/>
            <p:cNvSpPr/>
            <p:nvPr/>
          </p:nvSpPr>
          <p:spPr>
            <a:xfrm>
              <a:off x="251520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5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963044" y="2428868"/>
              <a:ext cx="1221428" cy="2286016"/>
            </a:xfrm>
            <a:prstGeom prst="rect">
              <a:avLst/>
            </a:prstGeom>
            <a:noFill/>
          </p:spPr>
        </p:pic>
      </p:grpSp>
      <p:pic>
        <p:nvPicPr>
          <p:cNvPr id="11" name="Afbeelding 10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340768"/>
            <a:ext cx="1248786" cy="113611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JL-RECHTS 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3131840" y="692696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plaatje is het </a:t>
            </a:r>
            <a:r>
              <a:rPr lang="nl-NL" u="sng" dirty="0" smtClean="0">
                <a:solidFill>
                  <a:srgbClr val="FF66CC"/>
                </a:solidFill>
                <a:latin typeface="Comic Sans MS" pitchFamily="66" charset="0"/>
              </a:rPr>
              <a:t>langst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1043608" y="764704"/>
            <a:ext cx="28803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35"/>
          <p:cNvGrpSpPr/>
          <p:nvPr/>
        </p:nvGrpSpPr>
        <p:grpSpPr>
          <a:xfrm>
            <a:off x="3275856" y="1916832"/>
            <a:ext cx="2664296" cy="3528392"/>
            <a:chOff x="3275856" y="1916832"/>
            <a:chExt cx="2664296" cy="3528392"/>
          </a:xfrm>
        </p:grpSpPr>
        <p:sp>
          <p:nvSpPr>
            <p:cNvPr id="30" name="Afgeronde rechthoek 29"/>
            <p:cNvSpPr/>
            <p:nvPr/>
          </p:nvSpPr>
          <p:spPr>
            <a:xfrm>
              <a:off x="3275856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4084364" y="3071810"/>
              <a:ext cx="1171476" cy="2000264"/>
            </a:xfrm>
            <a:prstGeom prst="rect">
              <a:avLst/>
            </a:prstGeom>
            <a:noFill/>
          </p:spPr>
        </p:pic>
      </p:grpSp>
      <p:grpSp>
        <p:nvGrpSpPr>
          <p:cNvPr id="3" name="Groep 34"/>
          <p:cNvGrpSpPr/>
          <p:nvPr/>
        </p:nvGrpSpPr>
        <p:grpSpPr>
          <a:xfrm>
            <a:off x="251520" y="1916832"/>
            <a:ext cx="2664296" cy="3528392"/>
            <a:chOff x="251520" y="1916832"/>
            <a:chExt cx="2664296" cy="3528392"/>
          </a:xfrm>
        </p:grpSpPr>
        <p:sp>
          <p:nvSpPr>
            <p:cNvPr id="4" name="Afgeronde rechthoek 3"/>
            <p:cNvSpPr/>
            <p:nvPr/>
          </p:nvSpPr>
          <p:spPr>
            <a:xfrm>
              <a:off x="251520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948362" y="3643314"/>
              <a:ext cx="1171476" cy="1357322"/>
            </a:xfrm>
            <a:prstGeom prst="rect">
              <a:avLst/>
            </a:prstGeom>
            <a:noFill/>
          </p:spPr>
        </p:pic>
      </p:grpSp>
      <p:grpSp>
        <p:nvGrpSpPr>
          <p:cNvPr id="5" name="Groep 36"/>
          <p:cNvGrpSpPr/>
          <p:nvPr/>
        </p:nvGrpSpPr>
        <p:grpSpPr>
          <a:xfrm>
            <a:off x="6300192" y="1916832"/>
            <a:ext cx="2664296" cy="3528392"/>
            <a:chOff x="6300192" y="1916832"/>
            <a:chExt cx="2664296" cy="3528392"/>
          </a:xfrm>
        </p:grpSpPr>
        <p:sp>
          <p:nvSpPr>
            <p:cNvPr id="29" name="Afgeronde rechthoek 28"/>
            <p:cNvSpPr/>
            <p:nvPr/>
          </p:nvSpPr>
          <p:spPr>
            <a:xfrm>
              <a:off x="6300192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7016060" y="2348880"/>
              <a:ext cx="1212738" cy="2736304"/>
            </a:xfrm>
            <a:prstGeom prst="rect">
              <a:avLst/>
            </a:prstGeom>
            <a:noFill/>
          </p:spPr>
        </p:pic>
      </p:grpSp>
      <p:sp>
        <p:nvSpPr>
          <p:cNvPr id="18" name="Rechthoek 17"/>
          <p:cNvSpPr/>
          <p:nvPr/>
        </p:nvSpPr>
        <p:spPr>
          <a:xfrm>
            <a:off x="1403648" y="584752"/>
            <a:ext cx="288032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1763688" y="404664"/>
            <a:ext cx="288032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1340768"/>
            <a:ext cx="1248786" cy="113611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JL-RECHTS 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3131840" y="692696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plaatje is het </a:t>
            </a:r>
            <a:r>
              <a:rPr lang="nl-NL" u="sng" dirty="0" smtClean="0">
                <a:solidFill>
                  <a:srgbClr val="FF66CC"/>
                </a:solidFill>
                <a:latin typeface="Comic Sans MS" pitchFamily="66" charset="0"/>
              </a:rPr>
              <a:t>kortst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1043608" y="764704"/>
            <a:ext cx="288032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34"/>
          <p:cNvGrpSpPr/>
          <p:nvPr/>
        </p:nvGrpSpPr>
        <p:grpSpPr>
          <a:xfrm>
            <a:off x="251520" y="1916832"/>
            <a:ext cx="2664296" cy="3528392"/>
            <a:chOff x="251520" y="1916832"/>
            <a:chExt cx="2664296" cy="3528392"/>
          </a:xfrm>
        </p:grpSpPr>
        <p:sp>
          <p:nvSpPr>
            <p:cNvPr id="4" name="Afgeronde rechthoek 3"/>
            <p:cNvSpPr/>
            <p:nvPr/>
          </p:nvSpPr>
          <p:spPr>
            <a:xfrm>
              <a:off x="251520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850565" y="3143248"/>
              <a:ext cx="1447809" cy="1428760"/>
            </a:xfrm>
            <a:prstGeom prst="rect">
              <a:avLst/>
            </a:prstGeom>
            <a:noFill/>
          </p:spPr>
        </p:pic>
      </p:grpSp>
      <p:sp>
        <p:nvSpPr>
          <p:cNvPr id="18" name="Rechthoek 17"/>
          <p:cNvSpPr/>
          <p:nvPr/>
        </p:nvSpPr>
        <p:spPr>
          <a:xfrm>
            <a:off x="1403648" y="584752"/>
            <a:ext cx="288032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1763688" y="404664"/>
            <a:ext cx="28803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ep 35"/>
          <p:cNvGrpSpPr/>
          <p:nvPr/>
        </p:nvGrpSpPr>
        <p:grpSpPr>
          <a:xfrm>
            <a:off x="3275856" y="1916832"/>
            <a:ext cx="2664296" cy="3528392"/>
            <a:chOff x="3275856" y="1916832"/>
            <a:chExt cx="2664296" cy="3528392"/>
          </a:xfrm>
        </p:grpSpPr>
        <p:sp>
          <p:nvSpPr>
            <p:cNvPr id="21" name="Afgeronde rechthoek 20"/>
            <p:cNvSpPr/>
            <p:nvPr/>
          </p:nvSpPr>
          <p:spPr>
            <a:xfrm>
              <a:off x="3275856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5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850962" y="2143116"/>
              <a:ext cx="1447809" cy="3000396"/>
            </a:xfrm>
            <a:prstGeom prst="rect">
              <a:avLst/>
            </a:prstGeom>
            <a:noFill/>
          </p:spPr>
        </p:pic>
      </p:grpSp>
      <p:grpSp>
        <p:nvGrpSpPr>
          <p:cNvPr id="26" name="Groep 36"/>
          <p:cNvGrpSpPr/>
          <p:nvPr/>
        </p:nvGrpSpPr>
        <p:grpSpPr>
          <a:xfrm>
            <a:off x="6300192" y="1916832"/>
            <a:ext cx="2664296" cy="3528392"/>
            <a:chOff x="6300192" y="1916832"/>
            <a:chExt cx="2664296" cy="3528392"/>
          </a:xfrm>
        </p:grpSpPr>
        <p:sp>
          <p:nvSpPr>
            <p:cNvPr id="27" name="Afgeronde rechthoek 26"/>
            <p:cNvSpPr/>
            <p:nvPr/>
          </p:nvSpPr>
          <p:spPr>
            <a:xfrm>
              <a:off x="6300192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922796" y="2571744"/>
              <a:ext cx="1447809" cy="2160000"/>
            </a:xfrm>
            <a:prstGeom prst="rect">
              <a:avLst/>
            </a:prstGeom>
            <a:noFill/>
          </p:spPr>
        </p:pic>
      </p:grpSp>
      <p:pic>
        <p:nvPicPr>
          <p:cNvPr id="11" name="Afbeelding 10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340768"/>
            <a:ext cx="1248786" cy="113611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JL-RECHTS 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3131840" y="692696"/>
            <a:ext cx="329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plaatje is het </a:t>
            </a:r>
            <a:r>
              <a:rPr lang="nl-NL" u="sng" dirty="0" smtClean="0">
                <a:solidFill>
                  <a:srgbClr val="FF66CC"/>
                </a:solidFill>
                <a:latin typeface="Comic Sans MS" pitchFamily="66" charset="0"/>
              </a:rPr>
              <a:t>breedst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683568" y="764704"/>
            <a:ext cx="360000" cy="3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35"/>
          <p:cNvGrpSpPr/>
          <p:nvPr/>
        </p:nvGrpSpPr>
        <p:grpSpPr>
          <a:xfrm>
            <a:off x="3275856" y="1916832"/>
            <a:ext cx="2664296" cy="3528392"/>
            <a:chOff x="3275856" y="1916832"/>
            <a:chExt cx="2664296" cy="3528392"/>
          </a:xfrm>
        </p:grpSpPr>
        <p:sp>
          <p:nvSpPr>
            <p:cNvPr id="30" name="Afgeronde rechthoek 29"/>
            <p:cNvSpPr/>
            <p:nvPr/>
          </p:nvSpPr>
          <p:spPr>
            <a:xfrm>
              <a:off x="3275856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857620" y="3308118"/>
              <a:ext cx="1500198" cy="813506"/>
            </a:xfrm>
            <a:prstGeom prst="rect">
              <a:avLst/>
            </a:prstGeom>
            <a:noFill/>
          </p:spPr>
        </p:pic>
      </p:grpSp>
      <p:grpSp>
        <p:nvGrpSpPr>
          <p:cNvPr id="3" name="Groep 34"/>
          <p:cNvGrpSpPr/>
          <p:nvPr/>
        </p:nvGrpSpPr>
        <p:grpSpPr>
          <a:xfrm>
            <a:off x="251520" y="1916832"/>
            <a:ext cx="2664296" cy="3528392"/>
            <a:chOff x="251520" y="1916832"/>
            <a:chExt cx="2664296" cy="3528392"/>
          </a:xfrm>
        </p:grpSpPr>
        <p:sp>
          <p:nvSpPr>
            <p:cNvPr id="4" name="Afgeronde rechthoek 3"/>
            <p:cNvSpPr/>
            <p:nvPr/>
          </p:nvSpPr>
          <p:spPr>
            <a:xfrm>
              <a:off x="251520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642910" y="3283886"/>
              <a:ext cx="1785950" cy="813506"/>
            </a:xfrm>
            <a:prstGeom prst="rect">
              <a:avLst/>
            </a:prstGeom>
            <a:noFill/>
          </p:spPr>
        </p:pic>
      </p:grpSp>
      <p:grpSp>
        <p:nvGrpSpPr>
          <p:cNvPr id="5" name="Groep 36"/>
          <p:cNvGrpSpPr/>
          <p:nvPr/>
        </p:nvGrpSpPr>
        <p:grpSpPr>
          <a:xfrm>
            <a:off x="6300192" y="1916832"/>
            <a:ext cx="2664296" cy="3528392"/>
            <a:chOff x="6300192" y="1916832"/>
            <a:chExt cx="2664296" cy="3528392"/>
          </a:xfrm>
        </p:grpSpPr>
        <p:sp>
          <p:nvSpPr>
            <p:cNvPr id="29" name="Afgeronde rechthoek 28"/>
            <p:cNvSpPr/>
            <p:nvPr/>
          </p:nvSpPr>
          <p:spPr>
            <a:xfrm>
              <a:off x="6300192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6429388" y="3308118"/>
              <a:ext cx="2428892" cy="813506"/>
            </a:xfrm>
            <a:prstGeom prst="rect">
              <a:avLst/>
            </a:prstGeom>
            <a:noFill/>
          </p:spPr>
        </p:pic>
      </p:grpSp>
      <p:sp>
        <p:nvSpPr>
          <p:cNvPr id="18" name="Rechthoek 17"/>
          <p:cNvSpPr/>
          <p:nvPr/>
        </p:nvSpPr>
        <p:spPr>
          <a:xfrm>
            <a:off x="1115616" y="764704"/>
            <a:ext cx="576000" cy="3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1763688" y="764704"/>
            <a:ext cx="720000" cy="36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268760"/>
            <a:ext cx="1248786" cy="113611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JL-RECHTS 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3131840" y="692696"/>
            <a:ext cx="329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 plaatje is het </a:t>
            </a:r>
            <a:r>
              <a:rPr lang="nl-NL" u="sng" dirty="0" smtClean="0">
                <a:solidFill>
                  <a:srgbClr val="FF66CC"/>
                </a:solidFill>
                <a:latin typeface="Comic Sans MS" pitchFamily="66" charset="0"/>
              </a:rPr>
              <a:t>breedst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683568" y="764704"/>
            <a:ext cx="360000" cy="3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35"/>
          <p:cNvGrpSpPr/>
          <p:nvPr/>
        </p:nvGrpSpPr>
        <p:grpSpPr>
          <a:xfrm>
            <a:off x="3275856" y="1916832"/>
            <a:ext cx="2664296" cy="3528392"/>
            <a:chOff x="3275856" y="1916832"/>
            <a:chExt cx="2664296" cy="3528392"/>
          </a:xfrm>
        </p:grpSpPr>
        <p:sp>
          <p:nvSpPr>
            <p:cNvPr id="30" name="Afgeronde rechthoek 29"/>
            <p:cNvSpPr/>
            <p:nvPr/>
          </p:nvSpPr>
          <p:spPr>
            <a:xfrm>
              <a:off x="3275856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500430" y="2911201"/>
              <a:ext cx="2000264" cy="1415999"/>
            </a:xfrm>
            <a:prstGeom prst="rect">
              <a:avLst/>
            </a:prstGeom>
            <a:noFill/>
          </p:spPr>
        </p:pic>
      </p:grpSp>
      <p:grpSp>
        <p:nvGrpSpPr>
          <p:cNvPr id="3" name="Groep 34"/>
          <p:cNvGrpSpPr/>
          <p:nvPr/>
        </p:nvGrpSpPr>
        <p:grpSpPr>
          <a:xfrm>
            <a:off x="251520" y="1916832"/>
            <a:ext cx="2664296" cy="3528392"/>
            <a:chOff x="251520" y="1916832"/>
            <a:chExt cx="2664296" cy="3528392"/>
          </a:xfrm>
        </p:grpSpPr>
        <p:sp>
          <p:nvSpPr>
            <p:cNvPr id="4" name="Afgeronde rechthoek 3"/>
            <p:cNvSpPr/>
            <p:nvPr/>
          </p:nvSpPr>
          <p:spPr>
            <a:xfrm>
              <a:off x="251520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57158" y="2916277"/>
              <a:ext cx="2428892" cy="1415999"/>
            </a:xfrm>
            <a:prstGeom prst="rect">
              <a:avLst/>
            </a:prstGeom>
            <a:noFill/>
          </p:spPr>
        </p:pic>
      </p:grpSp>
      <p:grpSp>
        <p:nvGrpSpPr>
          <p:cNvPr id="5" name="Groep 36"/>
          <p:cNvGrpSpPr/>
          <p:nvPr/>
        </p:nvGrpSpPr>
        <p:grpSpPr>
          <a:xfrm>
            <a:off x="6300192" y="1916832"/>
            <a:ext cx="2664296" cy="3528392"/>
            <a:chOff x="6300192" y="1916832"/>
            <a:chExt cx="2664296" cy="3528392"/>
          </a:xfrm>
        </p:grpSpPr>
        <p:sp>
          <p:nvSpPr>
            <p:cNvPr id="29" name="Afgeronde rechthoek 28"/>
            <p:cNvSpPr/>
            <p:nvPr/>
          </p:nvSpPr>
          <p:spPr>
            <a:xfrm>
              <a:off x="6300192" y="1916832"/>
              <a:ext cx="2664296" cy="352839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6929454" y="2978654"/>
              <a:ext cx="1428760" cy="1415999"/>
            </a:xfrm>
            <a:prstGeom prst="rect">
              <a:avLst/>
            </a:prstGeom>
            <a:noFill/>
          </p:spPr>
        </p:pic>
      </p:grpSp>
      <p:sp>
        <p:nvSpPr>
          <p:cNvPr id="18" name="Rechthoek 17"/>
          <p:cNvSpPr/>
          <p:nvPr/>
        </p:nvSpPr>
        <p:spPr>
          <a:xfrm>
            <a:off x="1115616" y="764704"/>
            <a:ext cx="576000" cy="3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1763688" y="764704"/>
            <a:ext cx="720000" cy="36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340768"/>
            <a:ext cx="1248786" cy="113611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111</Words>
  <Application>Microsoft Office PowerPoint</Application>
  <PresentationFormat>Diavoorstelling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Milou</cp:lastModifiedBy>
  <cp:revision>75</cp:revision>
  <dcterms:created xsi:type="dcterms:W3CDTF">2016-05-02T06:25:55Z</dcterms:created>
  <dcterms:modified xsi:type="dcterms:W3CDTF">2020-10-23T18:41:24Z</dcterms:modified>
</cp:coreProperties>
</file>