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0" r:id="rId3"/>
    <p:sldId id="269" r:id="rId4"/>
    <p:sldId id="274" r:id="rId5"/>
    <p:sldId id="272" r:id="rId6"/>
    <p:sldId id="268" r:id="rId7"/>
    <p:sldId id="273" r:id="rId8"/>
    <p:sldId id="275" r:id="rId9"/>
    <p:sldId id="277" r:id="rId10"/>
    <p:sldId id="280" r:id="rId11"/>
    <p:sldId id="278" r:id="rId12"/>
    <p:sldId id="276" r:id="rId13"/>
    <p:sldId id="279" r:id="rId14"/>
    <p:sldId id="266" r:id="rId15"/>
    <p:sldId id="291" r:id="rId16"/>
    <p:sldId id="295" r:id="rId17"/>
    <p:sldId id="297" r:id="rId18"/>
    <p:sldId id="293" r:id="rId19"/>
    <p:sldId id="296" r:id="rId20"/>
    <p:sldId id="292" r:id="rId21"/>
    <p:sldId id="299" r:id="rId22"/>
    <p:sldId id="294" r:id="rId23"/>
    <p:sldId id="298" r:id="rId24"/>
    <p:sldId id="300" r:id="rId25"/>
    <p:sldId id="302" r:id="rId26"/>
    <p:sldId id="301" r:id="rId27"/>
    <p:sldId id="290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tOaEfyb2+jH4HiDI1XoWZA" hashData="g/3bhRNYuRYhbxGfvgMfgR2Wqc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19" autoAdjust="0"/>
    <p:restoredTop sz="94626" autoAdjust="0"/>
  </p:normalViewPr>
  <p:slideViewPr>
    <p:cSldViewPr>
      <p:cViewPr>
        <p:scale>
          <a:sx n="100" d="100"/>
          <a:sy n="100" d="100"/>
        </p:scale>
        <p:origin x="-192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23-10-2020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getallenlijn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509590"/>
              <a:ext cx="534228" cy="632101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509590"/>
              <a:ext cx="534228" cy="632101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509590"/>
              <a:ext cx="534228" cy="632101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2915816" y="3933056"/>
            <a:ext cx="936104" cy="108012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Afgeronde rechthoek 31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Afgeronde rechthoek 32"/>
          <p:cNvSpPr/>
          <p:nvPr/>
        </p:nvSpPr>
        <p:spPr>
          <a:xfrm>
            <a:off x="5364088" y="3933056"/>
            <a:ext cx="936104" cy="108012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Afgeronde rechthoek 33"/>
          <p:cNvSpPr/>
          <p:nvPr/>
        </p:nvSpPr>
        <p:spPr>
          <a:xfrm>
            <a:off x="4139952" y="3933056"/>
            <a:ext cx="936104" cy="108012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kstvak 3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kstvak 3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5292080" y="3861048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Arial" pitchFamily="34" charset="0"/>
                <a:cs typeface="Arial" pitchFamily="34" charset="0"/>
              </a:rPr>
              <a:t>2</a:t>
            </a:r>
            <a:endParaRPr lang="nl-NL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4067944" y="3861048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2843808" y="3861048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Arial" pitchFamily="34" charset="0"/>
                <a:cs typeface="Arial" pitchFamily="34" charset="0"/>
              </a:rPr>
              <a:t>0</a:t>
            </a:r>
            <a:endParaRPr lang="nl-NL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0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4" name="Picture 2" descr="E:\milou\website\tekeningen - kleur\thema's\dieren\dino's\triceratop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28595" y="357166"/>
            <a:ext cx="1762863" cy="1155711"/>
          </a:xfrm>
          <a:prstGeom prst="rect">
            <a:avLst/>
          </a:prstGeom>
          <a:noFill/>
        </p:spPr>
      </p:pic>
      <p:pic>
        <p:nvPicPr>
          <p:cNvPr id="6" name="Picture 3" descr="E:\milou\website\tekeningen - kleur\thema's\dieren\dino's\dino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928670"/>
            <a:ext cx="1347173" cy="1593249"/>
          </a:xfrm>
          <a:prstGeom prst="rect">
            <a:avLst/>
          </a:prstGeom>
          <a:noFill/>
        </p:spPr>
      </p:pic>
      <p:pic>
        <p:nvPicPr>
          <p:cNvPr id="7" name="Picture 4" descr="E:\milou\website\tekeningen - kleur\thema's\dieren\dino's\dino 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143380"/>
            <a:ext cx="978878" cy="2208366"/>
          </a:xfrm>
          <a:prstGeom prst="rect">
            <a:avLst/>
          </a:prstGeom>
          <a:noFill/>
        </p:spPr>
      </p:pic>
      <p:pic>
        <p:nvPicPr>
          <p:cNvPr id="8" name="Picture 5" descr="E:\milou\website\tekeningen - kleur\thema's\dieren\dino's\dino 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7818" y="4357694"/>
            <a:ext cx="1618610" cy="1681153"/>
          </a:xfrm>
          <a:prstGeom prst="rect">
            <a:avLst/>
          </a:prstGeom>
          <a:noFill/>
        </p:spPr>
      </p:pic>
      <p:pic>
        <p:nvPicPr>
          <p:cNvPr id="9" name="Picture 6" descr="E:\milou\website\tekeningen - kleur\thema's\dieren\dino's\nes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3504" y="428604"/>
            <a:ext cx="1455112" cy="978637"/>
          </a:xfrm>
          <a:prstGeom prst="rect">
            <a:avLst/>
          </a:prstGeom>
          <a:noFill/>
        </p:spPr>
      </p:pic>
      <p:pic>
        <p:nvPicPr>
          <p:cNvPr id="10" name="Picture 7" descr="E:\milou\website\tekeningen - kleur\thema's\dieren\dino's\pterodactylu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9352" y="857232"/>
            <a:ext cx="1848038" cy="1626450"/>
          </a:xfrm>
          <a:prstGeom prst="rect">
            <a:avLst/>
          </a:prstGeom>
          <a:noFill/>
        </p:spPr>
      </p:pic>
      <p:pic>
        <p:nvPicPr>
          <p:cNvPr id="1032" name="Picture 8" descr="E:\milou\website\tekeningen - kleur\thema's\dieren\dino's\stegosauru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5984" y="3929066"/>
            <a:ext cx="1900778" cy="1216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10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16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19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16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12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68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9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0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20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19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10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14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dieren\dino's\aardrijkskunde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357166"/>
            <a:ext cx="2459015" cy="2255137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dieren\dino's\brontosauru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929066"/>
            <a:ext cx="1990928" cy="2567195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dieren\dino's\dino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85728"/>
            <a:ext cx="1631021" cy="1906673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dieren\dino's\dino e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3786190"/>
            <a:ext cx="1799533" cy="1598776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dieren\dino's\tyranosaurus rex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074" y="357166"/>
            <a:ext cx="2648330" cy="1899391"/>
          </a:xfrm>
          <a:prstGeom prst="rect">
            <a:avLst/>
          </a:prstGeom>
          <a:noFill/>
        </p:spPr>
      </p:pic>
      <p:pic>
        <p:nvPicPr>
          <p:cNvPr id="2056" name="Picture 8" descr="E:\milou\website\tekeningen - kleur\thema's\dieren\dino's\velocirapto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034" y="4143380"/>
            <a:ext cx="2079345" cy="1728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310</Words>
  <Application>Microsoft Office PowerPoint</Application>
  <PresentationFormat>Diavoorstelling (4:3)</PresentationFormat>
  <Paragraphs>206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40</cp:revision>
  <dcterms:created xsi:type="dcterms:W3CDTF">2016-05-02T13:46:17Z</dcterms:created>
  <dcterms:modified xsi:type="dcterms:W3CDTF">2020-10-23T11:34:46Z</dcterms:modified>
</cp:coreProperties>
</file>