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9" r:id="rId4"/>
    <p:sldId id="292" r:id="rId5"/>
    <p:sldId id="289" r:id="rId6"/>
    <p:sldId id="290" r:id="rId7"/>
    <p:sldId id="258" r:id="rId8"/>
    <p:sldId id="291" r:id="rId9"/>
    <p:sldId id="294" r:id="rId10"/>
    <p:sldId id="293" r:id="rId11"/>
    <p:sldId id="295" r:id="rId12"/>
    <p:sldId id="296" r:id="rId13"/>
    <p:sldId id="300" r:id="rId14"/>
    <p:sldId id="299" r:id="rId15"/>
    <p:sldId id="298" r:id="rId16"/>
    <p:sldId id="297" r:id="rId17"/>
    <p:sldId id="272" r:id="rId18"/>
    <p:sldId id="274" r:id="rId19"/>
    <p:sldId id="310" r:id="rId20"/>
    <p:sldId id="278" r:id="rId21"/>
    <p:sldId id="276" r:id="rId22"/>
    <p:sldId id="301" r:id="rId23"/>
    <p:sldId id="308" r:id="rId24"/>
    <p:sldId id="275" r:id="rId25"/>
    <p:sldId id="277" r:id="rId26"/>
    <p:sldId id="302" r:id="rId27"/>
    <p:sldId id="307" r:id="rId28"/>
    <p:sldId id="306" r:id="rId29"/>
    <p:sldId id="305" r:id="rId30"/>
    <p:sldId id="309" r:id="rId31"/>
    <p:sldId id="304" r:id="rId32"/>
    <p:sldId id="303" r:id="rId33"/>
    <p:sldId id="311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xobwmv6QeiuBeH7ubGUqsA" hashData="JV0RAgyc46TJGH/bNZvUAIzWNeI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135" autoAdjust="0"/>
    <p:restoredTop sz="86408" autoAdjust="0"/>
  </p:normalViewPr>
  <p:slideViewPr>
    <p:cSldViewPr>
      <p:cViewPr varScale="1">
        <p:scale>
          <a:sx n="72" d="100"/>
          <a:sy n="72" d="100"/>
        </p:scale>
        <p:origin x="-10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23-10-2020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err="1" smtClean="0">
                <a:latin typeface="Comic Sans MS" pitchFamily="66" charset="0"/>
              </a:rPr>
              <a:t>Digibordles</a:t>
            </a:r>
            <a:r>
              <a:rPr lang="nl-NL" sz="3600" dirty="0" smtClean="0">
                <a:latin typeface="Comic Sans MS" pitchFamily="66" charset="0"/>
              </a:rPr>
              <a:t> letterherkenning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8519" y="4500512"/>
              <a:ext cx="504405" cy="650257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99279" y="4500512"/>
              <a:ext cx="504405" cy="650257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1207" y="4500512"/>
              <a:ext cx="504405" cy="650257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995936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508104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3143240" y="1659427"/>
            <a:ext cx="298671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dinosaurus</a:t>
            </a:r>
            <a:endParaRPr lang="nl-NL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843808" y="3356992"/>
            <a:ext cx="5918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d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4384703" y="3356992"/>
            <a:ext cx="5549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p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5847305" y="3356992"/>
            <a:ext cx="5950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tanden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 descr="F:\Milou\tekeningen - kleur\thema's\dieren\kriebelbeestjes\bladluis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831558"/>
            <a:ext cx="1500198" cy="98506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vuur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uu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F:\Milou\tekeningen - kleur\thema's\dieren\kriebelbeestjes\mug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48715" y="1571612"/>
            <a:ext cx="1245778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vulkaan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F:\Milou\tekeningen - kleur\thema's\dieren\kriebelbeestjes\vlo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91102" y="1571612"/>
            <a:ext cx="1361004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skelet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x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362" name="Picture 2" descr="F:\Milou\tekeningen - kleur\thema's\dieren\kriebelbeestjes\krekel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57224" y="1929284"/>
            <a:ext cx="1456238" cy="8277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botten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338" name="Picture 2" descr="F:\Milou\tekeningen - kleur\thema's\dieren\kriebelbeestjes\coco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615375"/>
            <a:ext cx="1476882" cy="15047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00232" y="4221088"/>
              <a:ext cx="1347632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314" name="Picture 2" descr="F:\Milou\tekeningen - kleur\thema's\dieren\kriebelbeestjes\tee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689591"/>
            <a:ext cx="1516788" cy="133567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714488"/>
            <a:ext cx="51845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err="1" smtClean="0">
                <a:latin typeface="Comic Sans MS" pitchFamily="66" charset="0"/>
              </a:rPr>
              <a:t>stegosaurus</a:t>
            </a:r>
            <a:endParaRPr lang="nl-NL" sz="66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F:\Milou\tekeningen - kleur\thema's\dieren\kriebelbeestjes\regenworm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785786" y="1854616"/>
            <a:ext cx="1571636" cy="10056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milou\website\tekeningen - kleur\thema's\dieren\dino's\b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857232"/>
            <a:ext cx="1909183" cy="1681036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dieren\dino's\dino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214290"/>
            <a:ext cx="1390741" cy="1644775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dieren\dino's\dino 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3929066"/>
            <a:ext cx="1615674" cy="1678104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dieren\dino's\dino ei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6050" y="857232"/>
            <a:ext cx="1909307" cy="1696303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dieren\dino's\stegosauru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0422" y="3786190"/>
            <a:ext cx="3032818" cy="1940209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dieren\dino's\vulkaa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8992" y="3929066"/>
            <a:ext cx="2137762" cy="2468855"/>
          </a:xfrm>
          <a:prstGeom prst="rect">
            <a:avLst/>
          </a:prstGeom>
          <a:noFill/>
        </p:spPr>
      </p:pic>
      <p:pic>
        <p:nvPicPr>
          <p:cNvPr id="1032" name="Picture 8" descr="E:\milou\website\tekeningen - kleur\thema's\dieren\dino's\archeoloog3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786" y="285728"/>
            <a:ext cx="1410459" cy="207816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00426" y="1628800"/>
            <a:ext cx="5386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archeoloog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1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4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7410" name="Picture 2" descr="F:\Milou\tekeningen - kleur\thema's\dieren\kriebelbeestjes\regenworm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99303" y="1643050"/>
            <a:ext cx="969515" cy="14287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714612" y="1628800"/>
            <a:ext cx="59293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1746" name="Picture 2" descr="F:\Milou\tekeningen - kleur\thema's\dieren\kriebelbeestjes\vlo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5600" y="1571612"/>
            <a:ext cx="1432007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latin typeface="Comic Sans MS" pitchFamily="66" charset="0"/>
              </a:rPr>
              <a:t> 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err="1" smtClean="0">
                <a:latin typeface="Comic Sans MS" pitchFamily="66" charset="0"/>
              </a:rPr>
              <a:t>dino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19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2" descr="F:\Milou\tekeningen - kleur\thema's\dieren\kriebelbeestjes\bij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89588" y="1643050"/>
            <a:ext cx="1306907" cy="13573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nest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48131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1506" name="Picture 2" descr="F:\Milou\tekeningen - kleur\thema's\dieren\kriebelbeestjes\vlinder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794962"/>
            <a:ext cx="1566507" cy="10534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643174" y="1667050"/>
            <a:ext cx="592935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400" dirty="0" err="1" smtClean="0">
                <a:latin typeface="Comic Sans MS" pitchFamily="66" charset="0"/>
              </a:rPr>
              <a:t>dino</a:t>
            </a:r>
            <a:endParaRPr lang="nl-NL" sz="74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9458" name="Picture 2" descr="F:\Milou\tekeningen - kleur\thema's\dieren\kriebelbeestjes\duizendpoot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208201" y="1500174"/>
            <a:ext cx="726805" cy="163989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vuur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uu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aa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2530" name="Picture 2" descr="F:\Milou\tekeningen - kleur\thema's\dieren\kriebelbeestjes\mug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19053" y="1571611"/>
            <a:ext cx="1305101" cy="15716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00426" y="1628800"/>
            <a:ext cx="5386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museum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9698" name="Picture 2" descr="F:\Milou\tekeningen - kleur\thema's\dieren\kriebelbeestjes\honingraat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99572" y="1591077"/>
            <a:ext cx="1562182" cy="15327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poot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8434" name="Picture 2" descr="F:\Milou\tekeningen - kleur\thema's\dieren\kriebelbeestjes\mier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07130" y="1571612"/>
            <a:ext cx="1417229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fossiel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0482" name="Picture 2" descr="F:\Milou\tekeningen - kleur\thema's\dieren\kriebelbeestjes\coco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811197"/>
            <a:ext cx="1591472" cy="108610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vulkaan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3554" name="Picture 2" descr="F:\Milou\tekeningen - kleur\thema's\dieren\kriebelbeestjes\libelle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99638" y="1571612"/>
            <a:ext cx="1411861" cy="163036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meteoriet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8674" name="Picture 2" descr="F:\Milou\tekeningen - kleur\thema's\dieren\kriebelbeestjes\oorwurm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06616" y="1500174"/>
            <a:ext cx="1201084" cy="164624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oerwoud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7650" name="Picture 2" descr="F:\Milou\tekeningen - kleur\thema's\dieren\kriebelbeestjes\slak2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28661" y="1695328"/>
            <a:ext cx="1361885" cy="125276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29266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800" dirty="0" smtClean="0">
                  <a:latin typeface="Comic Sans MS" pitchFamily="66" charset="0"/>
                </a:rPr>
                <a:t>o</a:t>
              </a:r>
              <a:endParaRPr lang="nl-NL" sz="78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6626" name="Picture 2" descr="F:\Milou\tekeningen - kleur\thema's\dieren\kriebelbeestjes\tee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2800" y="1689404"/>
            <a:ext cx="1517211" cy="133605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poot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aa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F:\Milou\tekeningen - kleur\thema's\dieren\kriebelbeestjes\tor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67502" y="1500174"/>
            <a:ext cx="1440118" cy="159701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taptor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0722" name="Picture 2" descr="F:\Milou\tekeningen - kleur\thema's\dieren\kriebelbeestjes\fruitvliegje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013" y="1697743"/>
            <a:ext cx="1500409" cy="12479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skelet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5602" name="Picture 2" descr="F:\Milou\tekeningen - kleur\thema's\dieren\kriebelbeestjes\bijenkorf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785786" y="1913490"/>
            <a:ext cx="1562100" cy="88788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828988" y="1749500"/>
            <a:ext cx="54577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err="1" smtClean="0">
                <a:latin typeface="Comic Sans MS" pitchFamily="66" charset="0"/>
              </a:rPr>
              <a:t>ankylosaurus</a:t>
            </a:r>
            <a:endParaRPr lang="nl-NL" sz="66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214282" y="41433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c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4578" name="Picture 2" descr="F:\Milou\tekeningen - kleur\thema's\dieren\kriebelbeestjes\sprinkhaa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06053" y="2029570"/>
            <a:ext cx="1551369" cy="58428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milou\website\tekeningen - kleur\thema's\dieren\dino's\oerwou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85728"/>
            <a:ext cx="1630263" cy="1500182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dieren\dino's\opgrav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4786322"/>
            <a:ext cx="2063950" cy="1442823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dieren\dino's\skele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00034" y="4000504"/>
            <a:ext cx="2948857" cy="1676399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dieren\dino's\tyranosaurus rex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78" y="3857628"/>
            <a:ext cx="2008338" cy="1440387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dieren\dino's\archeoloog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472" y="500042"/>
            <a:ext cx="1408103" cy="2074693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dieren\dino's\dino 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6314" y="785794"/>
            <a:ext cx="1589074" cy="1650476"/>
          </a:xfrm>
          <a:prstGeom prst="rect">
            <a:avLst/>
          </a:prstGeom>
          <a:noFill/>
        </p:spPr>
      </p:pic>
      <p:pic>
        <p:nvPicPr>
          <p:cNvPr id="2056" name="Picture 8" descr="E:\milou\website\tekeningen - kleur\thema's\dieren\dino's\dino ei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29454" y="357166"/>
            <a:ext cx="1906117" cy="169347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meteoriet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 descr="F:\Milou\tekeningen - kleur\thema's\dieren\kriebelbeestjes\web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14327" y="1571612"/>
            <a:ext cx="1146652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F:\Milou\tekeningen - kleur\thema's\dieren\kriebelbeestjes\mier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61754" y="1571612"/>
            <a:ext cx="1500198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nest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F:\Milou\tekeningen - kleur\thema's\dieren\kriebelbeestjes\sla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848657"/>
            <a:ext cx="1406821" cy="94610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museum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F:\Milou\tekeningen - kleur\thema's\dieren\kriebelbeestjes\vlieg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601634"/>
            <a:ext cx="1467850" cy="14401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aarde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F:\Milou\tekeningen - kleur\thema's\dieren\kriebelbeestjes\rups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31754" y="1571612"/>
            <a:ext cx="1468725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Comic Sans MS" pitchFamily="66" charset="0"/>
              </a:rPr>
              <a:t>archeoloog</a:t>
            </a:r>
            <a:endParaRPr lang="nl-NL" sz="72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 descr="F:\Milou\tekeningen - kleur\thema's\dieren\kriebelbeestjes\wesp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84863" y="1571612"/>
            <a:ext cx="1044919" cy="153988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440</Words>
  <Application>Microsoft Office PowerPoint</Application>
  <PresentationFormat>Diavoorstelling (4:3)</PresentationFormat>
  <Paragraphs>252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44</cp:revision>
  <dcterms:created xsi:type="dcterms:W3CDTF">2016-05-02T17:52:41Z</dcterms:created>
  <dcterms:modified xsi:type="dcterms:W3CDTF">2020-10-23T18:28:00Z</dcterms:modified>
</cp:coreProperties>
</file>