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0" r:id="rId4"/>
    <p:sldId id="257" r:id="rId5"/>
    <p:sldId id="269" r:id="rId6"/>
    <p:sldId id="268" r:id="rId7"/>
    <p:sldId id="270" r:id="rId8"/>
    <p:sldId id="272" r:id="rId9"/>
    <p:sldId id="271" r:id="rId10"/>
    <p:sldId id="27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xrT/aHaaFnMnVongjkWC9g" hashData="KQ6hsjcsEREHOq3AD6QHMPXFSE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90" autoAdjust="0"/>
    <p:restoredTop sz="94626" autoAdjust="0"/>
  </p:normalViewPr>
  <p:slideViewPr>
    <p:cSldViewPr>
      <p:cViewPr varScale="1">
        <p:scale>
          <a:sx n="79" d="100"/>
          <a:sy n="79" d="100"/>
        </p:scale>
        <p:origin x="-7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23-10-2020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23-10-2020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10" Type="http://schemas.openxmlformats.org/officeDocument/2006/relationships/slide" Target="slide7.xml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jpe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123728" y="1340768"/>
            <a:ext cx="4968552" cy="1800200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kritisch luisteren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1" name="Afgeronde rechthoek 20">
            <a:hlinkClick r:id="rId2" action="ppaction://hlinksldjump"/>
          </p:cNvPr>
          <p:cNvSpPr/>
          <p:nvPr/>
        </p:nvSpPr>
        <p:spPr>
          <a:xfrm>
            <a:off x="251520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Rik de archeoloog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2771800" y="1628800"/>
            <a:ext cx="39645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Kies hieronder een tekst.</a:t>
            </a:r>
          </a:p>
          <a:p>
            <a:r>
              <a:rPr lang="nl-NL" dirty="0" smtClean="0">
                <a:latin typeface="Comic Sans MS" pitchFamily="66" charset="0"/>
              </a:rPr>
              <a:t>Lees het korte verhaaltje voor.</a:t>
            </a:r>
          </a:p>
          <a:p>
            <a:r>
              <a:rPr lang="nl-NL" dirty="0" smtClean="0">
                <a:latin typeface="Comic Sans MS" pitchFamily="66" charset="0"/>
              </a:rPr>
              <a:t>Stel de vraag.</a:t>
            </a:r>
          </a:p>
          <a:p>
            <a:r>
              <a:rPr lang="nl-NL" dirty="0" smtClean="0">
                <a:latin typeface="Comic Sans MS" pitchFamily="66" charset="0"/>
              </a:rPr>
              <a:t>En laat de juiste afbeelding kiezen.</a:t>
            </a:r>
          </a:p>
        </p:txBody>
      </p:sp>
      <p:sp>
        <p:nvSpPr>
          <p:cNvPr id="19" name="Afgeronde rechthoek 18">
            <a:hlinkClick r:id="rId3" action="ppaction://hlinksldjump"/>
          </p:cNvPr>
          <p:cNvSpPr/>
          <p:nvPr/>
        </p:nvSpPr>
        <p:spPr>
          <a:xfrm>
            <a:off x="251520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Naar het museum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0" name="Afgeronde rechthoek 19">
            <a:hlinkClick r:id="rId4" action="ppaction://hlinksldjump"/>
          </p:cNvPr>
          <p:cNvSpPr/>
          <p:nvPr/>
        </p:nvSpPr>
        <p:spPr>
          <a:xfrm>
            <a:off x="6156176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Een </a:t>
            </a:r>
            <a:r>
              <a:rPr lang="nl-NL" dirty="0" err="1" smtClean="0">
                <a:solidFill>
                  <a:sysClr val="windowText" lastClr="000000"/>
                </a:solidFill>
                <a:latin typeface="Comic Sans MS" pitchFamily="66" charset="0"/>
              </a:rPr>
              <a:t>dino</a:t>
            </a:r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 ei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6" name="Afgeronde rechthoek 25">
            <a:hlinkClick r:id="rId5" action="ppaction://hlinksldjump"/>
          </p:cNvPr>
          <p:cNvSpPr/>
          <p:nvPr/>
        </p:nvSpPr>
        <p:spPr>
          <a:xfrm>
            <a:off x="3203848" y="3645024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botten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7" name="Afgeronde rechthoek 26">
            <a:hlinkClick r:id="rId6" action="ppaction://hlinksldjump"/>
          </p:cNvPr>
          <p:cNvSpPr/>
          <p:nvPr/>
        </p:nvSpPr>
        <p:spPr>
          <a:xfrm>
            <a:off x="3203848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Op reis door de tijd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8" name="Afgeronde rechthoek 27">
            <a:hlinkClick r:id="rId7" action="ppaction://hlinksldjump"/>
          </p:cNvPr>
          <p:cNvSpPr/>
          <p:nvPr/>
        </p:nvSpPr>
        <p:spPr>
          <a:xfrm>
            <a:off x="3203848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pootafdruk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29" name="Afgeronde rechthoek 28">
            <a:hlinkClick r:id="rId8" action="ppaction://hlinksldjump"/>
          </p:cNvPr>
          <p:cNvSpPr/>
          <p:nvPr/>
        </p:nvSpPr>
        <p:spPr>
          <a:xfrm>
            <a:off x="251520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De lieve </a:t>
            </a:r>
            <a:r>
              <a:rPr lang="nl-NL" dirty="0" err="1" smtClean="0">
                <a:solidFill>
                  <a:sysClr val="windowText" lastClr="000000"/>
                </a:solidFill>
                <a:latin typeface="Comic Sans MS" pitchFamily="66" charset="0"/>
              </a:rPr>
              <a:t>dino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0" name="Afgeronde rechthoek 29">
            <a:hlinkClick r:id="rId9" action="ppaction://hlinksldjump"/>
          </p:cNvPr>
          <p:cNvSpPr/>
          <p:nvPr/>
        </p:nvSpPr>
        <p:spPr>
          <a:xfrm>
            <a:off x="6156176" y="5517232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err="1" smtClean="0">
                <a:solidFill>
                  <a:sysClr val="windowText" lastClr="000000"/>
                </a:solidFill>
                <a:latin typeface="Comic Sans MS" pitchFamily="66" charset="0"/>
              </a:rPr>
              <a:t>Knuffeldino’s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  <p:sp>
        <p:nvSpPr>
          <p:cNvPr id="31" name="Afgeronde rechthoek 30">
            <a:hlinkClick r:id="rId10" action="ppaction://hlinksldjump"/>
          </p:cNvPr>
          <p:cNvSpPr/>
          <p:nvPr/>
        </p:nvSpPr>
        <p:spPr>
          <a:xfrm>
            <a:off x="6156176" y="4581128"/>
            <a:ext cx="2736304" cy="648072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Bang!</a:t>
            </a:r>
            <a:endParaRPr lang="nl-NL" dirty="0">
              <a:solidFill>
                <a:sysClr val="windowText" lastClr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56405" y="4437112"/>
              <a:ext cx="1399742" cy="16561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54338" y="4465162"/>
              <a:ext cx="1091308" cy="1628134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07085" y="4509120"/>
              <a:ext cx="1355018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err="1" smtClean="0">
                <a:latin typeface="Comic Sans MS" pitchFamily="66" charset="0"/>
              </a:rPr>
              <a:t>Knuffeldino’s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Jeroen gaat logeren bij oma.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mag van mama 2 knuffels mee.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kiest voor 2 </a:t>
            </a:r>
            <a:r>
              <a:rPr lang="nl-NL" dirty="0" err="1" smtClean="0">
                <a:latin typeface="Comic Sans MS" pitchFamily="66" charset="0"/>
              </a:rPr>
              <a:t>dino’s</a:t>
            </a:r>
            <a:r>
              <a:rPr lang="nl-NL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Eerst pakt hij zijn gele </a:t>
            </a:r>
            <a:r>
              <a:rPr lang="nl-NL" dirty="0" err="1" smtClean="0">
                <a:latin typeface="Comic Sans MS" pitchFamily="66" charset="0"/>
              </a:rPr>
              <a:t>triceratops</a:t>
            </a:r>
            <a:r>
              <a:rPr lang="nl-NL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Ook zijn groene </a:t>
            </a:r>
            <a:r>
              <a:rPr lang="nl-NL" dirty="0" err="1" smtClean="0">
                <a:latin typeface="Comic Sans MS" pitchFamily="66" charset="0"/>
              </a:rPr>
              <a:t>T-rex</a:t>
            </a:r>
            <a:r>
              <a:rPr lang="nl-NL" dirty="0" smtClean="0">
                <a:latin typeface="Comic Sans MS" pitchFamily="66" charset="0"/>
              </a:rPr>
              <a:t> mag mee.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knuffel neemt hij </a:t>
            </a:r>
            <a:r>
              <a:rPr lang="nl-NL" i="1" u="sng" dirty="0" smtClean="0">
                <a:latin typeface="Comic Sans MS" pitchFamily="66" charset="0"/>
              </a:rPr>
              <a:t>niet</a:t>
            </a:r>
            <a:r>
              <a:rPr lang="nl-NL" i="1" dirty="0" smtClean="0">
                <a:latin typeface="Comic Sans MS" pitchFamily="66" charset="0"/>
              </a:rPr>
              <a:t> </a:t>
            </a:r>
            <a:r>
              <a:rPr lang="nl-NL" i="1" dirty="0" smtClean="0">
                <a:latin typeface="Comic Sans MS" pitchFamily="66" charset="0"/>
              </a:rPr>
              <a:t>mee?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00826" y="4500570"/>
              <a:ext cx="1074309" cy="1583192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006657" y="4509120"/>
              <a:ext cx="1060665" cy="156308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442224" y="4509120"/>
              <a:ext cx="1074976" cy="1584176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Rik is archeoloog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Rik heeft heel hard geleerd.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Nu is hij een echte archeoloog.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draagt een bruine jas en hoed.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Elke dag is hij op zoek naar botten.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vindt </a:t>
            </a:r>
            <a:r>
              <a:rPr lang="nl-NL" dirty="0" err="1" smtClean="0">
                <a:latin typeface="Comic Sans MS" pitchFamily="66" charset="0"/>
              </a:rPr>
              <a:t>dino’s</a:t>
            </a:r>
            <a:r>
              <a:rPr lang="nl-NL" dirty="0" smtClean="0">
                <a:latin typeface="Comic Sans MS" pitchFamily="66" charset="0"/>
              </a:rPr>
              <a:t> heel gaaf!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Rik?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87343" y="4731689"/>
              <a:ext cx="1625017" cy="1067029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97402" y="4763608"/>
              <a:ext cx="1422670" cy="956766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61826" y="4509120"/>
              <a:ext cx="1554838" cy="158417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03648" y="1052736"/>
            <a:ext cx="63367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botten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Job </a:t>
            </a:r>
            <a:r>
              <a:rPr lang="nl-NL" dirty="0" smtClean="0">
                <a:latin typeface="Comic Sans MS" pitchFamily="66" charset="0"/>
              </a:rPr>
              <a:t>speelt in de tuin.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schept een diepe kuil.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In de kuil vindt hij botten!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zijn er wel 9.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vraagt zich af van welke </a:t>
            </a:r>
            <a:r>
              <a:rPr lang="nl-NL" dirty="0" err="1" smtClean="0">
                <a:latin typeface="Comic Sans MS" pitchFamily="66" charset="0"/>
              </a:rPr>
              <a:t>dino</a:t>
            </a:r>
            <a:r>
              <a:rPr lang="nl-NL" dirty="0" smtClean="0">
                <a:latin typeface="Comic Sans MS" pitchFamily="66" charset="0"/>
              </a:rPr>
              <a:t> het is.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opgraving van Job?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92302" y="4628955"/>
              <a:ext cx="1448049" cy="1287154"/>
            </a:xfrm>
            <a:prstGeom prst="rect">
              <a:avLst/>
            </a:prstGeom>
          </p:spPr>
        </p:pic>
      </p:grpSp>
      <p:grpSp>
        <p:nvGrpSpPr>
          <p:cNvPr id="17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45389" y="4603398"/>
              <a:ext cx="1509205" cy="1341515"/>
            </a:xfrm>
            <a:prstGeom prst="rect">
              <a:avLst/>
            </a:prstGeom>
          </p:spPr>
        </p:pic>
      </p:grpSp>
      <p:grpSp>
        <p:nvGrpSpPr>
          <p:cNvPr id="16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87624" y="4593129"/>
              <a:ext cx="1512168" cy="1344149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Een </a:t>
            </a:r>
            <a:r>
              <a:rPr lang="nl-NL" b="1" dirty="0" err="1" smtClean="0">
                <a:latin typeface="Comic Sans MS" pitchFamily="66" charset="0"/>
              </a:rPr>
              <a:t>dino</a:t>
            </a:r>
            <a:r>
              <a:rPr lang="nl-NL" b="1" dirty="0" smtClean="0">
                <a:latin typeface="Comic Sans MS" pitchFamily="66" charset="0"/>
              </a:rPr>
              <a:t> ei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In een heel groot nest ligt een ei.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is het ei van een </a:t>
            </a:r>
            <a:r>
              <a:rPr lang="nl-NL" dirty="0" err="1" smtClean="0">
                <a:latin typeface="Comic Sans MS" pitchFamily="66" charset="0"/>
              </a:rPr>
              <a:t>dino</a:t>
            </a:r>
            <a:r>
              <a:rPr lang="nl-NL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Uit het ei komt een groene </a:t>
            </a:r>
            <a:r>
              <a:rPr lang="nl-NL" dirty="0" err="1" smtClean="0">
                <a:latin typeface="Comic Sans MS" pitchFamily="66" charset="0"/>
              </a:rPr>
              <a:t>dino</a:t>
            </a:r>
            <a:r>
              <a:rPr lang="nl-NL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heel klein en schattig.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Ik wil ook wel een </a:t>
            </a:r>
            <a:r>
              <a:rPr lang="nl-NL" dirty="0" err="1" smtClean="0">
                <a:latin typeface="Comic Sans MS" pitchFamily="66" charset="0"/>
              </a:rPr>
              <a:t>dino</a:t>
            </a:r>
            <a:r>
              <a:rPr lang="nl-NL" dirty="0" smtClean="0">
                <a:latin typeface="Comic Sans MS" pitchFamily="66" charset="0"/>
              </a:rPr>
              <a:t> hebben!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</a:t>
            </a:r>
            <a:r>
              <a:rPr lang="nl-NL" i="1" dirty="0" err="1" smtClean="0">
                <a:latin typeface="Comic Sans MS" pitchFamily="66" charset="0"/>
              </a:rPr>
              <a:t>dino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21" name="Actieknop: Introductiepagina 20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67157" y="4437112"/>
              <a:ext cx="1434220" cy="1656183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07904" y="4816895"/>
              <a:ext cx="1584176" cy="900428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76228" y="4733520"/>
              <a:ext cx="1595572" cy="107304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Naar het museum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Sam </a:t>
            </a:r>
            <a:r>
              <a:rPr lang="nl-NL" dirty="0" smtClean="0">
                <a:latin typeface="Comic Sans MS" pitchFamily="66" charset="0"/>
              </a:rPr>
              <a:t>heeft vandaag vrij.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in een museum.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Eerst ziet hij een dinosaurusskelet.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komt hij langs een nest.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Als laatste ziet hij een vulkaan.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Wat ziet Sam als eerst?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4625281"/>
              <a:ext cx="1440160" cy="126820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56619" y="4556201"/>
              <a:ext cx="1546230" cy="1418005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8055" y="4624300"/>
              <a:ext cx="1471737" cy="1353816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ysClr val="windowText" lastClr="000000"/>
                </a:solidFill>
                <a:latin typeface="Comic Sans MS" pitchFamily="66" charset="0"/>
              </a:rPr>
              <a:t>Op reis door de tijd</a:t>
            </a: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Mia </a:t>
            </a:r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is op </a:t>
            </a:r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reis door de </a:t>
            </a:r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tijd.</a:t>
            </a:r>
          </a:p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Ze start in een groot bos.</a:t>
            </a:r>
          </a:p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Vervolgens reist ze naar een vulkaan.</a:t>
            </a:r>
          </a:p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Ten slotte bezoekt ze een oerwoud.</a:t>
            </a:r>
          </a:p>
          <a:p>
            <a:pPr algn="ctr"/>
            <a:r>
              <a:rPr lang="nl-NL" dirty="0" smtClean="0">
                <a:solidFill>
                  <a:sysClr val="windowText" lastClr="000000"/>
                </a:solidFill>
                <a:latin typeface="Comic Sans MS" pitchFamily="66" charset="0"/>
              </a:rPr>
              <a:t>Wat een leuke dag!</a:t>
            </a:r>
            <a:endParaRPr lang="nl-NL" dirty="0" smtClean="0">
              <a:solidFill>
                <a:sysClr val="windowText" lastClr="000000"/>
              </a:solidFill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gaat Mia als laatste heen</a:t>
            </a:r>
            <a:r>
              <a:rPr lang="nl-NL" i="1" dirty="0" smtClean="0">
                <a:latin typeface="Comic Sans MS" pitchFamily="66" charset="0"/>
              </a:rPr>
              <a:t>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28184" y="4488062"/>
              <a:ext cx="1584175" cy="1554284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15061" y="4437111"/>
              <a:ext cx="1434999" cy="1614375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197389" y="4525839"/>
              <a:ext cx="1574411" cy="1478728"/>
            </a:xfrm>
            <a:prstGeom prst="rect">
              <a:avLst/>
            </a:prstGeom>
          </p:spPr>
        </p:pic>
      </p:grpSp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1403648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Bang!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Merel is bang!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Ze ziet een grote dinosaurus.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bruin en heeft scherpe tanden.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Dan zegt mama dat ze niet bang hoeft te zijn.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Het is maar een beeld in het museum.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is Merel?</a:t>
            </a:r>
            <a:endParaRPr lang="nl-NL" i="1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3645024"/>
            <a:ext cx="1176778" cy="1070603"/>
          </a:xfrm>
          <a:prstGeom prst="rect">
            <a:avLst/>
          </a:prstGeom>
        </p:spPr>
      </p:pic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fgeronde rechthoek 19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228184" y="4745412"/>
              <a:ext cx="1512167" cy="967575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07904" y="4653123"/>
              <a:ext cx="1584176" cy="1188131"/>
            </a:xfrm>
            <a:prstGeom prst="rect">
              <a:avLst/>
            </a:prstGeom>
          </p:spPr>
        </p:pic>
      </p:grpSp>
      <p:grpSp>
        <p:nvGrpSpPr>
          <p:cNvPr id="4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195749" y="4437112"/>
              <a:ext cx="1556530" cy="1616575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23928" y="3645024"/>
            <a:ext cx="1176778" cy="1070603"/>
          </a:xfrm>
          <a:prstGeom prst="rect">
            <a:avLst/>
          </a:prstGeom>
        </p:spPr>
      </p:pic>
      <p:sp>
        <p:nvSpPr>
          <p:cNvPr id="24" name="Tekstvak 23"/>
          <p:cNvSpPr txBox="1"/>
          <p:nvPr/>
        </p:nvSpPr>
        <p:spPr>
          <a:xfrm>
            <a:off x="1475656" y="1052736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lieve </a:t>
            </a:r>
            <a:r>
              <a:rPr lang="nl-NL" b="1" dirty="0" err="1" smtClean="0">
                <a:latin typeface="Comic Sans MS" pitchFamily="66" charset="0"/>
              </a:rPr>
              <a:t>dino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Vandaag heeft de juf haar </a:t>
            </a:r>
            <a:r>
              <a:rPr lang="nl-NL" dirty="0" err="1" smtClean="0">
                <a:latin typeface="Comic Sans MS" pitchFamily="66" charset="0"/>
              </a:rPr>
              <a:t>dino</a:t>
            </a:r>
            <a:r>
              <a:rPr lang="nl-NL" dirty="0" smtClean="0">
                <a:latin typeface="Comic Sans MS" pitchFamily="66" charset="0"/>
              </a:rPr>
              <a:t> mee</a:t>
            </a:r>
            <a:r>
              <a:rPr lang="nl-NL" dirty="0" smtClean="0">
                <a:latin typeface="Comic Sans MS" pitchFamily="66" charset="0"/>
              </a:rPr>
              <a:t>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</a:t>
            </a:r>
            <a:r>
              <a:rPr lang="nl-NL" dirty="0" err="1" smtClean="0">
                <a:latin typeface="Comic Sans MS" pitchFamily="66" charset="0"/>
              </a:rPr>
              <a:t>dino</a:t>
            </a:r>
            <a:r>
              <a:rPr lang="nl-NL" dirty="0" smtClean="0">
                <a:latin typeface="Comic Sans MS" pitchFamily="66" charset="0"/>
              </a:rPr>
              <a:t> heet </a:t>
            </a:r>
            <a:r>
              <a:rPr lang="nl-NL" dirty="0" err="1" smtClean="0">
                <a:latin typeface="Comic Sans MS" pitchFamily="66" charset="0"/>
              </a:rPr>
              <a:t>Rexie</a:t>
            </a:r>
            <a:r>
              <a:rPr lang="nl-NL" dirty="0" smtClean="0">
                <a:latin typeface="Comic Sans MS" pitchFamily="66" charset="0"/>
              </a:rPr>
              <a:t> en </a:t>
            </a:r>
            <a:r>
              <a:rPr lang="nl-NL" dirty="0" smtClean="0">
                <a:latin typeface="Comic Sans MS" pitchFamily="66" charset="0"/>
              </a:rPr>
              <a:t>is erg lief.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is oranje met gele stekels op zijn rug.</a:t>
            </a:r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Hij vindt het fijn om </a:t>
            </a:r>
            <a:r>
              <a:rPr lang="nl-NL" dirty="0" smtClean="0">
                <a:latin typeface="Comic Sans MS" pitchFamily="66" charset="0"/>
              </a:rPr>
              <a:t>geknuffeld te </a:t>
            </a:r>
            <a:r>
              <a:rPr lang="nl-NL" dirty="0" smtClean="0">
                <a:latin typeface="Comic Sans MS" pitchFamily="66" charset="0"/>
              </a:rPr>
              <a:t>worden.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Ook eet hij graag </a:t>
            </a:r>
            <a:r>
              <a:rPr lang="nl-NL" dirty="0" smtClean="0">
                <a:latin typeface="Comic Sans MS" pitchFamily="66" charset="0"/>
              </a:rPr>
              <a:t>verse sla.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Welke </a:t>
            </a:r>
            <a:r>
              <a:rPr lang="nl-NL" i="1" dirty="0" err="1" smtClean="0">
                <a:latin typeface="Comic Sans MS" pitchFamily="66" charset="0"/>
              </a:rPr>
              <a:t>dino</a:t>
            </a:r>
            <a:r>
              <a:rPr lang="nl-NL" i="1" dirty="0" smtClean="0">
                <a:latin typeface="Comic Sans MS" pitchFamily="66" charset="0"/>
              </a:rPr>
              <a:t> </a:t>
            </a:r>
            <a:r>
              <a:rPr lang="nl-NL" i="1" dirty="0" smtClean="0">
                <a:latin typeface="Comic Sans MS" pitchFamily="66" charset="0"/>
              </a:rPr>
              <a:t>is </a:t>
            </a:r>
            <a:r>
              <a:rPr lang="nl-NL" i="1" dirty="0" smtClean="0">
                <a:latin typeface="Comic Sans MS" pitchFamily="66" charset="0"/>
              </a:rPr>
              <a:t>van de juf?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187624" y="764704"/>
            <a:ext cx="6768752" cy="3168352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17"/>
          <p:cNvGrpSpPr/>
          <p:nvPr/>
        </p:nvGrpSpPr>
        <p:grpSpPr>
          <a:xfrm>
            <a:off x="6084168" y="4293096"/>
            <a:ext cx="1872208" cy="1944216"/>
            <a:chOff x="6084168" y="4293096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608416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3" name="Afbeelding 12" descr="matroos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300192" y="4500776"/>
              <a:ext cx="1368151" cy="1517210"/>
            </a:xfrm>
            <a:prstGeom prst="rect">
              <a:avLst/>
            </a:prstGeom>
          </p:spPr>
        </p:pic>
      </p:grpSp>
      <p:grpSp>
        <p:nvGrpSpPr>
          <p:cNvPr id="3" name="Groep 16"/>
          <p:cNvGrpSpPr/>
          <p:nvPr/>
        </p:nvGrpSpPr>
        <p:grpSpPr>
          <a:xfrm>
            <a:off x="3563888" y="4293096"/>
            <a:ext cx="1872208" cy="1944216"/>
            <a:chOff x="3563888" y="4293096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56388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4" name="Afbeelding 13" descr="kapitein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829976" y="4453203"/>
              <a:ext cx="1399516" cy="1551992"/>
            </a:xfrm>
            <a:prstGeom prst="rect">
              <a:avLst/>
            </a:prstGeom>
          </p:spPr>
        </p:pic>
      </p:grpSp>
      <p:grpSp>
        <p:nvGrpSpPr>
          <p:cNvPr id="5" name="Groep 15"/>
          <p:cNvGrpSpPr/>
          <p:nvPr/>
        </p:nvGrpSpPr>
        <p:grpSpPr>
          <a:xfrm>
            <a:off x="1043608" y="4293096"/>
            <a:ext cx="1872208" cy="1944216"/>
            <a:chOff x="1043608" y="4293096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293096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5" name="Afbeelding 14" descr="piraat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27367" y="4518630"/>
              <a:ext cx="1346452" cy="1493147"/>
            </a:xfrm>
            <a:prstGeom prst="rect">
              <a:avLst/>
            </a:prstGeom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403648" y="3645024"/>
            <a:ext cx="1176778" cy="1070603"/>
          </a:xfrm>
          <a:prstGeom prst="rect">
            <a:avLst/>
          </a:prstGeom>
        </p:spPr>
      </p:pic>
      <p:sp>
        <p:nvSpPr>
          <p:cNvPr id="17" name="Tekstvak 16"/>
          <p:cNvSpPr txBox="1"/>
          <p:nvPr/>
        </p:nvSpPr>
        <p:spPr>
          <a:xfrm>
            <a:off x="1475656" y="1052736"/>
            <a:ext cx="62646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latin typeface="Comic Sans MS" pitchFamily="66" charset="0"/>
              </a:rPr>
              <a:t>De pootafdruk</a:t>
            </a:r>
            <a:endParaRPr lang="nl-NL" b="1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dirty="0" smtClean="0">
                <a:latin typeface="Comic Sans MS" pitchFamily="66" charset="0"/>
              </a:rPr>
              <a:t>Jack is in een oude grot.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Hij vindt er een grote pootafdruk.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afdruk heeft een gele kleur.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Om de poot heen staan allemaal sterren.</a:t>
            </a:r>
          </a:p>
          <a:p>
            <a:pPr algn="ctr"/>
            <a:r>
              <a:rPr lang="nl-NL" dirty="0" smtClean="0">
                <a:latin typeface="Comic Sans MS" pitchFamily="66" charset="0"/>
              </a:rPr>
              <a:t>De sterren zijn blauw van kleur.</a:t>
            </a:r>
            <a:endParaRPr lang="nl-NL" dirty="0" smtClean="0">
              <a:latin typeface="Comic Sans MS" pitchFamily="66" charset="0"/>
            </a:endParaRPr>
          </a:p>
          <a:p>
            <a:pPr algn="ctr"/>
            <a:endParaRPr lang="nl-NL" dirty="0" smtClean="0">
              <a:latin typeface="Comic Sans MS" pitchFamily="66" charset="0"/>
            </a:endParaRPr>
          </a:p>
          <a:p>
            <a:pPr algn="ctr"/>
            <a:r>
              <a:rPr lang="nl-NL" i="1" dirty="0" smtClean="0">
                <a:latin typeface="Comic Sans MS" pitchFamily="66" charset="0"/>
              </a:rPr>
              <a:t>Waar zie je de pootafdruk?</a:t>
            </a:r>
            <a:endParaRPr lang="nl-NL" i="1" dirty="0">
              <a:latin typeface="Comic Sans MS" pitchFamily="66" charset="0"/>
            </a:endParaRPr>
          </a:p>
        </p:txBody>
      </p:sp>
      <p:sp>
        <p:nvSpPr>
          <p:cNvPr id="16" name="Actieknop: Introductiepagina 15">
            <a:hlinkClick r:id="" action="ppaction://hlinkshowjump?jump=firstslide" highlightClick="1"/>
          </p:cNvPr>
          <p:cNvSpPr/>
          <p:nvPr/>
        </p:nvSpPr>
        <p:spPr>
          <a:xfrm>
            <a:off x="8424488" y="6165304"/>
            <a:ext cx="540000" cy="540000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ln>
                <a:solidFill>
                  <a:srgbClr val="FFC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476</Words>
  <Application>Microsoft Office PowerPoint</Application>
  <PresentationFormat>Diavoorstelling (4:3)</PresentationFormat>
  <Paragraphs>105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40</cp:revision>
  <dcterms:created xsi:type="dcterms:W3CDTF">2016-05-02T13:46:17Z</dcterms:created>
  <dcterms:modified xsi:type="dcterms:W3CDTF">2020-10-23T12:08:40Z</dcterms:modified>
</cp:coreProperties>
</file>