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94" r:id="rId4"/>
    <p:sldId id="289" r:id="rId5"/>
    <p:sldId id="290" r:id="rId6"/>
    <p:sldId id="300" r:id="rId7"/>
    <p:sldId id="292" r:id="rId8"/>
    <p:sldId id="259" r:id="rId9"/>
    <p:sldId id="258" r:id="rId10"/>
    <p:sldId id="293" r:id="rId11"/>
    <p:sldId id="291" r:id="rId12"/>
    <p:sldId id="298" r:id="rId13"/>
    <p:sldId id="295" r:id="rId14"/>
    <p:sldId id="296" r:id="rId15"/>
    <p:sldId id="299" r:id="rId16"/>
    <p:sldId id="272" r:id="rId17"/>
    <p:sldId id="274" r:id="rId18"/>
    <p:sldId id="308" r:id="rId19"/>
    <p:sldId id="278" r:id="rId20"/>
    <p:sldId id="301" r:id="rId21"/>
    <p:sldId id="309" r:id="rId22"/>
    <p:sldId id="276" r:id="rId23"/>
    <p:sldId id="310" r:id="rId24"/>
    <p:sldId id="302" r:id="rId25"/>
    <p:sldId id="307" r:id="rId26"/>
    <p:sldId id="305" r:id="rId27"/>
    <p:sldId id="277" r:id="rId28"/>
    <p:sldId id="306" r:id="rId29"/>
    <p:sldId id="304" r:id="rId30"/>
    <p:sldId id="303" r:id="rId31"/>
    <p:sldId id="311" r:id="rId3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n6BzdzKd000N0Pio4ny20Q" hashData="8t0rULnvKKztZs0Or179oaB4c7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11" autoAdjust="0"/>
    <p:restoredTop sz="86408" autoAdjust="0"/>
  </p:normalViewPr>
  <p:slideViewPr>
    <p:cSldViewPr>
      <p:cViewPr varScale="1">
        <p:scale>
          <a:sx n="99" d="100"/>
          <a:sy n="99" d="100"/>
        </p:scale>
        <p:origin x="-3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1-11-2020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29132"/>
              <a:ext cx="504405" cy="857256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29132"/>
              <a:ext cx="504405" cy="857256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29132"/>
              <a:ext cx="504405" cy="857256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2747875" y="1643050"/>
            <a:ext cx="37529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sneeuwdieren</a:t>
            </a:r>
            <a:endParaRPr lang="nl-NL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21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58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tijger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06268"/>
            <a:ext cx="1500198" cy="10356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uil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F:\Milou\tekeningen - kleur\thema's\dieren\kriebelbeestjes\rups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26404" y="1571612"/>
            <a:ext cx="879426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00232" y="4221088"/>
              <a:ext cx="1347632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857884" y="4221088"/>
              <a:ext cx="13784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36516" y="1571612"/>
            <a:ext cx="1358203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1928794" y="4221088"/>
              <a:ext cx="141907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686864"/>
            <a:ext cx="1428760" cy="12696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narwal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53638"/>
            <a:ext cx="1571636" cy="12075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pinguïn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5815" y="1571612"/>
            <a:ext cx="1239699" cy="1592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sneeuwdieren\el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1920539" cy="2127288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dieren\sneeuwdieren\ijsbe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285728"/>
            <a:ext cx="2419546" cy="2150430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sneeuwdieren\pant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142852"/>
            <a:ext cx="2251819" cy="2539710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4143380"/>
            <a:ext cx="1370618" cy="2006484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sneeuwdieren\sneeuwhaa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4071942"/>
            <a:ext cx="2020253" cy="2338186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sneeuwdieren\tijg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3786190"/>
            <a:ext cx="2539710" cy="17536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wolf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F:\Milou\tekeningen - kleur\thema's\dieren\kriebelbeestjes\regenworm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52444" y="1643050"/>
            <a:ext cx="1263233" cy="1428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panter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4143" y="1571612"/>
            <a:ext cx="1393040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walvis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4813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F:\Milou\tekeningen - kleur\thema's\dieren\kriebelbeestjes\vlind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684557"/>
            <a:ext cx="1566507" cy="12743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zeehond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772093"/>
            <a:ext cx="1571636" cy="10992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vos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F:\Milou\tekeningen - kleur\thema's\dieren\kriebelbeestjes\mug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752308"/>
            <a:ext cx="1428760" cy="12102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narwal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F:\Milou\tekeningen - kleur\thema's\dieren\kriebelbeestjes\fruitvliegj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013" y="1745283"/>
            <a:ext cx="1500409" cy="11528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43174" y="1667050"/>
            <a:ext cx="59293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400" dirty="0" smtClean="0">
                <a:latin typeface="Comic Sans MS" pitchFamily="66" charset="0"/>
              </a:rPr>
              <a:t>pinguïn</a:t>
            </a:r>
            <a:endParaRPr lang="nl-NL" sz="74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11209" y="1500174"/>
            <a:ext cx="1120790" cy="16398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3370" y="1571612"/>
            <a:ext cx="1296467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uil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11722"/>
            <a:ext cx="1496690" cy="15501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err="1" smtClean="0">
                <a:latin typeface="Comic Sans MS" pitchFamily="66" charset="0"/>
              </a:rPr>
              <a:t>beluga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F:\Milou\tekeningen - kleur\thema's\dieren\kriebelbeestjes\oorwurm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8662" y="1935045"/>
            <a:ext cx="1356992" cy="7765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2926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800" dirty="0" err="1" smtClean="0">
                  <a:latin typeface="Comic Sans MS" pitchFamily="66" charset="0"/>
                </a:rPr>
                <a:t>ee</a:t>
              </a:r>
              <a:endParaRPr lang="nl-NL" sz="78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2800" y="1683282"/>
            <a:ext cx="1517211" cy="13482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zeehond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936813"/>
            <a:ext cx="1591472" cy="8348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lynx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x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y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F:\Milou\tekeningen - kleur\thema's\dieren\kriebelbeestjes\slak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1" y="1659309"/>
            <a:ext cx="1361885" cy="13248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tijger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F:\Milou\tekeningen - kleur\thema's\dieren\kriebelbeestjes\bijenkorf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818239"/>
            <a:ext cx="1562100" cy="10783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panter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Milou\tekeningen - kleur\thema's\dieren\kriebelbeestjes\wesp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4876" y="1571612"/>
            <a:ext cx="1364894" cy="153988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828988" y="1628800"/>
            <a:ext cx="5457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eland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214282" y="41433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39947" y="1500174"/>
            <a:ext cx="1483581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sneeuwdieren\sneeuwho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929066"/>
            <a:ext cx="1676530" cy="2328872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sneeuwdieren\uil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28"/>
            <a:ext cx="2076685" cy="2151312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sneeuwdieren\walru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857628"/>
            <a:ext cx="2937466" cy="2062531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sneeuwdieren\walv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285728"/>
            <a:ext cx="2862840" cy="2328872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sneeuwdieren\zee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3929066"/>
            <a:ext cx="2714873" cy="1424343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sneeuwdieren\pingui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357166"/>
            <a:ext cx="1408903" cy="206253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vos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3" y="1718214"/>
            <a:ext cx="1509261" cy="12784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walvis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598010"/>
            <a:ext cx="1406821" cy="14474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lynx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y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34845"/>
            <a:ext cx="1456238" cy="14165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wolf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F:\Milou\tekeningen - kleur\thema's\dieren\kriebelbeestjes\web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65962" y="1571612"/>
            <a:ext cx="1243382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eland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F:\Milou\tekeningen - kleur\thema's\dieren\kriebelbeestjes\to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66563" y="1500174"/>
            <a:ext cx="1441996" cy="15970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walrus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06481"/>
            <a:ext cx="1467850" cy="10304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412</Words>
  <Application>Microsoft Office PowerPoint</Application>
  <PresentationFormat>Diavoorstelling (4:3)</PresentationFormat>
  <Paragraphs>236</Paragraphs>
  <Slides>31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40</cp:revision>
  <dcterms:created xsi:type="dcterms:W3CDTF">2016-05-02T17:52:41Z</dcterms:created>
  <dcterms:modified xsi:type="dcterms:W3CDTF">2020-11-01T09:00:46Z</dcterms:modified>
</cp:coreProperties>
</file>