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9" r:id="rId4"/>
    <p:sldId id="272" r:id="rId5"/>
    <p:sldId id="273" r:id="rId6"/>
    <p:sldId id="274" r:id="rId7"/>
    <p:sldId id="268" r:id="rId8"/>
    <p:sldId id="278" r:id="rId9"/>
    <p:sldId id="275" r:id="rId10"/>
    <p:sldId id="277" r:id="rId11"/>
    <p:sldId id="276" r:id="rId12"/>
    <p:sldId id="280" r:id="rId13"/>
    <p:sldId id="279" r:id="rId14"/>
    <p:sldId id="266" r:id="rId15"/>
    <p:sldId id="291" r:id="rId16"/>
    <p:sldId id="300" r:id="rId17"/>
    <p:sldId id="293" r:id="rId18"/>
    <p:sldId id="294" r:id="rId19"/>
    <p:sldId id="292" r:id="rId20"/>
    <p:sldId id="297" r:id="rId21"/>
    <p:sldId id="295" r:id="rId22"/>
    <p:sldId id="296" r:id="rId23"/>
    <p:sldId id="302" r:id="rId24"/>
    <p:sldId id="298" r:id="rId25"/>
    <p:sldId id="299" r:id="rId26"/>
    <p:sldId id="301" r:id="rId27"/>
    <p:sldId id="290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OO+KAg3VNyGMQJPxl0i+vA" hashData="g2SQrYSkz92cDkI8D7W3iz9K3w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54" autoAdjust="0"/>
    <p:restoredTop sz="94626" autoAdjust="0"/>
  </p:normalViewPr>
  <p:slideViewPr>
    <p:cSldViewPr>
      <p:cViewPr>
        <p:scale>
          <a:sx n="100" d="100"/>
          <a:sy n="100" d="100"/>
        </p:scale>
        <p:origin x="-28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getallenlijn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8479" y="4471201"/>
              <a:ext cx="484485" cy="7088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09239" y="4471201"/>
              <a:ext cx="484485" cy="70887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61167" y="4471201"/>
              <a:ext cx="484485" cy="7088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915816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Afgeronde rechthoek 31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Afgeronde rechthoek 32"/>
          <p:cNvSpPr/>
          <p:nvPr/>
        </p:nvSpPr>
        <p:spPr>
          <a:xfrm>
            <a:off x="5364088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Afgeronde rechthoek 33"/>
          <p:cNvSpPr/>
          <p:nvPr/>
        </p:nvSpPr>
        <p:spPr>
          <a:xfrm>
            <a:off x="4139952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5292080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4067944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2843808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Picture 2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1689092" cy="1954910"/>
          </a:xfrm>
          <a:prstGeom prst="rect">
            <a:avLst/>
          </a:prstGeom>
          <a:noFill/>
        </p:spPr>
      </p:pic>
      <p:pic>
        <p:nvPicPr>
          <p:cNvPr id="6" name="Picture 3" descr="E:\milou\website\tekeningen - kleur\thema's\dieren\sneeuwdieren\tijg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500042"/>
            <a:ext cx="2313087" cy="1597159"/>
          </a:xfrm>
          <a:prstGeom prst="rect">
            <a:avLst/>
          </a:prstGeom>
          <a:noFill/>
        </p:spPr>
      </p:pic>
      <p:pic>
        <p:nvPicPr>
          <p:cNvPr id="7" name="Picture 4" descr="E:\milou\website\tekeningen - kleur\thema's\dieren\sneeuwdieren\vo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000504"/>
            <a:ext cx="2071702" cy="1754605"/>
          </a:xfrm>
          <a:prstGeom prst="rect">
            <a:avLst/>
          </a:prstGeom>
          <a:noFill/>
        </p:spPr>
      </p:pic>
      <p:pic>
        <p:nvPicPr>
          <p:cNvPr id="8" name="Picture 5" descr="E:\milou\website\tekeningen - kleur\thema's\dieren\sneeuwdieren\beluga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4000504"/>
            <a:ext cx="2354362" cy="1347294"/>
          </a:xfrm>
          <a:prstGeom prst="rect">
            <a:avLst/>
          </a:prstGeom>
          <a:noFill/>
        </p:spPr>
      </p:pic>
      <p:pic>
        <p:nvPicPr>
          <p:cNvPr id="9" name="Picture 6" descr="E:\milou\website\tekeningen - kleur\thema's\dieren\sneeuwdieren\ijsbe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57526" y="4214818"/>
            <a:ext cx="2170210" cy="1928826"/>
          </a:xfrm>
          <a:prstGeom prst="rect">
            <a:avLst/>
          </a:prstGeom>
          <a:noFill/>
        </p:spPr>
      </p:pic>
      <p:pic>
        <p:nvPicPr>
          <p:cNvPr id="10" name="Picture 7" descr="E:\milou\website\tekeningen - kleur\thema's\dieren\sneeuwdieren\pingui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571480"/>
            <a:ext cx="1268771" cy="18573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19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68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15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17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5965" y="4071942"/>
            <a:ext cx="2340742" cy="1228057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4286256"/>
            <a:ext cx="1556698" cy="1998814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dieren\sneeuwdieren\sneeuwhon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214290"/>
            <a:ext cx="1613664" cy="2241545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dieren\sneeuwdieren\uil 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857628"/>
            <a:ext cx="1998814" cy="2070643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dieren\sneeuwdieren\walru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785794"/>
            <a:ext cx="2522091" cy="1770877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dieren\sneeuwdieren\walvi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634410"/>
            <a:ext cx="2326863" cy="18928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310</Words>
  <Application>Microsoft Office PowerPoint</Application>
  <PresentationFormat>Diavoorstelling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40</cp:revision>
  <dcterms:created xsi:type="dcterms:W3CDTF">2016-05-02T13:46:17Z</dcterms:created>
  <dcterms:modified xsi:type="dcterms:W3CDTF">2020-11-01T08:30:56Z</dcterms:modified>
</cp:coreProperties>
</file>