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312" r:id="rId4"/>
    <p:sldId id="257" r:id="rId5"/>
    <p:sldId id="311" r:id="rId6"/>
    <p:sldId id="308" r:id="rId7"/>
    <p:sldId id="313" r:id="rId8"/>
    <p:sldId id="303" r:id="rId9"/>
    <p:sldId id="310" r:id="rId10"/>
    <p:sldId id="309" r:id="rId11"/>
    <p:sldId id="261" r:id="rId12"/>
    <p:sldId id="305" r:id="rId13"/>
    <p:sldId id="307" r:id="rId14"/>
    <p:sldId id="304" r:id="rId15"/>
    <p:sldId id="302" r:id="rId16"/>
    <p:sldId id="306" r:id="rId17"/>
    <p:sldId id="291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Oqu5kof8Ss6Ul2Blib1CjQ" hashData="gThRkaVH6FqltJH8+bEIl5WsyyE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5277" autoAdjust="0"/>
    <p:restoredTop sz="86408" autoAdjust="0"/>
  </p:normalViewPr>
  <p:slideViewPr>
    <p:cSldViewPr>
      <p:cViewPr>
        <p:scale>
          <a:sx n="60" d="100"/>
          <a:sy n="60" d="100"/>
        </p:scale>
        <p:origin x="-1302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1-11-2020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1-11-2020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1-11-2020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1-11-2020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1-11-2020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1-11-2020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1-11-2020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1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411760" y="1340768"/>
            <a:ext cx="2016224" cy="4176464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0" y="4046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err="1" smtClean="0">
                <a:latin typeface="Comic Sans MS" pitchFamily="66" charset="0"/>
              </a:rPr>
              <a:t>Digibordles</a:t>
            </a:r>
            <a:r>
              <a:rPr lang="nl-NL" sz="3600" dirty="0" smtClean="0">
                <a:latin typeface="Comic Sans MS" pitchFamily="66" charset="0"/>
              </a:rPr>
              <a:t> dezelfde</a:t>
            </a:r>
            <a:endParaRPr lang="nl-NL" sz="3600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8" name="Afgeronde rechthoek 17"/>
          <p:cNvSpPr/>
          <p:nvPr/>
        </p:nvSpPr>
        <p:spPr>
          <a:xfrm>
            <a:off x="4716016" y="1340768"/>
            <a:ext cx="2016224" cy="4176464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RECHTS 14">
            <a:hlinkClick r:id="" action="ppaction://hlinkshowjump?jump=nextslide"/>
          </p:cNvPr>
          <p:cNvSpPr/>
          <p:nvPr/>
        </p:nvSpPr>
        <p:spPr>
          <a:xfrm>
            <a:off x="7286644" y="5214950"/>
            <a:ext cx="1749852" cy="1526418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Start!</a:t>
            </a:r>
            <a:endParaRPr lang="nl-NL" sz="2800" dirty="0"/>
          </a:p>
        </p:txBody>
      </p:sp>
      <p:pic>
        <p:nvPicPr>
          <p:cNvPr id="1032" name="Picture 8" descr="E:\milou\website\tekeningen - kleur\thema's\dieren\sneeuwdieren\sneeuwho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9" y="2143116"/>
            <a:ext cx="1799962" cy="2500330"/>
          </a:xfrm>
          <a:prstGeom prst="rect">
            <a:avLst/>
          </a:prstGeom>
          <a:noFill/>
        </p:spPr>
      </p:pic>
      <p:pic>
        <p:nvPicPr>
          <p:cNvPr id="23" name="Picture 8" descr="E:\milou\website\tekeningen - kleur\thema's\dieren\sneeuwdieren\sneeuwho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43116"/>
            <a:ext cx="1799962" cy="25003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7028" y="4429132"/>
              <a:ext cx="1182594" cy="164307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3321" y="4429132"/>
              <a:ext cx="1299900" cy="164307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5073" y="4429132"/>
              <a:ext cx="1452718" cy="164307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42" name="Picture 2" descr="E:\milou\website\tekeningen - kleur\thema's\dieren\sneeuwdieren\sneeuwhon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928670"/>
            <a:ext cx="2068512" cy="28733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7547" y="4620015"/>
              <a:ext cx="1641556" cy="126130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1500" y="4696887"/>
              <a:ext cx="1583543" cy="110756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867230"/>
              <a:ext cx="1461860" cy="766877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46" name="Picture 2" descr="E:\milou\website\tekeningen - kleur\thema's\dieren\sneeuwdieren\narwa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1285860"/>
            <a:ext cx="2829182" cy="217352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5074" y="4544358"/>
              <a:ext cx="1571636" cy="1488185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9539" y="4801853"/>
              <a:ext cx="1625213" cy="96907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3713" y="4737280"/>
              <a:ext cx="1510900" cy="106068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290" name="Picture 2" descr="E:\milou\website\tekeningen - kleur\thema's\dieren\sneeuwdieren\walru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1386180"/>
            <a:ext cx="2786082" cy="195623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4844" y="4458873"/>
              <a:ext cx="1573445" cy="165503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4976" y="4429132"/>
              <a:ext cx="1299900" cy="164307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3872" y="4429132"/>
              <a:ext cx="1452718" cy="164307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314" name="Picture 2" descr="E:\milou\website\tekeningen - kleur\thema's\dieren\sneeuwdieren\wolf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1000108"/>
            <a:ext cx="2090483" cy="264320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4844" y="4635642"/>
              <a:ext cx="1573445" cy="130149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3473" y="4683121"/>
              <a:ext cx="1622907" cy="113509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4414" y="4646877"/>
              <a:ext cx="1571635" cy="120758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338" name="Picture 2" descr="E:\milou\website\tekeningen - kleur\thema's\dieren\sneeuwdieren\zeehon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1428736"/>
            <a:ext cx="2571768" cy="17983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5074" y="4622817"/>
              <a:ext cx="1571636" cy="1331267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3044" y="4500570"/>
              <a:ext cx="1358203" cy="157163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3713" y="4485190"/>
              <a:ext cx="1510900" cy="1564861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266" name="Picture 2" descr="E:\milou\website\tekeningen - kleur\thema's\dieren\sneeuwdieren\uil 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1071546"/>
            <a:ext cx="2500330" cy="259018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7547" y="4684052"/>
              <a:ext cx="1641556" cy="1133233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2233" y="4429132"/>
              <a:ext cx="1562077" cy="164307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502267"/>
              <a:ext cx="1461860" cy="149680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362" name="Picture 2" descr="E:\milou\website\tekeningen - kleur\thema's\dieren\sneeuwdieren\tijger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1357298"/>
            <a:ext cx="2793424" cy="192882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17410" name="Picture 2" descr="E:\milou\website\tekeningen - kleur\thema's\dieren\sneeuwdieren\lyn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57166"/>
            <a:ext cx="1801970" cy="1753237"/>
          </a:xfrm>
          <a:prstGeom prst="rect">
            <a:avLst/>
          </a:prstGeom>
          <a:noFill/>
        </p:spPr>
      </p:pic>
      <p:pic>
        <p:nvPicPr>
          <p:cNvPr id="17411" name="Picture 3" descr="E:\milou\website\tekeningen - kleur\thema's\dieren\sneeuwdieren\pan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290"/>
            <a:ext cx="2087407" cy="2354280"/>
          </a:xfrm>
          <a:prstGeom prst="rect">
            <a:avLst/>
          </a:prstGeom>
          <a:noFill/>
        </p:spPr>
      </p:pic>
      <p:pic>
        <p:nvPicPr>
          <p:cNvPr id="17412" name="Picture 4" descr="E:\milou\website\tekeningen - kleur\thema's\dieren\sneeuwdieren\tijg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786190"/>
            <a:ext cx="2354281" cy="1625602"/>
          </a:xfrm>
          <a:prstGeom prst="rect">
            <a:avLst/>
          </a:prstGeom>
          <a:noFill/>
        </p:spPr>
      </p:pic>
      <p:pic>
        <p:nvPicPr>
          <p:cNvPr id="17413" name="Picture 5" descr="E:\milou\website\tekeningen - kleur\thema's\dieren\sneeuwdieren\walru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929066"/>
            <a:ext cx="2649000" cy="1859986"/>
          </a:xfrm>
          <a:prstGeom prst="rect">
            <a:avLst/>
          </a:prstGeom>
          <a:noFill/>
        </p:spPr>
      </p:pic>
      <p:pic>
        <p:nvPicPr>
          <p:cNvPr id="17414" name="Picture 6" descr="E:\milou\website\tekeningen - kleur\thema's\dieren\sneeuwdieren\wolf 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571480"/>
            <a:ext cx="1672015" cy="2114095"/>
          </a:xfrm>
          <a:prstGeom prst="rect">
            <a:avLst/>
          </a:prstGeom>
          <a:noFill/>
        </p:spPr>
      </p:pic>
      <p:pic>
        <p:nvPicPr>
          <p:cNvPr id="17415" name="Picture 7" descr="E:\milou\website\tekeningen - kleur\thema's\dieren\sneeuwdieren\zeehon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643446"/>
            <a:ext cx="2314830" cy="16186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5074" y="4876219"/>
              <a:ext cx="1571636" cy="82446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9539" y="4662012"/>
              <a:ext cx="1625213" cy="124875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3713" y="4835336"/>
              <a:ext cx="1510900" cy="86457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E:\milou\website\tekeningen - kleur\thema's\dieren\sneeuwdieren\beluga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2518" y="1571612"/>
            <a:ext cx="2796306" cy="16001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7547" y="4452239"/>
              <a:ext cx="1641556" cy="1596859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1974" y="4429132"/>
              <a:ext cx="1182594" cy="164307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631528"/>
              <a:ext cx="1461860" cy="1238281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2" name="Picture 2" descr="E:\milou\website\tekeningen - kleur\thema's\dieren\sneeuwdieren\lynx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1142984"/>
            <a:ext cx="2465387" cy="23987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18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0490" y="4429132"/>
              <a:ext cx="1542153" cy="1714512"/>
            </a:xfrm>
            <a:prstGeom prst="rect">
              <a:avLst/>
            </a:prstGeom>
          </p:spPr>
        </p:pic>
      </p:grpSp>
      <p:grpSp>
        <p:nvGrpSpPr>
          <p:cNvPr id="17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3136" y="4429132"/>
              <a:ext cx="1483581" cy="1643074"/>
            </a:xfrm>
            <a:prstGeom prst="rect">
              <a:avLst/>
            </a:prstGeom>
          </p:spPr>
        </p:pic>
      </p:grpSp>
      <p:grpSp>
        <p:nvGrpSpPr>
          <p:cNvPr id="16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0281" y="4429132"/>
              <a:ext cx="1299900" cy="164307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4" name="Picture 2" descr="E:\milou\website\tekeningen - kleur\thema's\dieren\sneeuwdieren\elan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1142984"/>
            <a:ext cx="2300095" cy="254770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5074" y="4702725"/>
              <a:ext cx="1571636" cy="117145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0708" y="4500570"/>
              <a:ext cx="1242875" cy="157163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3713" y="4596277"/>
              <a:ext cx="1510900" cy="134268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098" name="Picture 2" descr="E:\milou\website\tekeningen - kleur\thema's\dieren\sneeuwdieren\ijsbe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1214422"/>
            <a:ext cx="2593987" cy="23054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5074" y="4745969"/>
              <a:ext cx="1571636" cy="108496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9539" y="4598063"/>
              <a:ext cx="1625213" cy="137665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6008" y="4463036"/>
              <a:ext cx="1426309" cy="160917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0" name="Picture 2" descr="E:\milou\website\tekeningen - kleur\thema's\dieren\sneeuwdieren\pan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071546"/>
            <a:ext cx="2353422" cy="26543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4132" y="4429132"/>
              <a:ext cx="1334869" cy="171451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13444" y="4429132"/>
              <a:ext cx="1122964" cy="164307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4418" y="4429132"/>
              <a:ext cx="1511627" cy="1643074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194" name="Picture 2" descr="E:\milou\website\tekeningen - kleur\thema's\dieren\sneeuwdieren\pingui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1000108"/>
            <a:ext cx="1738313" cy="25447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7547" y="4582989"/>
              <a:ext cx="1641556" cy="1335359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1500" y="4530412"/>
              <a:ext cx="1583543" cy="1440513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718361"/>
              <a:ext cx="1461860" cy="1064615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386" name="Picture 2" descr="E:\milou\website\tekeningen - kleur\thema's\dieren\sneeuwdieren\walvi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1357298"/>
            <a:ext cx="2643206" cy="215020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9037" y="4429132"/>
              <a:ext cx="1005058" cy="171451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64956" y="4429132"/>
              <a:ext cx="1419940" cy="164307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4414" y="4436786"/>
              <a:ext cx="1571635" cy="1627765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218" name="Picture 2" descr="E:\milou\website\tekeningen - kleur\thema's\dieren\sneeuwdieren\sneeuwhaa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1071546"/>
            <a:ext cx="2179544" cy="252254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71</Words>
  <Application>Microsoft Office PowerPoint</Application>
  <PresentationFormat>Diavoorstelling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Milou</cp:lastModifiedBy>
  <cp:revision>30</cp:revision>
  <dcterms:created xsi:type="dcterms:W3CDTF">2016-05-02T13:46:17Z</dcterms:created>
  <dcterms:modified xsi:type="dcterms:W3CDTF">2020-11-01T08:19:00Z</dcterms:modified>
</cp:coreProperties>
</file>