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94" r:id="rId4"/>
    <p:sldId id="288" r:id="rId5"/>
    <p:sldId id="291" r:id="rId6"/>
    <p:sldId id="287" r:id="rId7"/>
    <p:sldId id="293" r:id="rId8"/>
    <p:sldId id="296" r:id="rId9"/>
    <p:sldId id="292" r:id="rId10"/>
    <p:sldId id="295" r:id="rId11"/>
    <p:sldId id="272" r:id="rId12"/>
    <p:sldId id="285" r:id="rId13"/>
    <p:sldId id="289" r:id="rId14"/>
    <p:sldId id="301" r:id="rId15"/>
    <p:sldId id="300" r:id="rId16"/>
    <p:sldId id="302" r:id="rId17"/>
    <p:sldId id="299" r:id="rId18"/>
    <p:sldId id="297" r:id="rId19"/>
    <p:sldId id="290" r:id="rId20"/>
    <p:sldId id="298" r:id="rId21"/>
    <p:sldId id="303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UJ1Hsub76C2g60NlMracCQ" hashData="B2gC9nqd5A6I48kvg0R/FiwNgG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99" autoAdjust="0"/>
    <p:restoredTop sz="86408" autoAdjust="0"/>
  </p:normalViewPr>
  <p:slideViewPr>
    <p:cSldViewPr>
      <p:cViewPr>
        <p:scale>
          <a:sx n="90" d="100"/>
          <a:sy n="90" d="100"/>
        </p:scale>
        <p:origin x="-18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4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7.jpeg"/><Relationship Id="rId4" Type="http://schemas.openxmlformats.org/officeDocument/2006/relationships/image" Target="../media/image3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5.jpeg"/><Relationship Id="rId4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4.jpeg"/><Relationship Id="rId4" Type="http://schemas.openxmlformats.org/officeDocument/2006/relationships/image" Target="../media/image30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41.jpeg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41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jpeg"/><Relationship Id="rId5" Type="http://schemas.openxmlformats.org/officeDocument/2006/relationships/image" Target="../media/image35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34.jpeg"/><Relationship Id="rId4" Type="http://schemas.openxmlformats.org/officeDocument/2006/relationships/image" Target="../media/image3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3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39.png"/><Relationship Id="rId4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aanvullen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2963" y="4437112"/>
              <a:ext cx="455516" cy="777058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23723" y="4437112"/>
              <a:ext cx="455516" cy="777058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75651" y="4437112"/>
              <a:ext cx="455516" cy="777058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7" name="Picture 3" descr="F:\Milou\tekeningen - kleur\thema's\dieren\kriebelbeestjes\insect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975622" y="1928802"/>
            <a:ext cx="3215510" cy="28575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9656" y="5371166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57132" y="4713404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85760" y="5371166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17808" y="4795102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01784" y="4147030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57066" y="4141900"/>
              <a:ext cx="404527" cy="32907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41344" y="5083134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56868" y="5142032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56802" y="4713404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09496" y="4219038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42422" y="4356214"/>
              <a:ext cx="404527" cy="329072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98128" y="4219038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34032" y="4075022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57968" y="4435062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94072" y="4651086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26120" y="5227150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06040" y="5443174"/>
              <a:ext cx="404527" cy="329072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57968" y="5227150"/>
              <a:ext cx="404527" cy="32907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3214686"/>
            <a:ext cx="1248786" cy="1136114"/>
          </a:xfrm>
          <a:prstGeom prst="rect">
            <a:avLst/>
          </a:prstGeom>
        </p:spPr>
      </p:pic>
      <p:pic>
        <p:nvPicPr>
          <p:cNvPr id="9218" name="Picture 2" descr="E:\milou\website\tekeningen - kleur\thema's\dieren\sneeuwdieren\walvi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2000240"/>
            <a:ext cx="1089010" cy="8858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43" name="Picture 3" descr="E:\milou\website\tekeningen - kleur\thema's\dieren\sneeuwdieren\ela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4143380"/>
            <a:ext cx="2050965" cy="2271755"/>
          </a:xfrm>
          <a:prstGeom prst="rect">
            <a:avLst/>
          </a:prstGeom>
          <a:noFill/>
        </p:spPr>
      </p:pic>
      <p:pic>
        <p:nvPicPr>
          <p:cNvPr id="10244" name="Picture 4" descr="E:\milou\website\tekeningen - kleur\thema's\dieren\sneeuwdieren\ijsbe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642918"/>
            <a:ext cx="2092092" cy="1859397"/>
          </a:xfrm>
          <a:prstGeom prst="rect">
            <a:avLst/>
          </a:prstGeom>
          <a:noFill/>
        </p:spPr>
      </p:pic>
      <p:pic>
        <p:nvPicPr>
          <p:cNvPr id="10245" name="Picture 5" descr="E:\milou\website\tekeningen - kleur\thema's\dieren\sneeuwdieren\lyn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3857628"/>
            <a:ext cx="1680817" cy="1635361"/>
          </a:xfrm>
          <a:prstGeom prst="rect">
            <a:avLst/>
          </a:prstGeom>
          <a:noFill/>
        </p:spPr>
      </p:pic>
      <p:pic>
        <p:nvPicPr>
          <p:cNvPr id="10246" name="Picture 6" descr="E:\milou\website\tekeningen - kleur\thema's\dieren\sneeuwdieren\narwal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214290"/>
            <a:ext cx="2208981" cy="1697052"/>
          </a:xfrm>
          <a:prstGeom prst="rect">
            <a:avLst/>
          </a:prstGeom>
          <a:noFill/>
        </p:spPr>
      </p:pic>
      <p:pic>
        <p:nvPicPr>
          <p:cNvPr id="10247" name="Picture 7" descr="E:\milou\website\tekeningen - kleur\thema's\dieren\sneeuwdieren\sneeuwhaa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4071942"/>
            <a:ext cx="1746838" cy="2021743"/>
          </a:xfrm>
          <a:prstGeom prst="rect">
            <a:avLst/>
          </a:prstGeom>
          <a:noFill/>
        </p:spPr>
      </p:pic>
      <p:pic>
        <p:nvPicPr>
          <p:cNvPr id="10248" name="Picture 8" descr="E:\milou\website\tekeningen - kleur\thema's\dieren\sneeuwdieren\walvi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428604"/>
            <a:ext cx="2408125" cy="195896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E:\milou\website\tekeningen - kleur\thema's\dieren\sneeuwdieren\beluga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2143116"/>
            <a:ext cx="1015339" cy="581032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sneeuwdieren\beluga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43372" y="2143116"/>
            <a:ext cx="1015339" cy="581032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beluga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2143116"/>
            <a:ext cx="1015339" cy="58103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sneeuwdieren\beluga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00232" y="2143116"/>
            <a:ext cx="1015339" cy="5810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43380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E:\milou\website\tekeningen - kleur\thema's\dieren\sneeuwdieren\vo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1928802"/>
            <a:ext cx="1098396" cy="930274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sneeuwdieren\vo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4678" y="1927222"/>
            <a:ext cx="1098396" cy="93027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vo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00232" y="1927222"/>
            <a:ext cx="1098396" cy="9302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209428"/>
              <a:ext cx="992619" cy="1319303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E:\milou\website\tekeningen - kleur\thema's\dieren\sneeuwdieren\wolf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1857364"/>
            <a:ext cx="876365" cy="1108076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sneeuwdieren\wolf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57356" y="1857364"/>
            <a:ext cx="876365" cy="11080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49082"/>
              <a:ext cx="946283" cy="14399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9458" name="Picture 2" descr="E:\milou\website\tekeningen - kleur\thema's\dieren\sneeuwdieren\walru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2000240"/>
            <a:ext cx="1165201" cy="8181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82692"/>
              <a:ext cx="946283" cy="137277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E:\milou\website\tekeningen - kleur\thema's\dieren\sneeuwdieren\pan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1785926"/>
            <a:ext cx="1000132" cy="1127997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sneeuwdieren\pan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7620" y="1785926"/>
            <a:ext cx="1000132" cy="112799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pan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488" y="1785926"/>
            <a:ext cx="1000132" cy="112799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sneeuwdieren\pant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57356" y="1785926"/>
            <a:ext cx="1000132" cy="11279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E:\milou\website\tekeningen - kleur\thema's\dieren\sneeuwdieren\zeehon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2071678"/>
            <a:ext cx="1123949" cy="7859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69364"/>
              <a:ext cx="946283" cy="139943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7410" name="Picture 2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42445" y="1785926"/>
            <a:ext cx="914911" cy="1174755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72132" y="1785926"/>
            <a:ext cx="914911" cy="117475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1785926"/>
            <a:ext cx="914911" cy="1174755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4744" y="1785926"/>
            <a:ext cx="914911" cy="1174755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86050" y="1785926"/>
            <a:ext cx="914911" cy="1174755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71139" y="1785926"/>
            <a:ext cx="914911" cy="11747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rcRect l="45721"/>
            <a:stretch>
              <a:fillRect/>
            </a:stretch>
          </p:blipFill>
          <p:spPr bwMode="auto">
            <a:xfrm>
              <a:off x="6930024" y="4214818"/>
              <a:ext cx="99674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E:\milou\website\tekeningen - kleur\thema's\dieren\sneeuwdieren\sneeuwhon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1857364"/>
            <a:ext cx="928694" cy="1290050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sneeuwdieren\sneeuwhon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85918" y="1857364"/>
            <a:ext cx="928694" cy="1290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76537" y="4584125"/>
              <a:ext cx="394214" cy="444755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05165" y="5155629"/>
              <a:ext cx="394214" cy="444755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22965" y="4737261"/>
              <a:ext cx="394214" cy="444755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19479" y="4155497"/>
              <a:ext cx="394214" cy="44475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90455" y="4584125"/>
              <a:ext cx="394214" cy="44475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04835" y="5227067"/>
              <a:ext cx="394214" cy="44475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47711" y="4298373"/>
              <a:ext cx="394214" cy="444755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0445" y="4298373"/>
              <a:ext cx="394214" cy="444755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4627" y="5012753"/>
              <a:ext cx="394214" cy="44475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2" name="Picture 2" descr="E:\milou\website\tekeningen - kleur\thema's\dieren\sneeuwdieren\pant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785926"/>
            <a:ext cx="1069740" cy="12065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8434" name="Picture 2" descr="E:\milou\website\tekeningen - kleur\thema's\dieren\sneeuwdieren\wo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48" y="1785926"/>
            <a:ext cx="1010634" cy="1143008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sneeuwdieren\wo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4744" y="1785926"/>
            <a:ext cx="1010634" cy="114300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wo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14612" y="1785926"/>
            <a:ext cx="1010634" cy="1143008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sneeuwdieren\wo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14480" y="1785926"/>
            <a:ext cx="1010634" cy="11430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482" name="Picture 2" descr="E:\milou\website\tekeningen - kleur\thema's\dieren\sneeuwdieren\pinguin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4286256"/>
            <a:ext cx="1571636" cy="2017995"/>
          </a:xfrm>
          <a:prstGeom prst="rect">
            <a:avLst/>
          </a:prstGeom>
          <a:noFill/>
        </p:spPr>
      </p:pic>
      <p:pic>
        <p:nvPicPr>
          <p:cNvPr id="20483" name="Picture 3" descr="E:\milou\website\tekeningen - kleur\thema's\dieren\sneeuwdieren\sneeuwhon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285728"/>
            <a:ext cx="1471426" cy="2043961"/>
          </a:xfrm>
          <a:prstGeom prst="rect">
            <a:avLst/>
          </a:prstGeom>
          <a:noFill/>
        </p:spPr>
      </p:pic>
      <p:pic>
        <p:nvPicPr>
          <p:cNvPr id="20484" name="Picture 4" descr="E:\milou\website\tekeningen - kleur\thema's\dieren\sneeuwdieren\vo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785794"/>
            <a:ext cx="2213350" cy="1874572"/>
          </a:xfrm>
          <a:prstGeom prst="rect">
            <a:avLst/>
          </a:prstGeom>
          <a:noFill/>
        </p:spPr>
      </p:pic>
      <p:pic>
        <p:nvPicPr>
          <p:cNvPr id="20485" name="Picture 5" descr="E:\milou\website\tekeningen - kleur\thema's\dieren\sneeuwdieren\walru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071942"/>
            <a:ext cx="2578101" cy="1810205"/>
          </a:xfrm>
          <a:prstGeom prst="rect">
            <a:avLst/>
          </a:prstGeom>
          <a:noFill/>
        </p:spPr>
      </p:pic>
      <p:pic>
        <p:nvPicPr>
          <p:cNvPr id="20486" name="Picture 6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857232"/>
            <a:ext cx="2382739" cy="1250091"/>
          </a:xfrm>
          <a:prstGeom prst="rect">
            <a:avLst/>
          </a:prstGeom>
          <a:noFill/>
        </p:spPr>
      </p:pic>
      <p:pic>
        <p:nvPicPr>
          <p:cNvPr id="20487" name="Picture 7" descr="E:\milou\website\tekeningen - kleur\thema's\dieren\sneeuwdieren\beluga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4071942"/>
            <a:ext cx="2344344" cy="134156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0496" y="5140584"/>
              <a:ext cx="432048" cy="33196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43438" y="4354766"/>
              <a:ext cx="432048" cy="33196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721646"/>
              <a:ext cx="432048" cy="331969"/>
            </a:xfrm>
            <a:prstGeom prst="rect">
              <a:avLst/>
            </a:prstGeom>
            <a:noFill/>
          </p:spPr>
        </p:pic>
      </p:grpSp>
      <p:sp>
        <p:nvSpPr>
          <p:cNvPr id="25" name="Afgeronde rechthoek 24"/>
          <p:cNvSpPr/>
          <p:nvPr/>
        </p:nvSpPr>
        <p:spPr>
          <a:xfrm>
            <a:off x="6084168" y="3861048"/>
            <a:ext cx="2367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E:\milou\website\tekeningen - kleur\thema's\dieren\sneeuwdieren\narwal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2071678"/>
            <a:ext cx="954671" cy="7334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7356" y="5323833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7396" y="4747769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83460" y="5323833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15508" y="4747769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99484" y="4099697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51412" y="4027689"/>
              <a:ext cx="409127" cy="42373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25874" y="5309013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11626" y="4594633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79204" y="5035801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54568" y="4094567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40122" y="4166005"/>
              <a:ext cx="409127" cy="42373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95828" y="4171705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31732" y="4027689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55668" y="4387729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91772" y="4603753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23820" y="5179817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03740" y="5395841"/>
              <a:ext cx="409127" cy="42373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55668" y="5179817"/>
              <a:ext cx="409127" cy="42373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E:\milou\website\tekeningen - kleur\thema's\dieren\sneeuwdieren\uil 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1785926"/>
            <a:ext cx="1161593" cy="1203336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sneeuwdieren\uil 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08" y="1785926"/>
            <a:ext cx="1161593" cy="12033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54692" y="4286256"/>
              <a:ext cx="423360" cy="411834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89304" y="5000636"/>
              <a:ext cx="423360" cy="411834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697237" y="4643446"/>
              <a:ext cx="433321" cy="421524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70038" y="4214818"/>
              <a:ext cx="423360" cy="411834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358652" y="5170332"/>
              <a:ext cx="395789" cy="385014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787148" y="4598828"/>
              <a:ext cx="395789" cy="38501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7170" name="Picture 2" descr="E:\milou\website\tekeningen - kleur\thema's\dieren\sneeuwdieren\lynx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62" y="2000240"/>
            <a:ext cx="874558" cy="85090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lynx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57356" y="2000240"/>
            <a:ext cx="874558" cy="8509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90473" y="5000636"/>
              <a:ext cx="423464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90605" y="5000636"/>
              <a:ext cx="423464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61977" y="4214818"/>
              <a:ext cx="423464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4523" y="5000636"/>
              <a:ext cx="423464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7267" y="4357694"/>
              <a:ext cx="423464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34315" y="4143380"/>
              <a:ext cx="423464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20133" y="4572008"/>
              <a:ext cx="423464" cy="46898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91505" y="5214950"/>
              <a:ext cx="423464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77125" y="4857760"/>
              <a:ext cx="423464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E:\milou\website\tekeningen - kleur\thema's\dieren\sneeuwdieren\elan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928802"/>
            <a:ext cx="914379" cy="101281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elan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1928802"/>
            <a:ext cx="914379" cy="1012813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sneeuwdieren\elan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57356" y="1928802"/>
            <a:ext cx="914379" cy="10128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18794" y="5160435"/>
              <a:ext cx="252576" cy="29226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33174" y="4446055"/>
              <a:ext cx="252576" cy="29226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32712" y="5231873"/>
              <a:ext cx="252576" cy="29226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89968" y="5160435"/>
              <a:ext cx="252576" cy="292267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61406" y="4231741"/>
              <a:ext cx="252576" cy="29226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32712" y="4303179"/>
              <a:ext cx="252576" cy="29226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4074" y="4731807"/>
              <a:ext cx="252576" cy="29226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E:\milou\website\tekeningen - kleur\thema's\dieren\sneeuwdieren\sneeuwhaa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7" y="2071678"/>
            <a:ext cx="785818" cy="90948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sneeuwdieren\sneeuwhaa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7554" y="2071678"/>
            <a:ext cx="785818" cy="909485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sneeuwdieren\sneeuwhaa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0298" y="2071678"/>
            <a:ext cx="785818" cy="909485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sneeuwdieren\sneeuwhaa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2071678"/>
            <a:ext cx="785818" cy="9094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11324" y="5264682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86182" y="4550302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422378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846314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29124" y="4193112"/>
              <a:ext cx="432048" cy="226648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5134346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96746" y="5336120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134346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152751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270250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4486274"/>
              <a:ext cx="432048" cy="226648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5842" y="4407426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44272" y="4478864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72966" y="5193244"/>
              <a:ext cx="432048" cy="226648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44272" y="5264682"/>
              <a:ext cx="432048" cy="22664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2050" name="Picture 2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2143116"/>
            <a:ext cx="1089316" cy="57150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2143116"/>
            <a:ext cx="1089316" cy="57150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2143116"/>
            <a:ext cx="1089316" cy="57150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9058" y="2143116"/>
            <a:ext cx="1089316" cy="571504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488" y="2143116"/>
            <a:ext cx="1089316" cy="571504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2143116"/>
            <a:ext cx="1089316" cy="5715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32788" y="5361394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54578" y="4846508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97520" y="5275136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84916" y="4137258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54512" y="4275004"/>
              <a:ext cx="238263" cy="34861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39868" y="5203698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68562" y="5060822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97124" y="4203566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39868" y="4346442"/>
              <a:ext cx="238263" cy="34861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734" y="4203566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98288" y="4203566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41230" y="4652019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09252" y="5143512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89172" y="5357826"/>
              <a:ext cx="238263" cy="34861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41100" y="5217378"/>
              <a:ext cx="238263" cy="34861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E:\milou\website\tekeningen - kleur\thema's\dieren\sneeuwdieren\pingui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1857364"/>
            <a:ext cx="781865" cy="114459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sneeuwdieren\pingui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1857364"/>
            <a:ext cx="781865" cy="114459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sneeuwdieren\pingui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43042" y="1857364"/>
            <a:ext cx="781865" cy="11445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142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84</cp:revision>
  <dcterms:created xsi:type="dcterms:W3CDTF">2016-05-02T06:25:55Z</dcterms:created>
  <dcterms:modified xsi:type="dcterms:W3CDTF">2020-11-01T08:00:34Z</dcterms:modified>
</cp:coreProperties>
</file>