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63" r:id="rId4"/>
    <p:sldId id="261" r:id="rId5"/>
    <p:sldId id="264" r:id="rId6"/>
    <p:sldId id="260" r:id="rId7"/>
    <p:sldId id="259" r:id="rId8"/>
    <p:sldId id="262" r:id="rId9"/>
    <p:sldId id="265" r:id="rId10"/>
    <p:sldId id="258" r:id="rId11"/>
    <p:sldId id="268" r:id="rId12"/>
    <p:sldId id="266" r:id="rId13"/>
    <p:sldId id="267" r:id="rId14"/>
    <p:sldId id="270" r:id="rId15"/>
    <p:sldId id="271" r:id="rId16"/>
    <p:sldId id="269" r:id="rId17"/>
    <p:sldId id="272" r:id="rId18"/>
    <p:sldId id="273" r:id="rId19"/>
    <p:sldId id="274" r:id="rId20"/>
    <p:sldId id="276" r:id="rId21"/>
    <p:sldId id="277" r:id="rId22"/>
    <p:sldId id="275" r:id="rId23"/>
    <p:sldId id="297" r:id="rId24"/>
    <p:sldId id="291" r:id="rId25"/>
    <p:sldId id="290" r:id="rId26"/>
    <p:sldId id="292" r:id="rId27"/>
    <p:sldId id="293" r:id="rId28"/>
    <p:sldId id="295" r:id="rId29"/>
    <p:sldId id="298" r:id="rId30"/>
    <p:sldId id="296" r:id="rId31"/>
    <p:sldId id="289" r:id="rId32"/>
    <p:sldId id="294" r:id="rId33"/>
    <p:sldId id="300" r:id="rId3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UtrzawvvqHX92PJS9szaGw" hashData="wo71msWdvTNIpagFzAC2JsgMDsM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9933FF"/>
    <a:srgbClr val="FF66CC"/>
    <a:srgbClr val="F3F0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7941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205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156FD-8FDD-4022-B92E-5FEAF2A056BE}" type="datetimeFigureOut">
              <a:rPr lang="nl-NL" smtClean="0"/>
              <a:pPr/>
              <a:t>24-5-2020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86512-2859-4F5E-95CE-F2A0F2B76ED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1BB-3564-4113-A9F3-7565FE653466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410-8FA1-4CAF-AEC3-F3F781FADECB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410C-1C8B-48CF-BCC2-2282A2635526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E8A-2A0B-4FF3-B1CF-77D08AEC3727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C3938-173D-43BE-A50D-DCB7D78EE48C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0039-C4FE-4A7E-A312-65DF136640F3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45FF-60FC-4FE8-9AC3-FA4098723CAD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A05E-D11E-4C1C-ABD4-4626010F3432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F92C-F5DB-47C2-A8A8-7E0DB8751A58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5999-87B1-4084-A115-0397601AAAE0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F4BD-3CB0-484D-A425-75E6D7F4D323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9BEA8-AC1A-4691-B4A3-5F6478490E3A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audio" Target="../media/audio2.wav"/><Relationship Id="rId7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13.jpeg"/><Relationship Id="rId10" Type="http://schemas.openxmlformats.org/officeDocument/2006/relationships/image" Target="../media/image22.png"/><Relationship Id="rId4" Type="http://schemas.openxmlformats.org/officeDocument/2006/relationships/image" Target="../media/image12.jpeg"/><Relationship Id="rId9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audio" Target="../media/audio2.wav"/><Relationship Id="rId7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12.jpeg"/><Relationship Id="rId10" Type="http://schemas.openxmlformats.org/officeDocument/2006/relationships/image" Target="../media/image23.png"/><Relationship Id="rId4" Type="http://schemas.openxmlformats.org/officeDocument/2006/relationships/image" Target="../media/image8.jpeg"/><Relationship Id="rId9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audio" Target="../media/audio1.wav"/><Relationship Id="rId7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13.jpeg"/><Relationship Id="rId10" Type="http://schemas.openxmlformats.org/officeDocument/2006/relationships/image" Target="../media/image24.png"/><Relationship Id="rId4" Type="http://schemas.openxmlformats.org/officeDocument/2006/relationships/image" Target="../media/image6.jpeg"/><Relationship Id="rId9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audio" Target="../media/audio2.wav"/><Relationship Id="rId7" Type="http://schemas.openxmlformats.org/officeDocument/2006/relationships/image" Target="../media/image1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4.png"/><Relationship Id="rId10" Type="http://schemas.openxmlformats.org/officeDocument/2006/relationships/image" Target="../media/image25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audio" Target="../media/audio1.wav"/><Relationship Id="rId7" Type="http://schemas.openxmlformats.org/officeDocument/2006/relationships/image" Target="../media/image11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12.jpeg"/><Relationship Id="rId10" Type="http://schemas.openxmlformats.org/officeDocument/2006/relationships/image" Target="../media/image26.png"/><Relationship Id="rId4" Type="http://schemas.openxmlformats.org/officeDocument/2006/relationships/image" Target="../media/image6.jpeg"/><Relationship Id="rId9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audio" Target="../media/audio1.wav"/><Relationship Id="rId7" Type="http://schemas.openxmlformats.org/officeDocument/2006/relationships/image" Target="../media/image1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1.jpeg"/><Relationship Id="rId10" Type="http://schemas.openxmlformats.org/officeDocument/2006/relationships/image" Target="../media/image27.png"/><Relationship Id="rId4" Type="http://schemas.openxmlformats.org/officeDocument/2006/relationships/image" Target="../media/image5.jpeg"/><Relationship Id="rId9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audio" Target="../media/audio1.wav"/><Relationship Id="rId7" Type="http://schemas.openxmlformats.org/officeDocument/2006/relationships/image" Target="../media/image11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3.jpeg"/><Relationship Id="rId10" Type="http://schemas.openxmlformats.org/officeDocument/2006/relationships/image" Target="../media/image28.png"/><Relationship Id="rId4" Type="http://schemas.openxmlformats.org/officeDocument/2006/relationships/image" Target="../media/image17.jpeg"/><Relationship Id="rId9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jpeg"/><Relationship Id="rId3" Type="http://schemas.openxmlformats.org/officeDocument/2006/relationships/audio" Target="../media/audio2.wav"/><Relationship Id="rId7" Type="http://schemas.openxmlformats.org/officeDocument/2006/relationships/image" Target="../media/image4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jpeg"/><Relationship Id="rId5" Type="http://schemas.openxmlformats.org/officeDocument/2006/relationships/image" Target="../media/image4.png"/><Relationship Id="rId10" Type="http://schemas.openxmlformats.org/officeDocument/2006/relationships/image" Target="../media/image43.png"/><Relationship Id="rId4" Type="http://schemas.openxmlformats.org/officeDocument/2006/relationships/image" Target="../media/image17.jpeg"/><Relationship Id="rId9" Type="http://schemas.openxmlformats.org/officeDocument/2006/relationships/image" Target="../media/image42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jpeg"/><Relationship Id="rId3" Type="http://schemas.openxmlformats.org/officeDocument/2006/relationships/audio" Target="../media/audio2.wav"/><Relationship Id="rId7" Type="http://schemas.openxmlformats.org/officeDocument/2006/relationships/image" Target="../media/image1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44.png"/><Relationship Id="rId4" Type="http://schemas.openxmlformats.org/officeDocument/2006/relationships/image" Target="../media/image6.jpeg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audio" Target="../media/audio2.wav"/><Relationship Id="rId7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jpeg"/><Relationship Id="rId3" Type="http://schemas.openxmlformats.org/officeDocument/2006/relationships/audio" Target="../media/audio1.wav"/><Relationship Id="rId7" Type="http://schemas.openxmlformats.org/officeDocument/2006/relationships/image" Target="../media/image4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jpeg"/><Relationship Id="rId5" Type="http://schemas.openxmlformats.org/officeDocument/2006/relationships/image" Target="../media/image40.jpeg"/><Relationship Id="rId10" Type="http://schemas.openxmlformats.org/officeDocument/2006/relationships/image" Target="../media/image46.png"/><Relationship Id="rId4" Type="http://schemas.openxmlformats.org/officeDocument/2006/relationships/image" Target="../media/image39.jpeg"/><Relationship Id="rId9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jpeg"/><Relationship Id="rId3" Type="http://schemas.openxmlformats.org/officeDocument/2006/relationships/audio" Target="../media/audio1.wav"/><Relationship Id="rId7" Type="http://schemas.openxmlformats.org/officeDocument/2006/relationships/image" Target="../media/image4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jpeg"/><Relationship Id="rId5" Type="http://schemas.openxmlformats.org/officeDocument/2006/relationships/image" Target="../media/image41.jpeg"/><Relationship Id="rId10" Type="http://schemas.openxmlformats.org/officeDocument/2006/relationships/image" Target="../media/image48.png"/><Relationship Id="rId4" Type="http://schemas.openxmlformats.org/officeDocument/2006/relationships/image" Target="../media/image40.jpeg"/><Relationship Id="rId9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jpeg"/><Relationship Id="rId3" Type="http://schemas.openxmlformats.org/officeDocument/2006/relationships/audio" Target="../media/audio1.wav"/><Relationship Id="rId7" Type="http://schemas.openxmlformats.org/officeDocument/2006/relationships/image" Target="../media/image4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jpeg"/><Relationship Id="rId5" Type="http://schemas.openxmlformats.org/officeDocument/2006/relationships/image" Target="../media/image40.jpeg"/><Relationship Id="rId10" Type="http://schemas.openxmlformats.org/officeDocument/2006/relationships/image" Target="../media/image49.png"/><Relationship Id="rId4" Type="http://schemas.openxmlformats.org/officeDocument/2006/relationships/image" Target="../media/image39.jpeg"/><Relationship Id="rId9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jpeg"/><Relationship Id="rId3" Type="http://schemas.openxmlformats.org/officeDocument/2006/relationships/audio" Target="../media/audio2.wav"/><Relationship Id="rId7" Type="http://schemas.openxmlformats.org/officeDocument/2006/relationships/image" Target="../media/image4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jpeg"/><Relationship Id="rId5" Type="http://schemas.openxmlformats.org/officeDocument/2006/relationships/image" Target="../media/image4.png"/><Relationship Id="rId10" Type="http://schemas.openxmlformats.org/officeDocument/2006/relationships/image" Target="../media/image50.png"/><Relationship Id="rId4" Type="http://schemas.openxmlformats.org/officeDocument/2006/relationships/image" Target="../media/image39.jpeg"/><Relationship Id="rId9" Type="http://schemas.openxmlformats.org/officeDocument/2006/relationships/image" Target="../media/image45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audio" Target="../media/audio1.wav"/><Relationship Id="rId7" Type="http://schemas.openxmlformats.org/officeDocument/2006/relationships/image" Target="../media/image8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jpeg"/><Relationship Id="rId5" Type="http://schemas.openxmlformats.org/officeDocument/2006/relationships/image" Target="../media/image42.jpeg"/><Relationship Id="rId10" Type="http://schemas.openxmlformats.org/officeDocument/2006/relationships/image" Target="../media/image51.png"/><Relationship Id="rId4" Type="http://schemas.openxmlformats.org/officeDocument/2006/relationships/image" Target="../media/image5.jpeg"/><Relationship Id="rId9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audio" Target="../media/audio1.wav"/><Relationship Id="rId7" Type="http://schemas.openxmlformats.org/officeDocument/2006/relationships/image" Target="../media/image4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jpeg"/><Relationship Id="rId5" Type="http://schemas.openxmlformats.org/officeDocument/2006/relationships/image" Target="../media/image42.jpeg"/><Relationship Id="rId10" Type="http://schemas.openxmlformats.org/officeDocument/2006/relationships/image" Target="../media/image52.png"/><Relationship Id="rId4" Type="http://schemas.openxmlformats.org/officeDocument/2006/relationships/image" Target="../media/image45.jpeg"/><Relationship Id="rId9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audio" Target="../media/audio1.wav"/><Relationship Id="rId7" Type="http://schemas.openxmlformats.org/officeDocument/2006/relationships/image" Target="../media/image5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45.jpeg"/><Relationship Id="rId10" Type="http://schemas.openxmlformats.org/officeDocument/2006/relationships/image" Target="../media/image54.png"/><Relationship Id="rId4" Type="http://schemas.openxmlformats.org/officeDocument/2006/relationships/image" Target="../media/image41.jpeg"/><Relationship Id="rId9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jpeg"/><Relationship Id="rId3" Type="http://schemas.openxmlformats.org/officeDocument/2006/relationships/audio" Target="../media/audio2.wav"/><Relationship Id="rId7" Type="http://schemas.openxmlformats.org/officeDocument/2006/relationships/image" Target="../media/image4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jpeg"/><Relationship Id="rId5" Type="http://schemas.openxmlformats.org/officeDocument/2006/relationships/image" Target="../media/image55.jpeg"/><Relationship Id="rId10" Type="http://schemas.openxmlformats.org/officeDocument/2006/relationships/image" Target="../media/image56.png"/><Relationship Id="rId4" Type="http://schemas.openxmlformats.org/officeDocument/2006/relationships/image" Target="../media/image7.jpeg"/><Relationship Id="rId9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jpeg"/><Relationship Id="rId3" Type="http://schemas.openxmlformats.org/officeDocument/2006/relationships/audio" Target="../media/audio1.wav"/><Relationship Id="rId7" Type="http://schemas.openxmlformats.org/officeDocument/2006/relationships/image" Target="../media/image39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jpeg"/><Relationship Id="rId5" Type="http://schemas.openxmlformats.org/officeDocument/2006/relationships/image" Target="../media/image55.jpeg"/><Relationship Id="rId10" Type="http://schemas.openxmlformats.org/officeDocument/2006/relationships/image" Target="../media/image57.png"/><Relationship Id="rId4" Type="http://schemas.openxmlformats.org/officeDocument/2006/relationships/image" Target="../media/image40.jpeg"/><Relationship Id="rId9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audio" Target="../media/audio2.wav"/><Relationship Id="rId7" Type="http://schemas.openxmlformats.org/officeDocument/2006/relationships/image" Target="../media/image4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4.png"/><Relationship Id="rId10" Type="http://schemas.openxmlformats.org/officeDocument/2006/relationships/image" Target="../media/image58.png"/><Relationship Id="rId4" Type="http://schemas.openxmlformats.org/officeDocument/2006/relationships/image" Target="../media/image8.jpeg"/><Relationship Id="rId9" Type="http://schemas.openxmlformats.org/officeDocument/2006/relationships/image" Target="../media/image4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audio" Target="../media/audio2.wav"/><Relationship Id="rId7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10" Type="http://schemas.openxmlformats.org/officeDocument/2006/relationships/image" Target="../media/image14.png"/><Relationship Id="rId4" Type="http://schemas.openxmlformats.org/officeDocument/2006/relationships/image" Target="../media/image10.jpeg"/><Relationship Id="rId9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jpeg"/><Relationship Id="rId3" Type="http://schemas.openxmlformats.org/officeDocument/2006/relationships/audio" Target="../media/audio1.wav"/><Relationship Id="rId7" Type="http://schemas.openxmlformats.org/officeDocument/2006/relationships/image" Target="../media/image40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jpeg"/><Relationship Id="rId5" Type="http://schemas.openxmlformats.org/officeDocument/2006/relationships/image" Target="../media/image41.jpeg"/><Relationship Id="rId10" Type="http://schemas.openxmlformats.org/officeDocument/2006/relationships/image" Target="../media/image59.png"/><Relationship Id="rId4" Type="http://schemas.openxmlformats.org/officeDocument/2006/relationships/image" Target="../media/image8.jpeg"/><Relationship Id="rId9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audio" Target="../media/audio2.wav"/><Relationship Id="rId7" Type="http://schemas.openxmlformats.org/officeDocument/2006/relationships/image" Target="../media/image5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60.png"/><Relationship Id="rId4" Type="http://schemas.openxmlformats.org/officeDocument/2006/relationships/image" Target="../media/image17.jpeg"/><Relationship Id="rId9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jpeg"/><Relationship Id="rId3" Type="http://schemas.openxmlformats.org/officeDocument/2006/relationships/audio" Target="../media/audio1.wav"/><Relationship Id="rId7" Type="http://schemas.openxmlformats.org/officeDocument/2006/relationships/image" Target="../media/image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jpeg"/><Relationship Id="rId5" Type="http://schemas.openxmlformats.org/officeDocument/2006/relationships/image" Target="../media/image41.jpeg"/><Relationship Id="rId10" Type="http://schemas.openxmlformats.org/officeDocument/2006/relationships/image" Target="../media/image61.png"/><Relationship Id="rId4" Type="http://schemas.openxmlformats.org/officeDocument/2006/relationships/image" Target="../media/image17.jpeg"/><Relationship Id="rId9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audio" Target="../media/audio1.wav"/><Relationship Id="rId7" Type="http://schemas.openxmlformats.org/officeDocument/2006/relationships/image" Target="../media/image6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3.jpeg"/><Relationship Id="rId10" Type="http://schemas.openxmlformats.org/officeDocument/2006/relationships/image" Target="../media/image15.png"/><Relationship Id="rId4" Type="http://schemas.openxmlformats.org/officeDocument/2006/relationships/image" Target="../media/image13.jpeg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audio" Target="../media/audio1.wav"/><Relationship Id="rId7" Type="http://schemas.openxmlformats.org/officeDocument/2006/relationships/image" Target="../media/image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6.png"/><Relationship Id="rId4" Type="http://schemas.openxmlformats.org/officeDocument/2006/relationships/image" Target="../media/image3.jpeg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audio" Target="../media/audio1.wav"/><Relationship Id="rId7" Type="http://schemas.openxmlformats.org/officeDocument/2006/relationships/image" Target="../media/image8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8.png"/><Relationship Id="rId4" Type="http://schemas.openxmlformats.org/officeDocument/2006/relationships/image" Target="../media/image5.jpeg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audio" Target="../media/audio1.wav"/><Relationship Id="rId7" Type="http://schemas.openxmlformats.org/officeDocument/2006/relationships/image" Target="../media/image6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3.jpeg"/><Relationship Id="rId10" Type="http://schemas.openxmlformats.org/officeDocument/2006/relationships/image" Target="../media/image19.png"/><Relationship Id="rId4" Type="http://schemas.openxmlformats.org/officeDocument/2006/relationships/image" Target="../media/image13.jpeg"/><Relationship Id="rId9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audio" Target="../media/audio2.wav"/><Relationship Id="rId7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4.png"/><Relationship Id="rId10" Type="http://schemas.openxmlformats.org/officeDocument/2006/relationships/image" Target="../media/image20.png"/><Relationship Id="rId4" Type="http://schemas.openxmlformats.org/officeDocument/2006/relationships/image" Target="../media/image12.jpeg"/><Relationship Id="rId9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audio" Target="../media/audio1.wav"/><Relationship Id="rId7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13.jpeg"/><Relationship Id="rId10" Type="http://schemas.openxmlformats.org/officeDocument/2006/relationships/image" Target="../media/image21.png"/><Relationship Id="rId4" Type="http://schemas.openxmlformats.org/officeDocument/2006/relationships/image" Target="../media/image12.jpe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555776" y="1340768"/>
            <a:ext cx="4032448" cy="4176464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err="1" smtClean="0">
                <a:latin typeface="Comic Sans MS" pitchFamily="66" charset="0"/>
              </a:rPr>
              <a:t>Digibordles</a:t>
            </a:r>
            <a:r>
              <a:rPr lang="nl-NL" sz="3600" smtClean="0">
                <a:latin typeface="Comic Sans MS" pitchFamily="66" charset="0"/>
              </a:rPr>
              <a:t> </a:t>
            </a:r>
            <a:r>
              <a:rPr lang="nl-NL" sz="3600" smtClean="0">
                <a:latin typeface="Comic Sans MS" pitchFamily="66" charset="0"/>
              </a:rPr>
              <a:t>tellen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15" name="Groep 14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5" name="Afgeronde rechthoek 4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1" name="Afbeelding 10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84705" y="4510990"/>
              <a:ext cx="452033" cy="629302"/>
            </a:xfrm>
            <a:prstGeom prst="rect">
              <a:avLst/>
            </a:prstGeom>
            <a:grpFill/>
          </p:spPr>
        </p:pic>
      </p:grpSp>
      <p:grpSp>
        <p:nvGrpSpPr>
          <p:cNvPr id="16" name="Groep 15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6" name="Afgeronde rechthoek 5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Tekstvak 7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2" name="Afbeelding 11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25465" y="4510990"/>
              <a:ext cx="452033" cy="629302"/>
            </a:xfrm>
            <a:prstGeom prst="rect">
              <a:avLst/>
            </a:prstGeom>
            <a:grpFill/>
          </p:spPr>
        </p:pic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77393" y="4510990"/>
              <a:ext cx="452033" cy="629302"/>
            </a:xfrm>
            <a:prstGeom prst="rect">
              <a:avLst/>
            </a:prstGeom>
            <a:grpFill/>
          </p:spPr>
        </p:pic>
      </p:grpSp>
      <p:sp>
        <p:nvSpPr>
          <p:cNvPr id="18" name="Tekstvak 17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026" name="Picture 2" descr="D:\milou\website\tekeningen - kleur\thema's\seizoenen\zomer\zomer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3131840" y="2048723"/>
            <a:ext cx="2873375" cy="276695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2846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339752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81095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2446" y="4966375"/>
              <a:ext cx="709714" cy="1029585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57727" y="4941168"/>
              <a:ext cx="709714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3074" name="Picture 2" descr="D:\milou\website\tekeningen - kleur\thema's\seizoenen\zomer\boom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275856" y="1274912"/>
            <a:ext cx="991266" cy="779858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seizoenen\zomer\boom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059832" y="2787080"/>
            <a:ext cx="991266" cy="779858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seizoenen\zomer\boom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644008" y="3003104"/>
            <a:ext cx="991266" cy="779858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seizoenen\zomer\boom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004048" y="1490936"/>
            <a:ext cx="991266" cy="77985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8968"/>
              <a:ext cx="703019" cy="102439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1760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292964" y="4941168"/>
              <a:ext cx="506548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51454"/>
              <a:ext cx="730286" cy="1059428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668344" y="4941168"/>
              <a:ext cx="812572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13314" name="Picture 2" descr="D:\milou\website\tekeningen - kleur\thema's\seizoenen\zomer\zonnebloem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131840" y="1602473"/>
            <a:ext cx="762979" cy="759413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seizoenen\zomer\zonnebloem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283968" y="2970625"/>
            <a:ext cx="762979" cy="759413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seizoenen\zomer\zonnebloem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220072" y="1602473"/>
            <a:ext cx="762979" cy="75941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46262"/>
              <a:ext cx="703019" cy="1069811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1760" y="4969459"/>
              <a:ext cx="770000" cy="1023417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81095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41168"/>
              <a:ext cx="730286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859311" y="4941168"/>
              <a:ext cx="506548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11266" name="Picture 2" descr="D:\milou\website\tekeningen - kleur\thema's\seizoenen\zomer\sandaa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135766" y="2185147"/>
            <a:ext cx="824574" cy="74378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90264" y="4971232"/>
              <a:ext cx="689627" cy="1019872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11760" y="4969459"/>
              <a:ext cx="770000" cy="1023417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949440" y="5013176"/>
              <a:ext cx="1285576" cy="1008112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012160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741997" y="4941168"/>
              <a:ext cx="741176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2290" name="Picture 2" descr="D:\milou\website\tekeningen - kleur\thema's\seizoenen\zomer\rok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224947" y="1340768"/>
            <a:ext cx="466301" cy="510853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seizoenen\zomer\rok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368963" y="3068960"/>
            <a:ext cx="466301" cy="510853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seizoenen\zomer\rok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529203" y="3356992"/>
            <a:ext cx="466301" cy="510853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seizoenen\zomer\rok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233059" y="2420888"/>
            <a:ext cx="466301" cy="510853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seizoenen\zomer\rok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241171" y="1556792"/>
            <a:ext cx="466301" cy="51085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98489" y="4968968"/>
              <a:ext cx="673176" cy="102439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1760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91381" y="4956379"/>
              <a:ext cx="709714" cy="1049577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5794" y="4941168"/>
              <a:ext cx="703018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0352" y="4941168"/>
              <a:ext cx="744466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15362" name="Picture 2" descr="D:\milou\website\tekeningen - kleur\thema's\seizoenen\zomer\zonnebri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347864" y="1798596"/>
            <a:ext cx="1110787" cy="547497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seizoenen\zomer\zonnebri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572000" y="2806708"/>
            <a:ext cx="1110787" cy="54749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7" y="4971231"/>
              <a:ext cx="744466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45251" y="4941168"/>
              <a:ext cx="703018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39952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962240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0352" y="4956378"/>
              <a:ext cx="730286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16386" name="Picture 2" descr="D:\milou\website\tekeningen - kleur\thema's\seizoenen\zomer\zwemme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399828" y="1268761"/>
            <a:ext cx="613142" cy="497946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seizoenen\zomer\zwemme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239588" y="2924944"/>
            <a:ext cx="613142" cy="497946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seizoenen\zomer\zwemme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471836" y="3284984"/>
            <a:ext cx="613142" cy="497946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seizoenen\zomer\zwemme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535732" y="2348880"/>
            <a:ext cx="613142" cy="497946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seizoenen\zomer\zwemme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599628" y="1700808"/>
            <a:ext cx="613142" cy="49794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6440" y="5013176"/>
              <a:ext cx="1305240" cy="1023533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31617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211960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5794" y="4941168"/>
              <a:ext cx="703018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0352" y="4959075"/>
              <a:ext cx="744466" cy="1044186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14338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969105" y="1772816"/>
            <a:ext cx="692679" cy="532433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833201" y="1124744"/>
            <a:ext cx="692679" cy="532433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185129" y="2564904"/>
            <a:ext cx="692679" cy="532433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257137" y="3429000"/>
            <a:ext cx="692679" cy="532433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337257" y="2276872"/>
            <a:ext cx="692679" cy="532433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057337" y="3140968"/>
            <a:ext cx="692679" cy="532433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633401" y="1988840"/>
            <a:ext cx="692679" cy="532433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129345" y="1124744"/>
            <a:ext cx="692679" cy="53243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2770" name="Picture 2" descr="D:\milou\website\tekeningen - kleur\thema's\seizoenen\zomer\boom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39552" y="718916"/>
            <a:ext cx="936589" cy="680142"/>
          </a:xfrm>
          <a:prstGeom prst="rect">
            <a:avLst/>
          </a:prstGeom>
          <a:noFill/>
        </p:spPr>
      </p:pic>
      <p:pic>
        <p:nvPicPr>
          <p:cNvPr id="32771" name="Picture 3" descr="D:\milou\website\tekeningen - kleur\thema's\seizoenen\zomer\limonade.pn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373042" y="1412776"/>
            <a:ext cx="794195" cy="1105644"/>
          </a:xfrm>
          <a:prstGeom prst="rect">
            <a:avLst/>
          </a:prstGeom>
          <a:noFill/>
        </p:spPr>
      </p:pic>
      <p:pic>
        <p:nvPicPr>
          <p:cNvPr id="32772" name="Picture 4" descr="D:\milou\website\tekeningen - kleur\thema's\seizoenen\zomer\grasmaaier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3923928" y="482845"/>
            <a:ext cx="1159371" cy="962230"/>
          </a:xfrm>
          <a:prstGeom prst="rect">
            <a:avLst/>
          </a:prstGeom>
          <a:noFill/>
        </p:spPr>
      </p:pic>
      <p:pic>
        <p:nvPicPr>
          <p:cNvPr id="32773" name="Picture 5" descr="D:\milou\website\tekeningen - kleur\thema's\seizoenen\zomer\schelp 1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5583921" y="1628800"/>
            <a:ext cx="792507" cy="768492"/>
          </a:xfrm>
          <a:prstGeom prst="rect">
            <a:avLst/>
          </a:prstGeom>
          <a:noFill/>
        </p:spPr>
      </p:pic>
      <p:pic>
        <p:nvPicPr>
          <p:cNvPr id="32774" name="Picture 6" descr="D:\milou\website\tekeningen - kleur\thema's\seizoenen\zomer\zon.png"/>
          <p:cNvPicPr>
            <a:picLocks noChangeAspect="1" noChangeArrowheads="1"/>
          </p:cNvPicPr>
          <p:nvPr/>
        </p:nvPicPr>
        <p:blipFill>
          <a:blip r:embed="rId6"/>
          <a:stretch>
            <a:fillRect/>
          </a:stretch>
        </p:blipFill>
        <p:spPr bwMode="auto">
          <a:xfrm>
            <a:off x="7236295" y="557692"/>
            <a:ext cx="1140867" cy="897554"/>
          </a:xfrm>
          <a:prstGeom prst="rect">
            <a:avLst/>
          </a:prstGeom>
          <a:noFill/>
        </p:spPr>
      </p:pic>
      <p:pic>
        <p:nvPicPr>
          <p:cNvPr id="32775" name="Picture 7" descr="D:\milou\website\tekeningen - kleur\thema's\seizoenen\zomer\kers.png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6516216" y="4114382"/>
            <a:ext cx="1065089" cy="891820"/>
          </a:xfrm>
          <a:prstGeom prst="rect">
            <a:avLst/>
          </a:prstGeom>
          <a:noFill/>
        </p:spPr>
      </p:pic>
      <p:pic>
        <p:nvPicPr>
          <p:cNvPr id="32776" name="Picture 8" descr="D:\milou\website\tekeningen - kleur\thema's\seizoenen\zomer\zonnebloem.png"/>
          <p:cNvPicPr>
            <a:picLocks noChangeAspect="1" noChangeArrowheads="1"/>
          </p:cNvPicPr>
          <p:nvPr/>
        </p:nvPicPr>
        <p:blipFill>
          <a:blip r:embed="rId8" cstate="print"/>
          <a:stretch>
            <a:fillRect/>
          </a:stretch>
        </p:blipFill>
        <p:spPr bwMode="auto">
          <a:xfrm>
            <a:off x="5076056" y="5082993"/>
            <a:ext cx="1174487" cy="1025988"/>
          </a:xfrm>
          <a:prstGeom prst="rect">
            <a:avLst/>
          </a:prstGeom>
          <a:noFill/>
        </p:spPr>
      </p:pic>
      <p:pic>
        <p:nvPicPr>
          <p:cNvPr id="32777" name="Picture 9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3585218" y="3933056"/>
            <a:ext cx="933974" cy="842470"/>
          </a:xfrm>
          <a:prstGeom prst="rect">
            <a:avLst/>
          </a:prstGeom>
          <a:noFill/>
        </p:spPr>
      </p:pic>
      <p:pic>
        <p:nvPicPr>
          <p:cNvPr id="32778" name="Picture 10" descr="D:\milou\website\tekeningen - kleur\thema's\seizoenen\zomer\bijenkorf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255691" y="5301208"/>
            <a:ext cx="1010889" cy="980257"/>
          </a:xfrm>
          <a:prstGeom prst="rect">
            <a:avLst/>
          </a:prstGeom>
          <a:noFill/>
        </p:spPr>
      </p:pic>
      <p:pic>
        <p:nvPicPr>
          <p:cNvPr id="32779" name="Picture 11" descr="D:\milou\website\tekeningen - kleur\thema's\seizoenen\zomer\shirt.png"/>
          <p:cNvPicPr>
            <a:picLocks noChangeAspect="1" noChangeArrowheads="1"/>
          </p:cNvPicPr>
          <p:nvPr/>
        </p:nvPicPr>
        <p:blipFill>
          <a:blip r:embed="rId11" cstate="print"/>
          <a:stretch>
            <a:fillRect/>
          </a:stretch>
        </p:blipFill>
        <p:spPr bwMode="auto">
          <a:xfrm>
            <a:off x="539552" y="4105202"/>
            <a:ext cx="1104598" cy="87156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88421"/>
              <a:ext cx="1139450" cy="893525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77031" y="5085184"/>
              <a:ext cx="1016666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004783" y="5085184"/>
              <a:ext cx="1139449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806363" y="5085184"/>
              <a:ext cx="1125000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547160" y="5085184"/>
              <a:ext cx="1157142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7410" name="Picture 2" descr="D:\milou\website\tekeningen - kleur\thema's\seizoenen\zomer\zwempak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971600" y="2154204"/>
            <a:ext cx="457155" cy="636431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seizoenen\zomer\zwempak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339752" y="1362116"/>
            <a:ext cx="457155" cy="636431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seizoenen\zomer\zwempak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1979712" y="3090308"/>
            <a:ext cx="457155" cy="636431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seizoenen\zomer\zwempak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203848" y="2298220"/>
            <a:ext cx="457155" cy="636431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seizoenen\zomer\zwempak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995936" y="1362116"/>
            <a:ext cx="457155" cy="636431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seizoenen\zomer\zwempak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283968" y="3018300"/>
            <a:ext cx="457155" cy="636431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seizoenen\zomer\zwempak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292080" y="1722156"/>
            <a:ext cx="457155" cy="636431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seizoenen\zomer\zwempak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868144" y="3234324"/>
            <a:ext cx="457155" cy="636431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seizoenen\zomer\zwempak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7668344" y="2586252"/>
            <a:ext cx="457155" cy="636431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seizoenen\zomer\zwempak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6804248" y="1362116"/>
            <a:ext cx="457155" cy="63643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93470" y="4961330"/>
              <a:ext cx="683215" cy="103967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31617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211960" y="4941168"/>
              <a:ext cx="741176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64553"/>
              <a:ext cx="1147707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85720" y="5013176"/>
              <a:ext cx="101666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18434" name="Picture 2" descr="D:\milou\website\tekeningen - kleur\thema's\seizoenen\zomer\zandkastee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1619672" y="1445426"/>
            <a:ext cx="739308" cy="619037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seizoenen\zomer\zandkastee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1187624" y="2813578"/>
            <a:ext cx="739308" cy="619037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seizoenen\zomer\zandkastee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419872" y="2885586"/>
            <a:ext cx="739308" cy="619037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seizoenen\zomer\zandkastee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275856" y="1157394"/>
            <a:ext cx="739308" cy="619037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seizoenen\zomer\zandkastee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572000" y="1949482"/>
            <a:ext cx="739308" cy="619037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seizoenen\zomer\zandkastee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364088" y="3173618"/>
            <a:ext cx="739308" cy="619037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seizoenen\zomer\zandkastee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7020272" y="2381530"/>
            <a:ext cx="739308" cy="619037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seizoenen\zomer\zandkastee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6084168" y="1301410"/>
            <a:ext cx="739308" cy="6190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8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1330"/>
              <a:ext cx="703019" cy="1039675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17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24527" y="4941168"/>
              <a:ext cx="744466" cy="1080000"/>
            </a:xfrm>
            <a:prstGeom prst="rect">
              <a:avLst/>
            </a:prstGeom>
          </p:spPr>
        </p:pic>
      </p:grpSp>
      <p:grpSp>
        <p:nvGrpSpPr>
          <p:cNvPr id="19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191381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20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012160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21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741997" y="4941168"/>
              <a:ext cx="741176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thema's\seizoenen\zomer\kers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987824" y="1514346"/>
            <a:ext cx="768690" cy="558215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seizoenen\zomer\kers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436096" y="3026514"/>
            <a:ext cx="768690" cy="558215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seizoenen\zomer\kers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131840" y="3314546"/>
            <a:ext cx="768690" cy="558215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seizoenen\zomer\kers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211960" y="2522458"/>
            <a:ext cx="768690" cy="558215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seizoenen\zomer\kers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932040" y="1442338"/>
            <a:ext cx="768690" cy="55821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9552" y="5013176"/>
              <a:ext cx="1016668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5736" y="5013176"/>
              <a:ext cx="1139450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13176"/>
              <a:ext cx="1125001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13176"/>
              <a:ext cx="1157143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4545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20482" name="Picture 2" descr="D:\milou\website\tekeningen - kleur\thema's\seizoenen\zomer\bijenkorf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589235" y="1124744"/>
            <a:ext cx="603681" cy="581323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seizoenen\zomer\bijenkorf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6549675" y="2204864"/>
            <a:ext cx="603681" cy="581323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seizoenen\zomer\bijenkorf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6333651" y="1124744"/>
            <a:ext cx="603681" cy="581323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seizoenen\zomer\bijenkorf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389435" y="2420888"/>
            <a:ext cx="603681" cy="581323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seizoenen\zomer\bijenkorf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813371" y="3356992"/>
            <a:ext cx="603681" cy="581323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seizoenen\zomer\bijenkorf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309315" y="1772816"/>
            <a:ext cx="603681" cy="581323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seizoenen\zomer\bijenkorf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1437107" y="2348880"/>
            <a:ext cx="603681" cy="581323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seizoenen\zomer\bijenkorf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717027" y="3501008"/>
            <a:ext cx="603681" cy="581323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seizoenen\zomer\bijenkorf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7917827" y="1844824"/>
            <a:ext cx="603681" cy="581323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seizoenen\zomer\bijenkorf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7269755" y="3284984"/>
            <a:ext cx="603681" cy="581323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seizoenen\zomer\bijenkorf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733251" y="2780928"/>
            <a:ext cx="603681" cy="581323"/>
          </a:xfrm>
          <a:prstGeom prst="rect">
            <a:avLst/>
          </a:prstGeom>
          <a:noFill/>
        </p:spPr>
      </p:pic>
      <p:pic>
        <p:nvPicPr>
          <p:cNvPr id="35" name="Picture 2" descr="D:\milou\website\tekeningen - kleur\thema's\seizoenen\zomer\bijenkorf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965499" y="1412776"/>
            <a:ext cx="603681" cy="581323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seizoenen\zomer\bijenkorf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757587" y="2996952"/>
            <a:ext cx="603681" cy="581323"/>
          </a:xfrm>
          <a:prstGeom prst="rect">
            <a:avLst/>
          </a:prstGeom>
          <a:noFill/>
        </p:spPr>
      </p:pic>
      <p:pic>
        <p:nvPicPr>
          <p:cNvPr id="37" name="Picture 2" descr="D:\milou\website\tekeningen - kleur\thema's\seizoenen\zomer\bijenkorf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1005059" y="1268760"/>
            <a:ext cx="603681" cy="58132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13176"/>
              <a:ext cx="1139450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07090" y="5013176"/>
              <a:ext cx="1125000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13176"/>
              <a:ext cx="1157143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15535"/>
              <a:ext cx="1139450" cy="895282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452320" y="5042284"/>
              <a:ext cx="1202805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21506" name="Picture 2" descr="D:\milou\website\tekeningen - kleur\thema's\seizoenen\zomer\hemd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7380312" y="1319783"/>
            <a:ext cx="494946" cy="390526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seizoenen\zomer\hemd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6948264" y="2255887"/>
            <a:ext cx="494946" cy="390526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seizoenen\zomer\hemd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6804248" y="3336007"/>
            <a:ext cx="494946" cy="390526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seizoenen\zomer\hemd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6084168" y="1679823"/>
            <a:ext cx="494946" cy="390526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seizoenen\zomer\hemd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8100392" y="2615927"/>
            <a:ext cx="494946" cy="390526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seizoenen\zomer\hemd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436096" y="3336007"/>
            <a:ext cx="494946" cy="390526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seizoenen\zomer\hemd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004048" y="1463799"/>
            <a:ext cx="494946" cy="390526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seizoenen\zomer\hemd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499992" y="2543919"/>
            <a:ext cx="494946" cy="390526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seizoenen\zomer\hemd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563888" y="3408015"/>
            <a:ext cx="494946" cy="390526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seizoenen\zomer\hemd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779912" y="1607815"/>
            <a:ext cx="494946" cy="390526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seizoenen\zomer\hemd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771800" y="1247775"/>
            <a:ext cx="494946" cy="390526"/>
          </a:xfrm>
          <a:prstGeom prst="rect">
            <a:avLst/>
          </a:prstGeom>
          <a:noFill/>
        </p:spPr>
      </p:pic>
      <p:pic>
        <p:nvPicPr>
          <p:cNvPr id="35" name="Picture 2" descr="D:\milou\website\tekeningen - kleur\thema's\seizoenen\zomer\hemd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843808" y="2687935"/>
            <a:ext cx="494946" cy="390526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seizoenen\zomer\hemd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1835696" y="3480023"/>
            <a:ext cx="494946" cy="390526"/>
          </a:xfrm>
          <a:prstGeom prst="rect">
            <a:avLst/>
          </a:prstGeom>
          <a:noFill/>
        </p:spPr>
      </p:pic>
      <p:pic>
        <p:nvPicPr>
          <p:cNvPr id="37" name="Picture 2" descr="D:\milou\website\tekeningen - kleur\thema's\seizoenen\zomer\hemd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971600" y="2759943"/>
            <a:ext cx="494946" cy="390526"/>
          </a:xfrm>
          <a:prstGeom prst="rect">
            <a:avLst/>
          </a:prstGeom>
          <a:noFill/>
        </p:spPr>
      </p:pic>
      <p:pic>
        <p:nvPicPr>
          <p:cNvPr id="38" name="Picture 2" descr="D:\milou\website\tekeningen - kleur\thema's\seizoenen\zomer\hemd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1979712" y="1823839"/>
            <a:ext cx="494946" cy="390526"/>
          </a:xfrm>
          <a:prstGeom prst="rect">
            <a:avLst/>
          </a:prstGeom>
          <a:noFill/>
        </p:spPr>
      </p:pic>
      <p:pic>
        <p:nvPicPr>
          <p:cNvPr id="39" name="Picture 2" descr="D:\milou\website\tekeningen - kleur\thema's\seizoenen\zomer\hemd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899592" y="1391791"/>
            <a:ext cx="494946" cy="39052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21711" y="5013176"/>
              <a:ext cx="1016666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04584" y="5013176"/>
              <a:ext cx="1139449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06163" y="5013176"/>
              <a:ext cx="1125000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46959" y="5013176"/>
              <a:ext cx="1157142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22022"/>
              <a:ext cx="1122937" cy="882307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19458" name="Picture 2" descr="D:\milou\website\tekeningen - kleur\thema's\seizoenen\zomer\golf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1089926" y="1556792"/>
            <a:ext cx="514110" cy="810438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seizoenen\zomer\golf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170046" y="1268760"/>
            <a:ext cx="514110" cy="810438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seizoenen\zomer\golf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098038" y="2492896"/>
            <a:ext cx="514110" cy="810438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seizoenen\zomer\golf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1017918" y="2852936"/>
            <a:ext cx="514110" cy="810438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seizoenen\zomer\golf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106150" y="1988840"/>
            <a:ext cx="514110" cy="810438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seizoenen\zomer\golf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106150" y="3356992"/>
            <a:ext cx="514110" cy="810438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seizoenen\zomer\golf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114262" y="1196752"/>
            <a:ext cx="514110" cy="810438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seizoenen\zomer\golf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330286" y="2636912"/>
            <a:ext cx="514110" cy="810438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seizoenen\zomer\golf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554422" y="1196752"/>
            <a:ext cx="514110" cy="810438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seizoenen\zomer\golf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554422" y="3068960"/>
            <a:ext cx="514110" cy="810438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seizoenen\zomer\golf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7786670" y="3068960"/>
            <a:ext cx="514110" cy="810438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seizoenen\zomer\golf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6418518" y="1988840"/>
            <a:ext cx="514110" cy="810438"/>
          </a:xfrm>
          <a:prstGeom prst="rect">
            <a:avLst/>
          </a:prstGeom>
          <a:noFill/>
        </p:spPr>
      </p:pic>
      <p:pic>
        <p:nvPicPr>
          <p:cNvPr id="35" name="Picture 2" descr="D:\milou\website\tekeningen - kleur\thema's\seizoenen\zomer\golf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7642654" y="1340768"/>
            <a:ext cx="514110" cy="81043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28936" y="5085184"/>
              <a:ext cx="1016666" cy="900000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22864" y="5090891"/>
              <a:ext cx="1125000" cy="888586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012008" y="5085184"/>
              <a:ext cx="1125000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796136" y="5089729"/>
              <a:ext cx="1145455" cy="890909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524328" y="5085184"/>
              <a:ext cx="1145454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2530" name="Picture 2" descr="D:\milou\website\tekeningen - kleur\thema's\seizoenen\zomer\hoed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1431991" y="1700808"/>
            <a:ext cx="631514" cy="612378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seizoenen\zomer\hoed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656127" y="980728"/>
            <a:ext cx="631514" cy="612378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seizoenen\zomer\hoed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855927" y="2708920"/>
            <a:ext cx="631514" cy="612378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seizoenen\zomer\hoed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440103" y="3284984"/>
            <a:ext cx="631514" cy="612378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seizoenen\zomer\hoed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592231" y="1844824"/>
            <a:ext cx="631514" cy="612378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seizoenen\zomer\hoed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952271" y="2780928"/>
            <a:ext cx="631514" cy="612378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seizoenen\zomer\hoed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104399" y="1124744"/>
            <a:ext cx="631514" cy="612378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seizoenen\zomer\hoed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464439" y="3429000"/>
            <a:ext cx="631514" cy="612378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seizoenen\zomer\hoed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7480663" y="3068960"/>
            <a:ext cx="631514" cy="612378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seizoenen\zomer\hoed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968495" y="2132856"/>
            <a:ext cx="631514" cy="612378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seizoenen\zomer\hoed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7336647" y="1268760"/>
            <a:ext cx="631514" cy="61237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41168"/>
              <a:ext cx="744466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0720" y="5013176"/>
              <a:ext cx="1157144" cy="900000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13176"/>
              <a:ext cx="1125001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49103"/>
              <a:ext cx="730285" cy="1064129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4058"/>
              <a:ext cx="1145456" cy="898235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25602" name="Picture 2" descr="D:\milou\website\tekeningen - kleur\thema's\seizoenen\zomer\limonade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971600" y="1789011"/>
            <a:ext cx="777776" cy="679436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seizoenen\zomer\limonade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1475656" y="3085155"/>
            <a:ext cx="777776" cy="679436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seizoenen\zomer\limonade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267744" y="1212947"/>
            <a:ext cx="777776" cy="679436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seizoenen\zomer\limonade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059832" y="2437083"/>
            <a:ext cx="777776" cy="679436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seizoenen\zomer\limonade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283968" y="1356963"/>
            <a:ext cx="777776" cy="679436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seizoenen\zomer\limonade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355976" y="3229171"/>
            <a:ext cx="777776" cy="679436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seizoenen\zomer\limonade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796136" y="2437083"/>
            <a:ext cx="777776" cy="679436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seizoenen\zomer\limonade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7380312" y="3085155"/>
            <a:ext cx="777776" cy="679436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seizoenen\zomer\limonade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6732240" y="1284955"/>
            <a:ext cx="777776" cy="67943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13176"/>
              <a:ext cx="1145457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12841" y="5026479"/>
              <a:ext cx="1122935" cy="873393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56510"/>
              <a:ext cx="1125001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24129" y="5013176"/>
              <a:ext cx="1202803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8907" y="5013176"/>
              <a:ext cx="1113778" cy="873395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24578" name="Picture 2" descr="D:\milou\website\tekeningen - kleur\thema's\seizoenen\zomer\paraso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103708" y="1412776"/>
            <a:ext cx="481012" cy="666750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seizoenen\zomer\paraso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6183828" y="2348880"/>
            <a:ext cx="481012" cy="666750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seizoenen\zomer\paraso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7912020" y="1268760"/>
            <a:ext cx="481012" cy="666750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seizoenen\zomer\paraso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519532" y="3284984"/>
            <a:ext cx="481012" cy="666750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seizoenen\zomer\paraso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7263948" y="3429000"/>
            <a:ext cx="481012" cy="666750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seizoenen\zomer\paraso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7840012" y="2492896"/>
            <a:ext cx="481012" cy="666750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seizoenen\zomer\paraso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391740" y="3284984"/>
            <a:ext cx="481012" cy="666750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seizoenen\zomer\paraso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6183828" y="1052736"/>
            <a:ext cx="481012" cy="666750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seizoenen\zomer\paraso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879572" y="2276872"/>
            <a:ext cx="481012" cy="666750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seizoenen\zomer\paraso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231500" y="1124744"/>
            <a:ext cx="481012" cy="666750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seizoenen\zomer\paraso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1287284" y="3212976"/>
            <a:ext cx="481012" cy="666750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seizoenen\zomer\paraso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151380" y="2348880"/>
            <a:ext cx="481012" cy="666750"/>
          </a:xfrm>
          <a:prstGeom prst="rect">
            <a:avLst/>
          </a:prstGeom>
          <a:noFill/>
        </p:spPr>
      </p:pic>
      <p:pic>
        <p:nvPicPr>
          <p:cNvPr id="35" name="Picture 2" descr="D:\milou\website\tekeningen - kleur\thema's\seizoenen\zomer\paraso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1143268" y="1412776"/>
            <a:ext cx="481012" cy="6667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78897" y="5013176"/>
              <a:ext cx="1125000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6863" y="5013176"/>
              <a:ext cx="1145454" cy="900000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211960" y="4941168"/>
              <a:ext cx="741176" cy="108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804393" y="5013176"/>
              <a:ext cx="1122935" cy="90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50095" y="5042284"/>
              <a:ext cx="1073467" cy="841784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26626" name="Picture 2" descr="D:\milou\website\tekeningen - kleur\thema's\seizoenen\zomer\bikini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899592" y="1450389"/>
            <a:ext cx="529971" cy="715275"/>
          </a:xfrm>
          <a:prstGeom prst="rect">
            <a:avLst/>
          </a:prstGeom>
          <a:noFill/>
        </p:spPr>
      </p:pic>
      <p:pic>
        <p:nvPicPr>
          <p:cNvPr id="40" name="Picture 2" descr="D:\milou\website\tekeningen - kleur\thema's\seizoenen\zomer\bikini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1691680" y="2818541"/>
            <a:ext cx="529971" cy="715275"/>
          </a:xfrm>
          <a:prstGeom prst="rect">
            <a:avLst/>
          </a:prstGeom>
          <a:noFill/>
        </p:spPr>
      </p:pic>
      <p:pic>
        <p:nvPicPr>
          <p:cNvPr id="41" name="Picture 2" descr="D:\milou\website\tekeningen - kleur\thema's\seizoenen\zomer\bikini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843808" y="1522397"/>
            <a:ext cx="529971" cy="715275"/>
          </a:xfrm>
          <a:prstGeom prst="rect">
            <a:avLst/>
          </a:prstGeom>
          <a:noFill/>
        </p:spPr>
      </p:pic>
      <p:pic>
        <p:nvPicPr>
          <p:cNvPr id="42" name="Picture 2" descr="D:\milou\website\tekeningen - kleur\thema's\seizoenen\zomer\bikini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059832" y="3178581"/>
            <a:ext cx="529971" cy="715275"/>
          </a:xfrm>
          <a:prstGeom prst="rect">
            <a:avLst/>
          </a:prstGeom>
          <a:noFill/>
        </p:spPr>
      </p:pic>
      <p:pic>
        <p:nvPicPr>
          <p:cNvPr id="43" name="Picture 2" descr="D:\milou\website\tekeningen - kleur\thema's\seizoenen\zomer\bikini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139952" y="1162357"/>
            <a:ext cx="529971" cy="715275"/>
          </a:xfrm>
          <a:prstGeom prst="rect">
            <a:avLst/>
          </a:prstGeom>
          <a:noFill/>
        </p:spPr>
      </p:pic>
      <p:pic>
        <p:nvPicPr>
          <p:cNvPr id="44" name="Picture 2" descr="D:\milou\website\tekeningen - kleur\thema's\seizoenen\zomer\bikini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355976" y="2674525"/>
            <a:ext cx="529971" cy="715275"/>
          </a:xfrm>
          <a:prstGeom prst="rect">
            <a:avLst/>
          </a:prstGeom>
          <a:noFill/>
        </p:spPr>
      </p:pic>
      <p:pic>
        <p:nvPicPr>
          <p:cNvPr id="45" name="Picture 2" descr="D:\milou\website\tekeningen - kleur\thema's\seizoenen\zomer\bikini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652120" y="1810429"/>
            <a:ext cx="529971" cy="715275"/>
          </a:xfrm>
          <a:prstGeom prst="rect">
            <a:avLst/>
          </a:prstGeom>
          <a:noFill/>
        </p:spPr>
      </p:pic>
      <p:pic>
        <p:nvPicPr>
          <p:cNvPr id="46" name="Picture 2" descr="D:\milou\website\tekeningen - kleur\thema's\seizoenen\zomer\bikini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940152" y="3250589"/>
            <a:ext cx="529971" cy="715275"/>
          </a:xfrm>
          <a:prstGeom prst="rect">
            <a:avLst/>
          </a:prstGeom>
          <a:noFill/>
        </p:spPr>
      </p:pic>
      <p:pic>
        <p:nvPicPr>
          <p:cNvPr id="47" name="Picture 2" descr="D:\milou\website\tekeningen - kleur\thema's\seizoenen\zomer\bikini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7668344" y="2602517"/>
            <a:ext cx="529971" cy="715275"/>
          </a:xfrm>
          <a:prstGeom prst="rect">
            <a:avLst/>
          </a:prstGeom>
          <a:noFill/>
        </p:spPr>
      </p:pic>
      <p:pic>
        <p:nvPicPr>
          <p:cNvPr id="48" name="Picture 2" descr="D:\milou\website\tekeningen - kleur\thema's\seizoenen\zomer\bikini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6876256" y="1234365"/>
            <a:ext cx="529971" cy="71527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93470" y="4975973"/>
              <a:ext cx="683215" cy="101038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12840" y="5013176"/>
              <a:ext cx="1122935" cy="900000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07290" y="5013176"/>
              <a:ext cx="1125000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13176"/>
              <a:ext cx="1202805" cy="90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85720" y="5013176"/>
              <a:ext cx="101666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28674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1261751" y="1124744"/>
            <a:ext cx="676625" cy="549502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7166407" y="3429000"/>
            <a:ext cx="676625" cy="549502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341871" y="1628800"/>
            <a:ext cx="676625" cy="549502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685687" y="1988840"/>
            <a:ext cx="676625" cy="549502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341871" y="3573016"/>
            <a:ext cx="676625" cy="549502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061951" y="2492896"/>
            <a:ext cx="676625" cy="549502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493999" y="1052736"/>
            <a:ext cx="676625" cy="549502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574119" y="1916832"/>
            <a:ext cx="676625" cy="549502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070063" y="3356992"/>
            <a:ext cx="676625" cy="549502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1477775" y="2636912"/>
            <a:ext cx="676625" cy="549502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829703" y="3573016"/>
            <a:ext cx="676625" cy="549502"/>
          </a:xfrm>
          <a:prstGeom prst="rect">
            <a:avLst/>
          </a:prstGeom>
          <a:noFill/>
        </p:spPr>
      </p:pic>
      <p:pic>
        <p:nvPicPr>
          <p:cNvPr id="35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510223" y="2636912"/>
            <a:ext cx="676625" cy="549502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726247" y="1196752"/>
            <a:ext cx="676625" cy="549502"/>
          </a:xfrm>
          <a:prstGeom prst="rect">
            <a:avLst/>
          </a:prstGeom>
          <a:noFill/>
        </p:spPr>
      </p:pic>
      <p:pic>
        <p:nvPicPr>
          <p:cNvPr id="37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870263" y="3573016"/>
            <a:ext cx="676625" cy="549502"/>
          </a:xfrm>
          <a:prstGeom prst="rect">
            <a:avLst/>
          </a:prstGeom>
          <a:noFill/>
        </p:spPr>
      </p:pic>
      <p:pic>
        <p:nvPicPr>
          <p:cNvPr id="38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7742471" y="2636912"/>
            <a:ext cx="676625" cy="549502"/>
          </a:xfrm>
          <a:prstGeom prst="rect">
            <a:avLst/>
          </a:prstGeom>
          <a:noFill/>
        </p:spPr>
      </p:pic>
      <p:pic>
        <p:nvPicPr>
          <p:cNvPr id="39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6806367" y="2060848"/>
            <a:ext cx="676625" cy="549502"/>
          </a:xfrm>
          <a:prstGeom prst="rect">
            <a:avLst/>
          </a:prstGeom>
          <a:noFill/>
        </p:spPr>
      </p:pic>
      <p:pic>
        <p:nvPicPr>
          <p:cNvPr id="40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7598455" y="1124744"/>
            <a:ext cx="676625" cy="54950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13176"/>
              <a:ext cx="1139450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03993" y="5013176"/>
              <a:ext cx="1122935" cy="899999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13176"/>
              <a:ext cx="1125001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866374" y="5013176"/>
              <a:ext cx="1016666" cy="90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7721"/>
              <a:ext cx="1145456" cy="89091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30722" name="Picture 2" descr="D:\milou\website\tekeningen - kleur\thema's\seizoenen\zomer\zwembroek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1045974" y="1340768"/>
            <a:ext cx="741790" cy="669115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seizoenen\zomer\zwembroek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358342" y="1412776"/>
            <a:ext cx="741790" cy="669115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seizoenen\zomer\zwembroek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829950" y="3140968"/>
            <a:ext cx="741790" cy="669115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seizoenen\zomer\zwembroek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270110" y="2348880"/>
            <a:ext cx="741790" cy="669115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seizoenen\zomer\zwembroek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918182" y="3284984"/>
            <a:ext cx="741790" cy="669115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seizoenen\zomer\zwembroek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990190" y="1196752"/>
            <a:ext cx="741790" cy="669115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seizoenen\zomer\zwembroek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358342" y="2708920"/>
            <a:ext cx="741790" cy="669115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seizoenen\zomer\zwembroek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726494" y="1700808"/>
            <a:ext cx="741790" cy="669115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seizoenen\zomer\zwembroek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6014526" y="3212976"/>
            <a:ext cx="741790" cy="669115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seizoenen\zomer\zwembroek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7670710" y="2420888"/>
            <a:ext cx="741790" cy="669115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seizoenen\zomer\zwembroek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7094646" y="1196752"/>
            <a:ext cx="741790" cy="66911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41168"/>
              <a:ext cx="741177" cy="1080000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22864" y="5094087"/>
              <a:ext cx="1125000" cy="882194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012008" y="5085184"/>
              <a:ext cx="1125000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012160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524328" y="5085184"/>
              <a:ext cx="1157142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7650" name="Picture 2" descr="D:\milou\website\tekeningen - kleur\thema's\seizoenen\zomer\schelp 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1209080" y="1916832"/>
            <a:ext cx="723601" cy="753338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seizoenen\zomer\schelp 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1929160" y="3140968"/>
            <a:ext cx="723601" cy="753338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seizoenen\zomer\schelp 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505224" y="1196752"/>
            <a:ext cx="723601" cy="753338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seizoenen\zomer\schelp 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297312" y="2420888"/>
            <a:ext cx="723601" cy="753338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seizoenen\zomer\schelp 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097512" y="3212976"/>
            <a:ext cx="723601" cy="753338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seizoenen\zomer\schelp 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6897712" y="2780928"/>
            <a:ext cx="723601" cy="753338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seizoenen\zomer\schelp 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7401768" y="1196752"/>
            <a:ext cx="723601" cy="753338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seizoenen\zomer\schelp 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817592" y="1844824"/>
            <a:ext cx="723601" cy="753338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seizoenen\zomer\schelp 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305424" y="1268760"/>
            <a:ext cx="723601" cy="75333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15293" y="4941168"/>
              <a:ext cx="506548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394529" y="4969458"/>
              <a:ext cx="703018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81095" y="4941168"/>
              <a:ext cx="770001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940152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57728" y="4956379"/>
              <a:ext cx="709714" cy="1049577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8194" name="Picture 2" descr="D:\milou\website\tekeningen - kleur\thema's\seizoenen\zomer\jurk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635896" y="1419063"/>
            <a:ext cx="711838" cy="784474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seizoenen\zomer\jurk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076056" y="2931231"/>
            <a:ext cx="711838" cy="78447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8968"/>
              <a:ext cx="703019" cy="102439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5736" y="5013176"/>
              <a:ext cx="1125000" cy="900000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52949"/>
              <a:ext cx="1147707" cy="892661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13176"/>
              <a:ext cx="1139450" cy="90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5361" y="5022023"/>
              <a:ext cx="1145455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31746" name="Picture 2" descr="D:\milou\website\tekeningen - kleur\thema's\seizoenen\zomer\ijs 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1475656" y="1241628"/>
            <a:ext cx="370800" cy="446376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seizoenen\zomer\ijs 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755576" y="2465764"/>
            <a:ext cx="370800" cy="446376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seizoenen\zomer\ijs 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123728" y="2249740"/>
            <a:ext cx="370800" cy="446376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seizoenen\zomer\ijs 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1619672" y="3545884"/>
            <a:ext cx="370800" cy="446376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seizoenen\zomer\ijs 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843808" y="3113836"/>
            <a:ext cx="370800" cy="446376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seizoenen\zomer\ijs 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131840" y="1385644"/>
            <a:ext cx="370800" cy="446376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seizoenen\zomer\ijs 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067944" y="2105724"/>
            <a:ext cx="370800" cy="446376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seizoenen\zomer\ijs 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995936" y="3545884"/>
            <a:ext cx="370800" cy="446376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seizoenen\zomer\ijs 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148064" y="2681788"/>
            <a:ext cx="370800" cy="446376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seizoenen\zomer\ijs 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788024" y="1169620"/>
            <a:ext cx="370800" cy="446376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seizoenen\zomer\ijs 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940152" y="3473876"/>
            <a:ext cx="370800" cy="446376"/>
          </a:xfrm>
          <a:prstGeom prst="rect">
            <a:avLst/>
          </a:prstGeom>
          <a:noFill/>
        </p:spPr>
      </p:pic>
      <p:pic>
        <p:nvPicPr>
          <p:cNvPr id="35" name="Picture 2" descr="D:\milou\website\tekeningen - kleur\thema's\seizoenen\zomer\ijs 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6084168" y="1457652"/>
            <a:ext cx="370800" cy="446376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seizoenen\zomer\ijs 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7740352" y="3401868"/>
            <a:ext cx="370800" cy="446376"/>
          </a:xfrm>
          <a:prstGeom prst="rect">
            <a:avLst/>
          </a:prstGeom>
          <a:noFill/>
        </p:spPr>
      </p:pic>
      <p:pic>
        <p:nvPicPr>
          <p:cNvPr id="37" name="Picture 2" descr="D:\milou\website\tekeningen - kleur\thema's\seizoenen\zomer\ijs 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6876256" y="2465764"/>
            <a:ext cx="370800" cy="446376"/>
          </a:xfrm>
          <a:prstGeom prst="rect">
            <a:avLst/>
          </a:prstGeom>
          <a:noFill/>
        </p:spPr>
      </p:pic>
      <p:pic>
        <p:nvPicPr>
          <p:cNvPr id="38" name="Picture 2" descr="D:\milou\website\tekeningen - kleur\thema's\seizoenen\zomer\ijs 2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7668344" y="1313636"/>
            <a:ext cx="370800" cy="44637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72263" y="5085184"/>
              <a:ext cx="1147706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64775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216505" y="4941168"/>
              <a:ext cx="741176" cy="108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13176"/>
              <a:ext cx="1122935" cy="90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98338" y="4941168"/>
              <a:ext cx="709714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23554" name="Picture 2" descr="D:\milou\website\tekeningen - kleur\thema's\seizoenen\zomer\meloe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1331640" y="1544232"/>
            <a:ext cx="935122" cy="460913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seizoenen\zomer\meloe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1115616" y="3056400"/>
            <a:ext cx="935122" cy="460913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seizoenen\zomer\meloe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555776" y="2336320"/>
            <a:ext cx="935122" cy="460913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seizoenen\zomer\meloe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635896" y="3272424"/>
            <a:ext cx="935122" cy="460913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seizoenen\zomer\meloe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563888" y="1256200"/>
            <a:ext cx="935122" cy="460913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seizoenen\zomer\meloe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7020272" y="3344432"/>
            <a:ext cx="935122" cy="460913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seizoenen\zomer\meloe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292080" y="2480336"/>
            <a:ext cx="935122" cy="460913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seizoenen\zomer\meloe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6732240" y="1544232"/>
            <a:ext cx="935122" cy="46091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22079"/>
              <a:ext cx="1125000" cy="882194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12841" y="5014002"/>
              <a:ext cx="1122935" cy="898348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06163" y="5018883"/>
              <a:ext cx="1125000" cy="888586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1245" y="4941288"/>
              <a:ext cx="730285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77463" y="5013176"/>
              <a:ext cx="101666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29698" name="Picture 2" descr="D:\milou\website\tekeningen - kleur\thema's\seizoenen\zomer\ijs 1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971600" y="1941918"/>
            <a:ext cx="467369" cy="495158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seizoenen\zomer\ijs 1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123728" y="1293846"/>
            <a:ext cx="467369" cy="495158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seizoenen\zomer\ijs 1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1331640" y="3238062"/>
            <a:ext cx="467369" cy="495158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seizoenen\zomer\ijs 1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771800" y="2445974"/>
            <a:ext cx="467369" cy="495158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seizoenen\zomer\ijs 1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707904" y="3310070"/>
            <a:ext cx="467369" cy="495158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seizoenen\zomer\ijs 1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419872" y="1293846"/>
            <a:ext cx="467369" cy="495158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seizoenen\zomer\ijs 1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860032" y="2734006"/>
            <a:ext cx="467369" cy="495158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seizoenen\zomer\ijs 1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292080" y="1437862"/>
            <a:ext cx="467369" cy="495158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seizoenen\zomer\ijs 1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6300192" y="3454086"/>
            <a:ext cx="467369" cy="495158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seizoenen\zomer\ijs 1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8028384" y="3022038"/>
            <a:ext cx="467369" cy="495158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seizoenen\zomer\ijs 1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6732240" y="2085934"/>
            <a:ext cx="467369" cy="495158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seizoenen\zomer\ijs 1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7740352" y="1365854"/>
            <a:ext cx="467369" cy="49515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2770" name="Picture 2" descr="D:\milou\website\tekeningen - kleur\thema's\seizoenen\zomer\boom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39552" y="718916"/>
            <a:ext cx="936589" cy="680142"/>
          </a:xfrm>
          <a:prstGeom prst="rect">
            <a:avLst/>
          </a:prstGeom>
          <a:noFill/>
        </p:spPr>
      </p:pic>
      <p:pic>
        <p:nvPicPr>
          <p:cNvPr id="32771" name="Picture 3" descr="D:\milou\website\tekeningen - kleur\thema's\seizoenen\zomer\limonade.pn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373042" y="1412776"/>
            <a:ext cx="794195" cy="1105644"/>
          </a:xfrm>
          <a:prstGeom prst="rect">
            <a:avLst/>
          </a:prstGeom>
          <a:noFill/>
        </p:spPr>
      </p:pic>
      <p:pic>
        <p:nvPicPr>
          <p:cNvPr id="32772" name="Picture 4" descr="D:\milou\website\tekeningen - kleur\thema's\seizoenen\zomer\grasmaaier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3923928" y="482845"/>
            <a:ext cx="1159371" cy="962230"/>
          </a:xfrm>
          <a:prstGeom prst="rect">
            <a:avLst/>
          </a:prstGeom>
          <a:noFill/>
        </p:spPr>
      </p:pic>
      <p:pic>
        <p:nvPicPr>
          <p:cNvPr id="32773" name="Picture 5" descr="D:\milou\website\tekeningen - kleur\thema's\seizoenen\zomer\schelp 1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5583921" y="1628800"/>
            <a:ext cx="792507" cy="768492"/>
          </a:xfrm>
          <a:prstGeom prst="rect">
            <a:avLst/>
          </a:prstGeom>
          <a:noFill/>
        </p:spPr>
      </p:pic>
      <p:pic>
        <p:nvPicPr>
          <p:cNvPr id="32774" name="Picture 6" descr="D:\milou\website\tekeningen - kleur\thema's\seizoenen\zomer\zon.png"/>
          <p:cNvPicPr>
            <a:picLocks noChangeAspect="1" noChangeArrowheads="1"/>
          </p:cNvPicPr>
          <p:nvPr/>
        </p:nvPicPr>
        <p:blipFill>
          <a:blip r:embed="rId6"/>
          <a:stretch>
            <a:fillRect/>
          </a:stretch>
        </p:blipFill>
        <p:spPr bwMode="auto">
          <a:xfrm>
            <a:off x="7236295" y="557692"/>
            <a:ext cx="1140867" cy="897554"/>
          </a:xfrm>
          <a:prstGeom prst="rect">
            <a:avLst/>
          </a:prstGeom>
          <a:noFill/>
        </p:spPr>
      </p:pic>
      <p:pic>
        <p:nvPicPr>
          <p:cNvPr id="32775" name="Picture 7" descr="D:\milou\website\tekeningen - kleur\thema's\seizoenen\zomer\kers.png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6516216" y="4114382"/>
            <a:ext cx="1065089" cy="891820"/>
          </a:xfrm>
          <a:prstGeom prst="rect">
            <a:avLst/>
          </a:prstGeom>
          <a:noFill/>
        </p:spPr>
      </p:pic>
      <p:pic>
        <p:nvPicPr>
          <p:cNvPr id="32776" name="Picture 8" descr="D:\milou\website\tekeningen - kleur\thema's\seizoenen\zomer\zonnebloem.png"/>
          <p:cNvPicPr>
            <a:picLocks noChangeAspect="1" noChangeArrowheads="1"/>
          </p:cNvPicPr>
          <p:nvPr/>
        </p:nvPicPr>
        <p:blipFill>
          <a:blip r:embed="rId8" cstate="print"/>
          <a:stretch>
            <a:fillRect/>
          </a:stretch>
        </p:blipFill>
        <p:spPr bwMode="auto">
          <a:xfrm>
            <a:off x="5076056" y="5082993"/>
            <a:ext cx="1174487" cy="1025988"/>
          </a:xfrm>
          <a:prstGeom prst="rect">
            <a:avLst/>
          </a:prstGeom>
          <a:noFill/>
        </p:spPr>
      </p:pic>
      <p:pic>
        <p:nvPicPr>
          <p:cNvPr id="32777" name="Picture 9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3585218" y="3933056"/>
            <a:ext cx="933974" cy="842470"/>
          </a:xfrm>
          <a:prstGeom prst="rect">
            <a:avLst/>
          </a:prstGeom>
          <a:noFill/>
        </p:spPr>
      </p:pic>
      <p:pic>
        <p:nvPicPr>
          <p:cNvPr id="32778" name="Picture 10" descr="D:\milou\website\tekeningen - kleur\thema's\seizoenen\zomer\bijenkorf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255691" y="5301208"/>
            <a:ext cx="1010889" cy="980257"/>
          </a:xfrm>
          <a:prstGeom prst="rect">
            <a:avLst/>
          </a:prstGeom>
          <a:noFill/>
        </p:spPr>
      </p:pic>
      <p:pic>
        <p:nvPicPr>
          <p:cNvPr id="32779" name="Picture 11" descr="D:\milou\website\tekeningen - kleur\thema's\seizoenen\zomer\shirt.png"/>
          <p:cNvPicPr>
            <a:picLocks noChangeAspect="1" noChangeArrowheads="1"/>
          </p:cNvPicPr>
          <p:nvPr/>
        </p:nvPicPr>
        <p:blipFill>
          <a:blip r:embed="rId11" cstate="print"/>
          <a:stretch>
            <a:fillRect/>
          </a:stretch>
        </p:blipFill>
        <p:spPr bwMode="auto">
          <a:xfrm>
            <a:off x="539552" y="4105202"/>
            <a:ext cx="1104598" cy="87156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1560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31617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74005" y="4941168"/>
              <a:ext cx="744466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2446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7442" y="4941168"/>
              <a:ext cx="730285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6146" name="Picture 2" descr="D:\milou\website\tekeningen - kleur\thema's\seizoenen\zomer\barbecue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059832" y="1211977"/>
            <a:ext cx="504056" cy="752018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seizoenen\zomer\barbecue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347864" y="2148081"/>
            <a:ext cx="504056" cy="752018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seizoenen\zomer\barbecue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203848" y="3300209"/>
            <a:ext cx="504056" cy="752018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seizoenen\zomer\barbecue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067944" y="2868161"/>
            <a:ext cx="504056" cy="752018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seizoenen\zomer\barbecue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211960" y="1283985"/>
            <a:ext cx="504056" cy="752018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seizoenen\zomer\barbecue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004048" y="2148081"/>
            <a:ext cx="504056" cy="752018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seizoenen\zomer\barbecue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580112" y="3156193"/>
            <a:ext cx="504056" cy="752018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seizoenen\zomer\barbecue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652120" y="1139969"/>
            <a:ext cx="504056" cy="75201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7" y="4961329"/>
              <a:ext cx="730286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24527" y="4941168"/>
              <a:ext cx="744466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91381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1997" y="4941168"/>
              <a:ext cx="741176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9218" name="Picture 2" descr="D:\milou\website\tekeningen - kleur\thema's\seizoenen\zomer\schelp 1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177650" y="1700808"/>
            <a:ext cx="416716" cy="562422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seizoenen\zomer\schelp 1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113754" y="1052736"/>
            <a:ext cx="416716" cy="562422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seizoenen\zomer\schelp 1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177650" y="2708920"/>
            <a:ext cx="416716" cy="562422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seizoenen\zomer\schelp 1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329778" y="3284984"/>
            <a:ext cx="416716" cy="562422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seizoenen\zomer\schelp 1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697930" y="2924944"/>
            <a:ext cx="416716" cy="562422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seizoenen\zomer\schelp 1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905842" y="2060848"/>
            <a:ext cx="416716" cy="562422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seizoenen\zomer\schelp 1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553914" y="1052736"/>
            <a:ext cx="416716" cy="56242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71232"/>
              <a:ext cx="703019" cy="1019872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41903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81095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49102"/>
              <a:ext cx="730286" cy="1064131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462889" y="5013176"/>
              <a:ext cx="1285575" cy="1008112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5122" name="Picture 2" descr="D:\milou\website\tekeningen - kleur\thema's\seizoenen\zomer\henge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987824" y="1214272"/>
            <a:ext cx="551843" cy="584655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seizoenen\zomer\henge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139952" y="1214272"/>
            <a:ext cx="551843" cy="584655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seizoenen\zomer\henge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580112" y="1142264"/>
            <a:ext cx="551843" cy="584655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seizoenen\zomer\henge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131840" y="2294392"/>
            <a:ext cx="551843" cy="584655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seizoenen\zomer\henge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283968" y="2150376"/>
            <a:ext cx="551843" cy="584655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seizoenen\zomer\henge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580112" y="2294392"/>
            <a:ext cx="551843" cy="584655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seizoenen\zomer\henge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131840" y="3374512"/>
            <a:ext cx="551843" cy="584655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seizoenen\zomer\henge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283968" y="3230496"/>
            <a:ext cx="551843" cy="584655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seizoenen\zomer\hengel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292080" y="3374512"/>
            <a:ext cx="551843" cy="58465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1560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45251" y="4961331"/>
              <a:ext cx="703018" cy="1039674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74005" y="4941168"/>
              <a:ext cx="744466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2361" y="4941168"/>
              <a:ext cx="709792" cy="1080119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7442" y="4941169"/>
              <a:ext cx="730285" cy="1079998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4098" name="Picture 2" descr="D:\milou\website\tekeningen - kleur\thema's\seizoenen\zomer\zo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947262" y="1196752"/>
            <a:ext cx="607506" cy="842088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seizoenen\zomer\zo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299190" y="2060848"/>
            <a:ext cx="607506" cy="842088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seizoenen\zomer\zo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603446" y="3212976"/>
            <a:ext cx="607506" cy="842088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seizoenen\zomer\zo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083166" y="3212976"/>
            <a:ext cx="607506" cy="842088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seizoenen\zomer\zo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451318" y="2420888"/>
            <a:ext cx="607506" cy="842088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seizoenen\zomer\zon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315414" y="1268760"/>
            <a:ext cx="607506" cy="84208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3648" y="4941168"/>
              <a:ext cx="770000" cy="1080000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339752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191381" y="4956379"/>
              <a:ext cx="709714" cy="1049577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012160" y="4951454"/>
              <a:ext cx="730285" cy="1059427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757728" y="4941168"/>
              <a:ext cx="709714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7170" name="Picture 2" descr="D:\milou\website\tekeningen - kleur\thema's\seizoenen\zomer\grasmaaier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259115" y="1325777"/>
            <a:ext cx="895596" cy="750061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seizoenen\zomer\grasmaaier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779912" y="2909953"/>
            <a:ext cx="895596" cy="750061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seizoenen\zomer\grasmaaier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076056" y="1901841"/>
            <a:ext cx="895596" cy="75006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2846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339752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81095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2446" y="4966375"/>
              <a:ext cx="709714" cy="1029585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57727" y="4941168"/>
              <a:ext cx="709714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10242" name="Picture 2" descr="D:\milou\website\tekeningen - kleur\thema's\seizoenen\zomer\bij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510548" y="1196752"/>
            <a:ext cx="659579" cy="569764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seizoenen\zomer\bij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206292" y="2636912"/>
            <a:ext cx="659579" cy="569764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seizoenen\zomer\bij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502436" y="3356992"/>
            <a:ext cx="659579" cy="569764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seizoenen\zomer\bij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5726572" y="2708920"/>
            <a:ext cx="659579" cy="569764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seizoenen\zomer\bij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358420" y="2132856"/>
            <a:ext cx="659579" cy="569764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seizoenen\zomer\bij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3206292" y="1484784"/>
            <a:ext cx="659579" cy="56976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196</Words>
  <Application>Microsoft Office PowerPoint</Application>
  <PresentationFormat>Diavoorstelling (4:3)</PresentationFormat>
  <Paragraphs>68</Paragraphs>
  <Slides>33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33</vt:i4>
      </vt:variant>
    </vt:vector>
  </HeadingPairs>
  <TitlesOfParts>
    <vt:vector size="34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  <vt:lpstr>Dia 32</vt:lpstr>
      <vt:lpstr>Dia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60</cp:revision>
  <dcterms:created xsi:type="dcterms:W3CDTF">2016-05-02T06:25:55Z</dcterms:created>
  <dcterms:modified xsi:type="dcterms:W3CDTF">2020-05-24T18:50:00Z</dcterms:modified>
</cp:coreProperties>
</file>