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0" r:id="rId3"/>
    <p:sldId id="270" r:id="rId4"/>
    <p:sldId id="269" r:id="rId5"/>
    <p:sldId id="271" r:id="rId6"/>
    <p:sldId id="274" r:id="rId7"/>
    <p:sldId id="273" r:id="rId8"/>
    <p:sldId id="275" r:id="rId9"/>
    <p:sldId id="272" r:id="rId10"/>
    <p:sldId id="276" r:id="rId11"/>
    <p:sldId id="277" r:id="rId12"/>
    <p:sldId id="278" r:id="rId13"/>
    <p:sldId id="279" r:id="rId14"/>
    <p:sldId id="266" r:id="rId15"/>
    <p:sldId id="267" r:id="rId16"/>
    <p:sldId id="281" r:id="rId17"/>
    <p:sldId id="280" r:id="rId18"/>
    <p:sldId id="282" r:id="rId19"/>
    <p:sldId id="284" r:id="rId20"/>
    <p:sldId id="286" r:id="rId21"/>
    <p:sldId id="285" r:id="rId22"/>
    <p:sldId id="288" r:id="rId23"/>
    <p:sldId id="283" r:id="rId24"/>
    <p:sldId id="287" r:id="rId25"/>
    <p:sldId id="289" r:id="rId26"/>
    <p:sldId id="290" r:id="rId27"/>
    <p:sldId id="292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zhEIaZTYn0d0yLf4u39WMw" hashData="29vzpCVGHnQydombPW0ldkeuZ+4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482" autoAdjust="0"/>
    <p:restoredTop sz="94626" autoAdjust="0"/>
  </p:normalViewPr>
  <p:slideViewPr>
    <p:cSldViewPr>
      <p:cViewPr>
        <p:scale>
          <a:sx n="100" d="100"/>
          <a:sy n="100" d="100"/>
        </p:scale>
        <p:origin x="-79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24-5-2020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24-5-2020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minst en meest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8" name="Afgeronde rechthoek 7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9" name="Afbeelding 8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471201"/>
              <a:ext cx="534228" cy="708879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0" name="Groep 9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1" name="Afgeronde rechthoek 10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kstvak 11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471201"/>
              <a:ext cx="534228" cy="708879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4" name="Afbeelding 13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471201"/>
              <a:ext cx="534228" cy="7088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6" name="Tekstvak 15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2627784" y="3933056"/>
            <a:ext cx="3888432" cy="216024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2627784" y="1340768"/>
            <a:ext cx="3888432" cy="216024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988840"/>
            <a:ext cx="466768" cy="459606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2636912"/>
            <a:ext cx="466768" cy="459606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772816"/>
            <a:ext cx="466768" cy="459606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4437112"/>
            <a:ext cx="466768" cy="459606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5013176"/>
            <a:ext cx="466768" cy="459606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5445224"/>
            <a:ext cx="466768" cy="459606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653136"/>
            <a:ext cx="466768" cy="459606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4149080"/>
            <a:ext cx="466768" cy="4596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1840" y="2333113"/>
              <a:ext cx="550471" cy="475513"/>
            </a:xfrm>
            <a:prstGeom prst="rect">
              <a:avLst/>
            </a:prstGeom>
            <a:noFill/>
          </p:spPr>
        </p:pic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1901065"/>
              <a:ext cx="550471" cy="475513"/>
            </a:xfrm>
            <a:prstGeom prst="rect">
              <a:avLst/>
            </a:prstGeom>
            <a:noFill/>
          </p:spPr>
        </p:pic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3728" y="3197209"/>
              <a:ext cx="550471" cy="475513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4205321"/>
              <a:ext cx="550471" cy="475513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4493353"/>
              <a:ext cx="550471" cy="475513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4277329"/>
              <a:ext cx="550471" cy="475513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80112" y="1973073"/>
              <a:ext cx="550471" cy="475513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3053193"/>
              <a:ext cx="550471" cy="475513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1634254"/>
              <a:ext cx="550471" cy="433071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3808" y="3218430"/>
              <a:ext cx="550471" cy="433071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3434454"/>
              <a:ext cx="550471" cy="433071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2354334"/>
              <a:ext cx="550471" cy="433071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4514574"/>
              <a:ext cx="550471" cy="433071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59632" y="4586582"/>
              <a:ext cx="550471" cy="433071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1634254"/>
              <a:ext cx="550471" cy="433071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3728" y="5090638"/>
              <a:ext cx="550471" cy="433071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4874614"/>
              <a:ext cx="550471" cy="433071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68144" y="4658590"/>
              <a:ext cx="550471" cy="433071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08104" y="3650478"/>
              <a:ext cx="550471" cy="433071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6296" y="3794494"/>
              <a:ext cx="550471" cy="433071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36096" y="2498350"/>
              <a:ext cx="550471" cy="433071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3146422"/>
              <a:ext cx="550471" cy="433071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6256" y="2354334"/>
              <a:ext cx="550471" cy="433071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012160" y="1562246"/>
              <a:ext cx="550471" cy="433071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08304" y="1346222"/>
              <a:ext cx="550471" cy="43307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3186696"/>
              <a:ext cx="550471" cy="496539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6296" y="2610632"/>
              <a:ext cx="550471" cy="496539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08104" y="3618744"/>
              <a:ext cx="550471" cy="496539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39752" y="1288808"/>
              <a:ext cx="550471" cy="547898"/>
            </a:xfrm>
            <a:prstGeom prst="rect">
              <a:avLst/>
            </a:prstGeom>
            <a:noFill/>
          </p:spPr>
        </p:pic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1864872"/>
              <a:ext cx="550471" cy="547898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15816" y="2584952"/>
              <a:ext cx="550471" cy="547898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91680" y="3377040"/>
              <a:ext cx="550471" cy="547898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87824" y="3881096"/>
              <a:ext cx="550471" cy="547898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59632" y="4529168"/>
              <a:ext cx="550471" cy="547898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3728" y="5033224"/>
              <a:ext cx="550471" cy="547898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80112" y="3881096"/>
              <a:ext cx="550471" cy="547898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20272" y="4457160"/>
              <a:ext cx="550471" cy="547898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36096" y="2440936"/>
              <a:ext cx="550471" cy="547898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3089008"/>
              <a:ext cx="550471" cy="547898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80312" y="3089008"/>
              <a:ext cx="550471" cy="547898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1720856"/>
              <a:ext cx="550471" cy="547898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4098" name="Picture 2" descr="D:\milou\website\tekeningen - kleur\s\stilte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96136" y="4516354"/>
            <a:ext cx="1508125" cy="2035441"/>
          </a:xfrm>
          <a:prstGeom prst="rect">
            <a:avLst/>
          </a:prstGeom>
          <a:noFill/>
        </p:spPr>
      </p:pic>
      <p:pic>
        <p:nvPicPr>
          <p:cNvPr id="4099" name="Picture 3" descr="D:\milou\website\tekeningen - kleur\s\super snelheid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876256" y="621719"/>
            <a:ext cx="1993196" cy="1654271"/>
          </a:xfrm>
          <a:prstGeom prst="rect">
            <a:avLst/>
          </a:prstGeom>
          <a:noFill/>
        </p:spPr>
      </p:pic>
      <p:pic>
        <p:nvPicPr>
          <p:cNvPr id="4100" name="Picture 4" descr="D:\milou\website\tekeningen - kleur\n\nadenken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928095" y="3933056"/>
            <a:ext cx="1122859" cy="1770063"/>
          </a:xfrm>
          <a:prstGeom prst="rect">
            <a:avLst/>
          </a:prstGeom>
          <a:noFill/>
        </p:spPr>
      </p:pic>
      <p:pic>
        <p:nvPicPr>
          <p:cNvPr id="4101" name="Picture 5" descr="D:\milou\website\tekeningen - kleur\n\naar huis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419872" y="471824"/>
            <a:ext cx="2168495" cy="2088180"/>
          </a:xfrm>
          <a:prstGeom prst="rect">
            <a:avLst/>
          </a:prstGeom>
          <a:noFill/>
        </p:spPr>
      </p:pic>
      <p:pic>
        <p:nvPicPr>
          <p:cNvPr id="4102" name="Picture 6" descr="D:\milou\website\tekeningen - kleur\p\paardrijden.png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179512" y="4099022"/>
            <a:ext cx="2592288" cy="2364720"/>
          </a:xfrm>
          <a:prstGeom prst="rect">
            <a:avLst/>
          </a:prstGeom>
          <a:noFill/>
        </p:spPr>
      </p:pic>
      <p:pic>
        <p:nvPicPr>
          <p:cNvPr id="4103" name="Picture 7" descr="D:\milou\website\tekeningen - kleur\p\poppenspel.png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467544" y="676467"/>
            <a:ext cx="2135188" cy="155055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54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23713" y="1556792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23713" y="2564904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63873" y="1124744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59817" y="1772816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31825" y="2636912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95921" y="1988840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83953" y="2636912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32025" y="1772816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43993" y="980728"/>
              <a:ext cx="343622" cy="478377"/>
            </a:xfrm>
            <a:prstGeom prst="rect">
              <a:avLst/>
            </a:prstGeom>
            <a:noFill/>
          </p:spPr>
        </p:pic>
      </p:grpSp>
      <p:grpSp>
        <p:nvGrpSpPr>
          <p:cNvPr id="85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48449" y="980728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5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28369" y="1340768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00177" y="1412776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64473" y="1772816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28169" y="2060848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208289" y="1844824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76241" y="2708920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92465" y="2708920"/>
              <a:ext cx="343622" cy="478377"/>
            </a:xfrm>
            <a:prstGeom prst="rect">
              <a:avLst/>
            </a:prstGeom>
            <a:noFill/>
          </p:spPr>
        </p:pic>
      </p:grpSp>
      <p:grpSp>
        <p:nvGrpSpPr>
          <p:cNvPr id="86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76241" y="5589240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28169" y="5013176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20257" y="4077072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28369" y="4005064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68329" y="5157192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04433" y="5589240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92465" y="4509120"/>
              <a:ext cx="343622" cy="478377"/>
            </a:xfrm>
            <a:prstGeom prst="rect">
              <a:avLst/>
            </a:prstGeom>
            <a:noFill/>
          </p:spPr>
        </p:pic>
      </p:grpSp>
      <p:grpSp>
        <p:nvGrpSpPr>
          <p:cNvPr id="87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35881" y="4725144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71785" y="5445224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39737" y="4581128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55961" y="5373216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59817" y="3861048"/>
              <a:ext cx="343622" cy="47837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71985" y="4077072"/>
              <a:ext cx="343622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62068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384344"/>
              <a:ext cx="447849" cy="391224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87624" y="2536472"/>
              <a:ext cx="447849" cy="391224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2392456"/>
              <a:ext cx="447849" cy="391224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75856" y="1240328"/>
              <a:ext cx="447849" cy="391224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80312" y="1312336"/>
              <a:ext cx="447849" cy="391224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88224" y="2536472"/>
              <a:ext cx="447849" cy="391224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80112" y="1600368"/>
              <a:ext cx="447849" cy="391224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80112" y="4048640"/>
              <a:ext cx="447849" cy="391224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6296" y="4912736"/>
              <a:ext cx="447849" cy="391224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4264664"/>
              <a:ext cx="447849" cy="391224"/>
            </a:xfrm>
            <a:prstGeom prst="rect">
              <a:avLst/>
            </a:prstGeom>
            <a:noFill/>
          </p:spPr>
        </p:pic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5056752"/>
              <a:ext cx="447849" cy="391224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99792" y="5632816"/>
              <a:ext cx="447849" cy="391224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3888" y="4408680"/>
              <a:ext cx="447849" cy="391224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7784" y="3832616"/>
              <a:ext cx="447849" cy="391224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96833" y="1556792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96833" y="2564904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33137" y="1556792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32937" y="2060848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36993" y="1052736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57073" y="2636912"/>
              <a:ext cx="397382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33537" y="1268760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77353" y="1052736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01489" y="2060848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01289" y="2060848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09401" y="1700808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49361" y="2708920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65585" y="2708920"/>
              <a:ext cx="397382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21369" y="5229200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33337" y="4149080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61529" y="5085184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17513" y="4077072"/>
              <a:ext cx="397382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24825" y="3861048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28881" y="5013176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25025" y="5589240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05145" y="4869160"/>
              <a:ext cx="397382" cy="47837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53017" y="4293096"/>
              <a:ext cx="397382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3694" y="54868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47664" y="1346830"/>
              <a:ext cx="447849" cy="466253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15816" y="2354942"/>
              <a:ext cx="447849" cy="466253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16216" y="1778878"/>
              <a:ext cx="447849" cy="466253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36096" y="5019238"/>
              <a:ext cx="447849" cy="466253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228184" y="4083134"/>
              <a:ext cx="447849" cy="466253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60232" y="5379278"/>
              <a:ext cx="447849" cy="466253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24328" y="4515182"/>
              <a:ext cx="447849" cy="466253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75656" y="4011126"/>
              <a:ext cx="447849" cy="466253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5379278"/>
              <a:ext cx="447849" cy="466253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03848" y="4443174"/>
              <a:ext cx="447849" cy="466253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1578842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2586954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002778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1794866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2658962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15816" y="1002778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3808" y="2010890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1840" y="2658962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3888" y="1650850"/>
              <a:ext cx="447849" cy="4342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64088" y="1218802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40352" y="2010890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084168" y="1794866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20072" y="2442938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1146794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60232" y="2586954"/>
              <a:ext cx="447849" cy="4342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5611290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76056" y="4459162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56176" y="3811090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52320" y="5611290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84368" y="4747194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60232" y="4675186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68344" y="3883098"/>
              <a:ext cx="447849" cy="4342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3888" y="5107234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99592" y="3883098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43608" y="4963218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35696" y="5323258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99792" y="5611290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19872" y="4027114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3883098"/>
              <a:ext cx="447849" cy="43427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55776" y="4459162"/>
              <a:ext cx="447849" cy="4342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3694" y="54868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3728" y="2783325"/>
              <a:ext cx="550471" cy="583201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87824" y="3647421"/>
              <a:ext cx="550471" cy="583201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4655533"/>
              <a:ext cx="550471" cy="583201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75656" y="1631197"/>
              <a:ext cx="550471" cy="583201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1775213"/>
              <a:ext cx="550471" cy="583201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3935453"/>
              <a:ext cx="550471" cy="583201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42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4439509"/>
              <a:ext cx="550471" cy="583201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136" y="3791437"/>
              <a:ext cx="550471" cy="583201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2639309"/>
              <a:ext cx="550471" cy="583201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2063245"/>
              <a:ext cx="550471" cy="58320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2343939"/>
              <a:ext cx="447849" cy="344242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1263819"/>
              <a:ext cx="447849" cy="344242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71800" y="2631971"/>
              <a:ext cx="447849" cy="344242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75856" y="1551851"/>
              <a:ext cx="447849" cy="344242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1263819"/>
              <a:ext cx="447849" cy="344242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92080" y="1839883"/>
              <a:ext cx="447849" cy="344242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2240" y="2487955"/>
              <a:ext cx="447849" cy="344242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4720203"/>
              <a:ext cx="447849" cy="344242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71800" y="5224259"/>
              <a:ext cx="447849" cy="344242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91680" y="4216147"/>
              <a:ext cx="447849" cy="344242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1115241"/>
              <a:ext cx="447849" cy="353366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59632" y="2267369"/>
              <a:ext cx="447849" cy="353366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7784" y="2555401"/>
              <a:ext cx="447849" cy="353366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91880" y="1475281"/>
              <a:ext cx="447849" cy="353366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1187249"/>
              <a:ext cx="447849" cy="353366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48064" y="1475281"/>
              <a:ext cx="447849" cy="353366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1907329"/>
              <a:ext cx="447849" cy="353366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2771425"/>
              <a:ext cx="447849" cy="353366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80312" y="2555401"/>
              <a:ext cx="447849" cy="353366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76056" y="5075681"/>
              <a:ext cx="447849" cy="353366"/>
            </a:xfrm>
            <a:prstGeom prst="rect">
              <a:avLst/>
            </a:prstGeom>
            <a:noFill/>
          </p:spPr>
        </p:pic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52120" y="4067569"/>
              <a:ext cx="447849" cy="353366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24328" y="3923553"/>
              <a:ext cx="447849" cy="353366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012160" y="5507729"/>
              <a:ext cx="447849" cy="353366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68344" y="5291705"/>
              <a:ext cx="447849" cy="353366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60232" y="4643633"/>
              <a:ext cx="447849" cy="353366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4499617"/>
              <a:ext cx="447849" cy="353366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11760" y="5291705"/>
              <a:ext cx="447849" cy="353366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3808" y="4211585"/>
              <a:ext cx="447849" cy="35336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93219" y="1628800"/>
              <a:ext cx="436658" cy="47837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01331" y="2060848"/>
              <a:ext cx="436658" cy="4783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9403" y="2708920"/>
              <a:ext cx="436658" cy="478377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61371" y="980728"/>
              <a:ext cx="436658" cy="4783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9483" y="1700808"/>
              <a:ext cx="436658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01931" y="980728"/>
              <a:ext cx="436658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9803" y="1844824"/>
              <a:ext cx="436658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97675" y="2636912"/>
              <a:ext cx="436658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81851" y="5517232"/>
              <a:ext cx="436658" cy="478377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53659" y="5301208"/>
              <a:ext cx="436658" cy="478377"/>
            </a:xfrm>
            <a:prstGeom prst="rect">
              <a:avLst/>
            </a:prstGeom>
            <a:noFill/>
          </p:spPr>
        </p:pic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25667" y="4149080"/>
              <a:ext cx="436658" cy="478377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7795" y="4797152"/>
              <a:ext cx="436658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01931" y="4581128"/>
              <a:ext cx="436658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21811" y="3861048"/>
              <a:ext cx="436658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7195" y="5085184"/>
              <a:ext cx="436658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61371" y="5373216"/>
              <a:ext cx="436658" cy="47837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53459" y="4509120"/>
              <a:ext cx="436658" cy="47837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85307" y="4077072"/>
              <a:ext cx="436658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825" y="1340768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43793" y="2564904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48049" y="2492896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11945" y="1772816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4073" y="980728"/>
              <a:ext cx="303463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52505" y="1052736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5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2425" y="1268760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64273" y="1196752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84553" y="1772816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6441" y="2420888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48249" y="2060848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40337" y="1844824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321" y="2708920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545" y="2708920"/>
              <a:ext cx="303463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321" y="5589240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48249" y="5013176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92265" y="4149080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88409" y="5157192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24513" y="5589240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56561" y="4725144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385" y="4293096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08489" y="4005064"/>
              <a:ext cx="303463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825" y="3933056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87809" y="5589240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63873" y="4941168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71985" y="5445224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6081" y="4725144"/>
              <a:ext cx="303463" cy="47837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71985" y="4077072"/>
              <a:ext cx="303463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62068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1614127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2622239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1110071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2694247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55776" y="1830151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1840" y="2694247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79912" y="1830151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03848" y="1110071"/>
              <a:ext cx="447849" cy="36370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96336" y="1038063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5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2240" y="1470111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52120" y="1110071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360" y="1830151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04248" y="2478223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1902159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40152" y="1902159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2766255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40352" y="2766255"/>
              <a:ext cx="447849" cy="36370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5646575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76056" y="5070511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6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92080" y="4278423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56176" y="3846375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52320" y="5646575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4782479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68344" y="3918383"/>
              <a:ext cx="447849" cy="36370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3808" y="4710471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3990391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15616" y="5646575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4854487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35696" y="5214527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99792" y="5646575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07904" y="5286535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4494447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7784" y="3846375"/>
              <a:ext cx="447849" cy="363707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3888" y="4134407"/>
              <a:ext cx="447849" cy="36370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15616" y="2333682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67744" y="1685610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1840" y="2765730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19872" y="1325570"/>
              <a:ext cx="447849" cy="220740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52320" y="1757618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20072" y="1901634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1325570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2621714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20272" y="2693722"/>
              <a:ext cx="447849" cy="220740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5718058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76056" y="5141994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136" y="4133882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52320" y="5718058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4781954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96336" y="4133882"/>
              <a:ext cx="447849" cy="220740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3808" y="4853962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15616" y="5718058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59632" y="4565930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5286010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19872" y="5646050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3989866"/>
              <a:ext cx="447849" cy="220740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91880" y="4061874"/>
              <a:ext cx="447849" cy="220740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62068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87624" y="1110564"/>
              <a:ext cx="447849" cy="362720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51720" y="1830644"/>
              <a:ext cx="447849" cy="362720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75656" y="2550724"/>
              <a:ext cx="447849" cy="362720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87824" y="1254580"/>
              <a:ext cx="447849" cy="362720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75856" y="2334700"/>
              <a:ext cx="447849" cy="362720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6256" y="2334700"/>
              <a:ext cx="447849" cy="362720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40152" y="1470604"/>
              <a:ext cx="447849" cy="362720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4494940"/>
              <a:ext cx="447849" cy="362720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16216" y="5359036"/>
              <a:ext cx="447849" cy="362720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4206908"/>
              <a:ext cx="447849" cy="362720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91680" y="5071004"/>
              <a:ext cx="447849" cy="362720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99792" y="5503052"/>
              <a:ext cx="447849" cy="362720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51720" y="3990884"/>
              <a:ext cx="447849" cy="362720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75856" y="4422932"/>
              <a:ext cx="447849" cy="362720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3694" y="54868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4098" name="Picture 2" descr="D:\milou\website\tekeningen - kleur\s\stilte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96136" y="4516354"/>
            <a:ext cx="1508125" cy="2035441"/>
          </a:xfrm>
          <a:prstGeom prst="rect">
            <a:avLst/>
          </a:prstGeom>
          <a:noFill/>
        </p:spPr>
      </p:pic>
      <p:pic>
        <p:nvPicPr>
          <p:cNvPr id="4099" name="Picture 3" descr="D:\milou\website\tekeningen - kleur\s\super snelheid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876256" y="621719"/>
            <a:ext cx="1993196" cy="1654271"/>
          </a:xfrm>
          <a:prstGeom prst="rect">
            <a:avLst/>
          </a:prstGeom>
          <a:noFill/>
        </p:spPr>
      </p:pic>
      <p:pic>
        <p:nvPicPr>
          <p:cNvPr id="4100" name="Picture 4" descr="D:\milou\website\tekeningen - kleur\n\nadenken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928095" y="3933056"/>
            <a:ext cx="1122859" cy="1770063"/>
          </a:xfrm>
          <a:prstGeom prst="rect">
            <a:avLst/>
          </a:prstGeom>
          <a:noFill/>
        </p:spPr>
      </p:pic>
      <p:pic>
        <p:nvPicPr>
          <p:cNvPr id="4101" name="Picture 5" descr="D:\milou\website\tekeningen - kleur\n\naar huis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419872" y="471824"/>
            <a:ext cx="2168495" cy="2088180"/>
          </a:xfrm>
          <a:prstGeom prst="rect">
            <a:avLst/>
          </a:prstGeom>
          <a:noFill/>
        </p:spPr>
      </p:pic>
      <p:pic>
        <p:nvPicPr>
          <p:cNvPr id="4102" name="Picture 6" descr="D:\milou\website\tekeningen - kleur\p\paardrijden.png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179512" y="4099022"/>
            <a:ext cx="2592288" cy="2364720"/>
          </a:xfrm>
          <a:prstGeom prst="rect">
            <a:avLst/>
          </a:prstGeom>
          <a:noFill/>
        </p:spPr>
      </p:pic>
      <p:pic>
        <p:nvPicPr>
          <p:cNvPr id="4103" name="Picture 7" descr="D:\milou\website\tekeningen - kleur\p\poppenspel.png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467544" y="676467"/>
            <a:ext cx="2135188" cy="155055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24276" y="1484784"/>
              <a:ext cx="533550" cy="587995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56324" y="3284984"/>
              <a:ext cx="533550" cy="587995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68092" y="2132856"/>
              <a:ext cx="533550" cy="5879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76204" y="2780928"/>
              <a:ext cx="533550" cy="58799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12108" y="3933056"/>
              <a:ext cx="533550" cy="587995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92228" y="4653136"/>
              <a:ext cx="533550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72748" y="4797152"/>
              <a:ext cx="533550" cy="587995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04596" y="4653136"/>
              <a:ext cx="533550" cy="587995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44556" y="3573016"/>
              <a:ext cx="533550" cy="587995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16764" y="3645024"/>
              <a:ext cx="533550" cy="587995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60580" y="1988840"/>
              <a:ext cx="533550" cy="587995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24676" y="2636912"/>
              <a:ext cx="533550" cy="587995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00740" y="1700808"/>
              <a:ext cx="533550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3998619"/>
              <a:ext cx="550471" cy="456868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7784" y="2270427"/>
              <a:ext cx="550471" cy="456868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4862715"/>
              <a:ext cx="550471" cy="456868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08104" y="3638579"/>
              <a:ext cx="550471" cy="456868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1694363"/>
              <a:ext cx="550471" cy="456868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1840" y="2587020"/>
              <a:ext cx="550471" cy="399746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57356" y="1951488"/>
              <a:ext cx="550471" cy="399746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7784" y="3811156"/>
              <a:ext cx="550471" cy="399746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3307100"/>
              <a:ext cx="550471" cy="399746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63688" y="4603244"/>
              <a:ext cx="550471" cy="399746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56176" y="3811156"/>
              <a:ext cx="550471" cy="399746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136" y="2370996"/>
              <a:ext cx="550471" cy="399746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2731036"/>
              <a:ext cx="550471" cy="39974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7784" y="2556384"/>
              <a:ext cx="550471" cy="461019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63688" y="3852528"/>
              <a:ext cx="550471" cy="461019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08104" y="4212568"/>
              <a:ext cx="550471" cy="461019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3132448"/>
              <a:ext cx="550471" cy="461019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2052328"/>
              <a:ext cx="550471" cy="461019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94777" y="1844824"/>
              <a:ext cx="424196" cy="587995"/>
            </a:xfrm>
            <a:prstGeom prst="rect">
              <a:avLst/>
            </a:prstGeom>
            <a:noFill/>
          </p:spPr>
        </p:pic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86865" y="3212976"/>
              <a:ext cx="424196" cy="5879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22969" y="4437112"/>
              <a:ext cx="424196" cy="58799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22769" y="4509120"/>
              <a:ext cx="424196" cy="587995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66985" y="1988840"/>
              <a:ext cx="424196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39393" y="4437112"/>
              <a:ext cx="424196" cy="587995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15257" y="3933056"/>
              <a:ext cx="424196" cy="587995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99233" y="2420888"/>
              <a:ext cx="424196" cy="587995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15457" y="2852936"/>
              <a:ext cx="424196" cy="587995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07345" y="3140968"/>
              <a:ext cx="424196" cy="587995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79353" y="1772816"/>
              <a:ext cx="424196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05067" y="1628800"/>
              <a:ext cx="435664" cy="587995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85187" y="3212976"/>
              <a:ext cx="435664" cy="587995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49083" y="2708920"/>
              <a:ext cx="435664" cy="5879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17235" y="4437112"/>
              <a:ext cx="435664" cy="58799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61051" y="4149080"/>
              <a:ext cx="435664" cy="587995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61251" y="1988840"/>
              <a:ext cx="435664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61651" y="4581128"/>
              <a:ext cx="435664" cy="587995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37515" y="4149080"/>
              <a:ext cx="435664" cy="587995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53539" y="2852936"/>
              <a:ext cx="435664" cy="587995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93699" y="3284984"/>
              <a:ext cx="435664" cy="587995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29603" y="1844824"/>
              <a:ext cx="435664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17930" y="1268760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9818" y="1844824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45922" y="2492896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26042" y="3284984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01906" y="3717032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7810" y="2996952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8010" y="4437112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7810" y="4509120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82026" y="1988840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01906" y="5013176"/>
              <a:ext cx="394115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42466" y="4797152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46322" y="4581128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86282" y="3573016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70458" y="3789040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14274" y="2420888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22386" y="2852936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02506" y="2636912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02306" y="1412776"/>
              <a:ext cx="394115" cy="587995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82426" y="1628800"/>
              <a:ext cx="394115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258</Words>
  <Application>Microsoft Office PowerPoint</Application>
  <PresentationFormat>Diavoorstelling (4:3)</PresentationFormat>
  <Paragraphs>104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42</cp:revision>
  <dcterms:created xsi:type="dcterms:W3CDTF">2016-05-02T13:46:17Z</dcterms:created>
  <dcterms:modified xsi:type="dcterms:W3CDTF">2020-05-24T18:02:43Z</dcterms:modified>
</cp:coreProperties>
</file>