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70" r:id="rId4"/>
    <p:sldId id="269" r:id="rId5"/>
    <p:sldId id="271" r:id="rId6"/>
    <p:sldId id="274" r:id="rId7"/>
    <p:sldId id="273" r:id="rId8"/>
    <p:sldId id="275" r:id="rId9"/>
    <p:sldId id="272" r:id="rId10"/>
    <p:sldId id="276" r:id="rId11"/>
    <p:sldId id="277" r:id="rId12"/>
    <p:sldId id="278" r:id="rId13"/>
    <p:sldId id="279" r:id="rId14"/>
    <p:sldId id="266" r:id="rId15"/>
    <p:sldId id="267" r:id="rId16"/>
    <p:sldId id="281" r:id="rId17"/>
    <p:sldId id="280" r:id="rId18"/>
    <p:sldId id="282" r:id="rId19"/>
    <p:sldId id="284" r:id="rId20"/>
    <p:sldId id="286" r:id="rId21"/>
    <p:sldId id="285" r:id="rId22"/>
    <p:sldId id="288" r:id="rId23"/>
    <p:sldId id="283" r:id="rId24"/>
    <p:sldId id="287" r:id="rId25"/>
    <p:sldId id="289" r:id="rId26"/>
    <p:sldId id="290" r:id="rId27"/>
    <p:sldId id="292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zhEIaZTYn0d0yLf4u39WMw" hashData="29vzpCVGHnQydombPW0ldkeuZ+4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482" autoAdjust="0"/>
    <p:restoredTop sz="94626" autoAdjust="0"/>
  </p:normalViewPr>
  <p:slideViewPr>
    <p:cSldViewPr>
      <p:cViewPr>
        <p:scale>
          <a:sx n="100" d="100"/>
          <a:sy n="100" d="100"/>
        </p:scale>
        <p:origin x="-79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minst en meest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627784" y="3933056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2627784" y="1340768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988840"/>
            <a:ext cx="466768" cy="45960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2636912"/>
            <a:ext cx="466768" cy="45960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772816"/>
            <a:ext cx="466768" cy="45960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4437112"/>
            <a:ext cx="466768" cy="45960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5013176"/>
            <a:ext cx="466768" cy="45960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5445224"/>
            <a:ext cx="466768" cy="45960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653136"/>
            <a:ext cx="466768" cy="45960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149080"/>
            <a:ext cx="466768" cy="4596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333113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901065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3197209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205321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93353"/>
              <a:ext cx="550471" cy="475513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277329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973073"/>
              <a:ext cx="550471" cy="475513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53193"/>
              <a:ext cx="550471" cy="47551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63425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3218430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343445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235433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51457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86582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63425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090638"/>
              <a:ext cx="550471" cy="43307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7461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658590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50478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79449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98350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146422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354334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12160" y="1562246"/>
              <a:ext cx="550471" cy="43307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1346222"/>
              <a:ext cx="550471" cy="43307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3186696"/>
              <a:ext cx="550471" cy="496539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2610632"/>
              <a:ext cx="550471" cy="496539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18744"/>
              <a:ext cx="550471" cy="496539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9752" y="1288808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64872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584952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3377040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881096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29168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033224"/>
              <a:ext cx="550471" cy="547898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3881096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457160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40936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89008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3089008"/>
              <a:ext cx="550471" cy="547898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720856"/>
              <a:ext cx="550471" cy="54789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098" name="Picture 2" descr="D:\milou\website\tekeningen - kleur\s\stilte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6136" y="4516354"/>
            <a:ext cx="1508125" cy="2035441"/>
          </a:xfrm>
          <a:prstGeom prst="rect">
            <a:avLst/>
          </a:prstGeom>
          <a:noFill/>
        </p:spPr>
      </p:pic>
      <p:pic>
        <p:nvPicPr>
          <p:cNvPr id="4099" name="Picture 3" descr="D:\milou\website\tekeningen - kleur\s\super snelheid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876256" y="621719"/>
            <a:ext cx="1993196" cy="1654271"/>
          </a:xfrm>
          <a:prstGeom prst="rect">
            <a:avLst/>
          </a:prstGeom>
          <a:noFill/>
        </p:spPr>
      </p:pic>
      <p:pic>
        <p:nvPicPr>
          <p:cNvPr id="4100" name="Picture 4" descr="D:\milou\website\tekeningen - kleur\n\nadenken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928095" y="3933056"/>
            <a:ext cx="1122859" cy="1770063"/>
          </a:xfrm>
          <a:prstGeom prst="rect">
            <a:avLst/>
          </a:prstGeom>
          <a:noFill/>
        </p:spPr>
      </p:pic>
      <p:pic>
        <p:nvPicPr>
          <p:cNvPr id="4101" name="Picture 5" descr="D:\milou\website\tekeningen - kleur\n\naar h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419872" y="471824"/>
            <a:ext cx="2168495" cy="2088180"/>
          </a:xfrm>
          <a:prstGeom prst="rect">
            <a:avLst/>
          </a:prstGeom>
          <a:noFill/>
        </p:spPr>
      </p:pic>
      <p:pic>
        <p:nvPicPr>
          <p:cNvPr id="4102" name="Picture 6" descr="D:\milou\website\tekeningen - kleur\p\paardrijden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79512" y="4099022"/>
            <a:ext cx="2592288" cy="2364720"/>
          </a:xfrm>
          <a:prstGeom prst="rect">
            <a:avLst/>
          </a:prstGeom>
          <a:noFill/>
        </p:spPr>
      </p:pic>
      <p:pic>
        <p:nvPicPr>
          <p:cNvPr id="4103" name="Picture 7" descr="D:\milou\website\tekeningen - kleur\p\poppenspel.pn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467544" y="676467"/>
            <a:ext cx="2135188" cy="155055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54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3713" y="1556792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3713" y="256490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63873" y="112474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59817" y="177281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1825" y="2636912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95921" y="1988840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83953" y="2636912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32025" y="177281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3993" y="980728"/>
              <a:ext cx="343622" cy="478377"/>
            </a:xfrm>
            <a:prstGeom prst="rect">
              <a:avLst/>
            </a:prstGeom>
            <a:noFill/>
          </p:spPr>
        </p:pic>
      </p:grpSp>
      <p:grpSp>
        <p:nvGrpSpPr>
          <p:cNvPr id="85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8449" y="980728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28369" y="1340768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00177" y="141277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64473" y="177281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8169" y="2060848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08289" y="184482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76241" y="2708920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92465" y="2708920"/>
              <a:ext cx="343622" cy="478377"/>
            </a:xfrm>
            <a:prstGeom prst="rect">
              <a:avLst/>
            </a:prstGeom>
            <a:noFill/>
          </p:spPr>
        </p:pic>
      </p:grpSp>
      <p:grpSp>
        <p:nvGrpSpPr>
          <p:cNvPr id="86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76241" y="5589240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8169" y="501317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20257" y="4077072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28369" y="400506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68329" y="5157192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4433" y="5589240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92465" y="4509120"/>
              <a:ext cx="343622" cy="478377"/>
            </a:xfrm>
            <a:prstGeom prst="rect">
              <a:avLst/>
            </a:prstGeom>
            <a:noFill/>
          </p:spPr>
        </p:pic>
      </p:grpSp>
      <p:grpSp>
        <p:nvGrpSpPr>
          <p:cNvPr id="87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35881" y="472514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71785" y="5445224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9737" y="4581128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55961" y="5373216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59817" y="3861048"/>
              <a:ext cx="343622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71985" y="4077072"/>
              <a:ext cx="343622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384344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2536472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2392456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1240328"/>
              <a:ext cx="447849" cy="391224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1312336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224" y="2536472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600368"/>
              <a:ext cx="447849" cy="391224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4048640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4912736"/>
              <a:ext cx="447849" cy="391224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264664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5056752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632816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408680"/>
              <a:ext cx="447849" cy="391224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832616"/>
              <a:ext cx="447849" cy="39122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6833" y="1556792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6833" y="2564904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33137" y="1556792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32937" y="2060848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36993" y="1052736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57073" y="2636912"/>
              <a:ext cx="397382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33537" y="126876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77353" y="1052736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01489" y="2060848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01289" y="2060848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09401" y="1700808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49361" y="270892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5585" y="2708920"/>
              <a:ext cx="397382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21369" y="522920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33337" y="414908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61529" y="5085184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17513" y="4077072"/>
              <a:ext cx="397382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4825" y="3861048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28881" y="5013176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25025" y="558924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05145" y="4869160"/>
              <a:ext cx="397382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53017" y="4293096"/>
              <a:ext cx="397382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1346830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354942"/>
              <a:ext cx="447849" cy="466253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1778878"/>
              <a:ext cx="447849" cy="466253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5019238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8184" y="4083134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5379278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4515182"/>
              <a:ext cx="447849" cy="466253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4011126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379278"/>
              <a:ext cx="447849" cy="466253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4443174"/>
              <a:ext cx="447849" cy="46625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578842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586954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00277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794866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658962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100277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20108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58962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1650850"/>
              <a:ext cx="447849" cy="4342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64088" y="1218802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0108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84168" y="1794866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244293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1146794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2586954"/>
              <a:ext cx="447849" cy="4342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112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4459162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8110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112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747194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4675186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3883098"/>
              <a:ext cx="447849" cy="4342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5107234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388309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3608" y="496321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532325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611290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4027114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883098"/>
              <a:ext cx="447849" cy="4342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4459162"/>
              <a:ext cx="447849" cy="4342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2783325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647421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655533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1631197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775213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35453"/>
              <a:ext cx="550471" cy="58320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42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439509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3791437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2639309"/>
              <a:ext cx="550471" cy="58320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063245"/>
              <a:ext cx="550471" cy="58320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2343939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1263819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2631971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1551851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263819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1839883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487955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720203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5224259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4216147"/>
              <a:ext cx="447849" cy="34424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1115241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2267369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555401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1475281"/>
              <a:ext cx="447849" cy="353366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187249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8064" y="1475281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907329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71425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2555401"/>
              <a:ext cx="447849" cy="353366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075681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4067569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3923553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12160" y="5507729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5291705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4643633"/>
              <a:ext cx="447849" cy="353366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4499617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760" y="5291705"/>
              <a:ext cx="447849" cy="353366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211585"/>
              <a:ext cx="447849" cy="35336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3219" y="1628800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1331" y="2060848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9403" y="2708920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61371" y="980728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9483" y="1700808"/>
              <a:ext cx="436658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01931" y="980728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9803" y="1844824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7675" y="2636912"/>
              <a:ext cx="436658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81851" y="5517232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53659" y="5301208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5667" y="4149080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7795" y="4797152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01931" y="4581128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1811" y="3861048"/>
              <a:ext cx="436658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7195" y="5085184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61371" y="5373216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53459" y="4509120"/>
              <a:ext cx="436658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85307" y="4077072"/>
              <a:ext cx="436658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825" y="1340768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3793" y="2564904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8049" y="249289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945" y="177281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4073" y="980728"/>
              <a:ext cx="303463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505" y="105273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425" y="126876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64273" y="1196752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553" y="177281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441" y="2420888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8249" y="2060848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337" y="1844824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321" y="270892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545" y="2708920"/>
              <a:ext cx="303463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321" y="558924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8249" y="501317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265" y="414908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409" y="5157192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513" y="558924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6561" y="4725144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385" y="429309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489" y="4005064"/>
              <a:ext cx="303463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825" y="3933056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809" y="5589240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873" y="4941168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985" y="5445224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6081" y="4725144"/>
              <a:ext cx="303463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985" y="4077072"/>
              <a:ext cx="303463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61412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622239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11007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69424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183015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9424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183015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1110071"/>
              <a:ext cx="447849" cy="36370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1038063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147011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111007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183015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2478223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1902159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902159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6625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766255"/>
              <a:ext cx="447849" cy="36370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465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07051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4278423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8463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465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4782479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3918383"/>
              <a:ext cx="447849" cy="36370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71047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90391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56465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485448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521452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6465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07904" y="528653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4494447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846375"/>
              <a:ext cx="447849" cy="36370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134407"/>
              <a:ext cx="447849" cy="36370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2333682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168561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76573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1325570"/>
              <a:ext cx="447849" cy="220740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1757618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1901634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32557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621714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2693722"/>
              <a:ext cx="447849" cy="220740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718058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141994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4133882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718058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781954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133882"/>
              <a:ext cx="447849" cy="220740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853962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5718058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6593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28601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5646050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989866"/>
              <a:ext cx="447849" cy="220740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4061874"/>
              <a:ext cx="447849" cy="22074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1110564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1830644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2550724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1254580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2334700"/>
              <a:ext cx="447849" cy="362720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334700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470604"/>
              <a:ext cx="447849" cy="362720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4494940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5359036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206908"/>
              <a:ext cx="447849" cy="362720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5071004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503052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3990884"/>
              <a:ext cx="447849" cy="362720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4422932"/>
              <a:ext cx="447849" cy="36272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098" name="Picture 2" descr="D:\milou\website\tekeningen - kleur\s\stilte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6136" y="4516354"/>
            <a:ext cx="1508125" cy="2035441"/>
          </a:xfrm>
          <a:prstGeom prst="rect">
            <a:avLst/>
          </a:prstGeom>
          <a:noFill/>
        </p:spPr>
      </p:pic>
      <p:pic>
        <p:nvPicPr>
          <p:cNvPr id="4099" name="Picture 3" descr="D:\milou\website\tekeningen - kleur\s\super snelheid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876256" y="621719"/>
            <a:ext cx="1993196" cy="1654271"/>
          </a:xfrm>
          <a:prstGeom prst="rect">
            <a:avLst/>
          </a:prstGeom>
          <a:noFill/>
        </p:spPr>
      </p:pic>
      <p:pic>
        <p:nvPicPr>
          <p:cNvPr id="4100" name="Picture 4" descr="D:\milou\website\tekeningen - kleur\n\nadenken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928095" y="3933056"/>
            <a:ext cx="1122859" cy="1770063"/>
          </a:xfrm>
          <a:prstGeom prst="rect">
            <a:avLst/>
          </a:prstGeom>
          <a:noFill/>
        </p:spPr>
      </p:pic>
      <p:pic>
        <p:nvPicPr>
          <p:cNvPr id="4101" name="Picture 5" descr="D:\milou\website\tekeningen - kleur\n\naar h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419872" y="471824"/>
            <a:ext cx="2168495" cy="2088180"/>
          </a:xfrm>
          <a:prstGeom prst="rect">
            <a:avLst/>
          </a:prstGeom>
          <a:noFill/>
        </p:spPr>
      </p:pic>
      <p:pic>
        <p:nvPicPr>
          <p:cNvPr id="4102" name="Picture 6" descr="D:\milou\website\tekeningen - kleur\p\paardrijden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79512" y="4099022"/>
            <a:ext cx="2592288" cy="2364720"/>
          </a:xfrm>
          <a:prstGeom prst="rect">
            <a:avLst/>
          </a:prstGeom>
          <a:noFill/>
        </p:spPr>
      </p:pic>
      <p:pic>
        <p:nvPicPr>
          <p:cNvPr id="4103" name="Picture 7" descr="D:\milou\website\tekeningen - kleur\p\poppenspel.pn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467544" y="676467"/>
            <a:ext cx="2135188" cy="155055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24276" y="1484784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56324" y="3284984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68092" y="2132856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76204" y="2780928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12108" y="3933056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92228" y="4653136"/>
              <a:ext cx="533550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2748" y="4797152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04596" y="4653136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44556" y="3573016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16764" y="3645024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60580" y="1988840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4676" y="2636912"/>
              <a:ext cx="533550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00740" y="1700808"/>
              <a:ext cx="533550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3998619"/>
              <a:ext cx="550471" cy="456868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270427"/>
              <a:ext cx="550471" cy="456868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62715"/>
              <a:ext cx="550471" cy="456868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38579"/>
              <a:ext cx="550471" cy="456868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1694363"/>
              <a:ext cx="550471" cy="45686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587020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57356" y="1951488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811156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307100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4603244"/>
              <a:ext cx="550471" cy="399746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811156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2370996"/>
              <a:ext cx="550471" cy="39974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731036"/>
              <a:ext cx="550471" cy="39974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556384"/>
              <a:ext cx="550471" cy="461019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3852528"/>
              <a:ext cx="550471" cy="461019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4212568"/>
              <a:ext cx="550471" cy="461019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132448"/>
              <a:ext cx="550471" cy="461019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052328"/>
              <a:ext cx="550471" cy="461019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94777" y="1844824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86865" y="3212976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22969" y="4437112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22769" y="4509120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66985" y="1988840"/>
              <a:ext cx="424196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9393" y="4437112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15257" y="3933056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99233" y="2420888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15457" y="2852936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07345" y="3140968"/>
              <a:ext cx="424196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9353" y="1772816"/>
              <a:ext cx="424196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05067" y="1628800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85187" y="3212976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49083" y="2708920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17235" y="4437112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61051" y="4149080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61251" y="1988840"/>
              <a:ext cx="435664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61651" y="4581128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37515" y="4149080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53539" y="2852936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93699" y="3284984"/>
              <a:ext cx="435664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29603" y="1844824"/>
              <a:ext cx="435664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7930" y="1268760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9818" y="1844824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45922" y="2492896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26042" y="3284984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1906" y="3717032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7810" y="2996952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8010" y="4437112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7810" y="4509120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82026" y="1988840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1906" y="5013176"/>
              <a:ext cx="394115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42466" y="4797152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6322" y="4581128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6282" y="3573016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0458" y="3789040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14274" y="2420888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2386" y="2852936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02506" y="2636912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02306" y="1412776"/>
              <a:ext cx="394115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82426" y="1628800"/>
              <a:ext cx="394115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258</Words>
  <Application>Microsoft Office PowerPoint</Application>
  <PresentationFormat>Diavoorstelling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42</cp:revision>
  <dcterms:created xsi:type="dcterms:W3CDTF">2016-05-02T13:46:17Z</dcterms:created>
  <dcterms:modified xsi:type="dcterms:W3CDTF">2020-05-24T18:02:43Z</dcterms:modified>
</cp:coreProperties>
</file>