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60" r:id="rId3"/>
    <p:sldId id="261" r:id="rId4"/>
    <p:sldId id="286" r:id="rId5"/>
    <p:sldId id="289" r:id="rId6"/>
    <p:sldId id="257" r:id="rId7"/>
    <p:sldId id="288" r:id="rId8"/>
    <p:sldId id="287" r:id="rId9"/>
    <p:sldId id="290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yAKkIBSikGa5i4kCF6AlKw" hashData="7PHSyJdY1IMloE2QOrad98ZnaO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8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504" autoAdjust="0"/>
    <p:restoredTop sz="94626" autoAdjust="0"/>
  </p:normalViewPr>
  <p:slideViewPr>
    <p:cSldViewPr>
      <p:cViewPr varScale="1">
        <p:scale>
          <a:sx n="100" d="100"/>
          <a:sy n="100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23-2-2022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1340768"/>
            <a:ext cx="3888432" cy="237626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letters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b\bed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747871" y="4339430"/>
            <a:ext cx="816017" cy="643861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n\nest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227972" y="4376500"/>
            <a:ext cx="633578" cy="553470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k\kwal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652120" y="4412584"/>
            <a:ext cx="669946" cy="556027"/>
          </a:xfrm>
          <a:prstGeom prst="rect">
            <a:avLst/>
          </a:prstGeom>
          <a:noFill/>
        </p:spPr>
      </p:pic>
      <p:sp>
        <p:nvSpPr>
          <p:cNvPr id="22" name="Rechthoek 21"/>
          <p:cNvSpPr/>
          <p:nvPr/>
        </p:nvSpPr>
        <p:spPr>
          <a:xfrm>
            <a:off x="3923928" y="1196752"/>
            <a:ext cx="128639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7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</a:t>
            </a:r>
            <a:endParaRPr lang="nl-NL" sz="17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438E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438E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E438E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E438E4"/>
              </a:solidFill>
            </a:endParaRPr>
          </a:p>
        </p:txBody>
      </p:sp>
      <p:pic>
        <p:nvPicPr>
          <p:cNvPr id="4" name="Picture 2" descr="E:\milou\website\tekeningen - kleur\thema's\dieren\savannedieren\gazel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45942"/>
            <a:ext cx="1428760" cy="1979840"/>
          </a:xfrm>
          <a:prstGeom prst="rect">
            <a:avLst/>
          </a:prstGeom>
          <a:noFill/>
        </p:spPr>
      </p:pic>
      <p:pic>
        <p:nvPicPr>
          <p:cNvPr id="6" name="Picture 3" descr="E:\milou\website\tekeningen - kleur\thema's\dieren\savannedieren\gira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1472" y="309820"/>
            <a:ext cx="1571636" cy="2120614"/>
          </a:xfrm>
          <a:prstGeom prst="rect">
            <a:avLst/>
          </a:prstGeom>
          <a:noFill/>
        </p:spPr>
      </p:pic>
      <p:pic>
        <p:nvPicPr>
          <p:cNvPr id="7" name="Picture 4" descr="E:\milou\website\tekeningen - kleur\thema's\dieren\savannedieren\jachtluipaar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000503"/>
            <a:ext cx="2071702" cy="1868629"/>
          </a:xfrm>
          <a:prstGeom prst="rect">
            <a:avLst/>
          </a:prstGeom>
          <a:noFill/>
        </p:spPr>
      </p:pic>
      <p:pic>
        <p:nvPicPr>
          <p:cNvPr id="8" name="Picture 5" descr="E:\milou\website\tekeningen - kleur\thema's\dieren\savannedieren\jakhal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929066"/>
            <a:ext cx="1614394" cy="1606543"/>
          </a:xfrm>
          <a:prstGeom prst="rect">
            <a:avLst/>
          </a:prstGeom>
          <a:noFill/>
        </p:spPr>
      </p:pic>
      <p:pic>
        <p:nvPicPr>
          <p:cNvPr id="9" name="Picture 6" descr="E:\milou\website\tekeningen - kleur\thema's\dieren\savannedieren\nijlpaar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4678" y="4572008"/>
            <a:ext cx="2266876" cy="1743074"/>
          </a:xfrm>
          <a:prstGeom prst="rect">
            <a:avLst/>
          </a:prstGeom>
          <a:noFill/>
        </p:spPr>
      </p:pic>
      <p:pic>
        <p:nvPicPr>
          <p:cNvPr id="10" name="Picture 7" descr="E:\milou\website\tekeningen - kleur\thema's\dieren\savannedieren\slang 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50" y="642918"/>
            <a:ext cx="2092501" cy="161448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17802" y="4509120"/>
              <a:ext cx="1004939" cy="158417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79912" y="4705579"/>
              <a:ext cx="1442104" cy="104724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27348" y="4437112"/>
              <a:ext cx="1137929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f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698696"/>
              <a:ext cx="1440159" cy="113301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653341"/>
              <a:ext cx="1387738" cy="12517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658562"/>
              <a:ext cx="1461860" cy="12132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h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602949"/>
              <a:ext cx="1440160" cy="139651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82218" y="4437112"/>
              <a:ext cx="1437492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1" y="4851738"/>
              <a:ext cx="1531623" cy="754923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k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607798"/>
              <a:ext cx="1440160" cy="138682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70051" y="4437112"/>
              <a:ext cx="1061826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1" y="4638431"/>
              <a:ext cx="1531623" cy="118153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s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711710"/>
              <a:ext cx="1440159" cy="1106987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07904" y="4646009"/>
              <a:ext cx="1512168" cy="1266440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454809"/>
              <a:ext cx="1461860" cy="154878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g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680412"/>
              <a:ext cx="1440159" cy="116958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731746"/>
              <a:ext cx="1387738" cy="109496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785190"/>
              <a:ext cx="1461860" cy="96002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n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4811" y="4509120"/>
              <a:ext cx="109092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2806" y="4478189"/>
              <a:ext cx="1462363" cy="160208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637207"/>
              <a:ext cx="1461860" cy="118398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l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662267"/>
              <a:ext cx="1440159" cy="120587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07904" y="4492073"/>
              <a:ext cx="1512168" cy="157431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94742" y="4522869"/>
              <a:ext cx="1419870" cy="150429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z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98</Words>
  <Application>Microsoft Office PowerPoint</Application>
  <PresentationFormat>Diavoorstelling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34</cp:revision>
  <dcterms:created xsi:type="dcterms:W3CDTF">2016-05-02T13:46:17Z</dcterms:created>
  <dcterms:modified xsi:type="dcterms:W3CDTF">2022-02-23T09:36:31Z</dcterms:modified>
</cp:coreProperties>
</file>