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326" r:id="rId4"/>
    <p:sldId id="319" r:id="rId5"/>
    <p:sldId id="320" r:id="rId6"/>
    <p:sldId id="327" r:id="rId7"/>
    <p:sldId id="328" r:id="rId8"/>
    <p:sldId id="324" r:id="rId9"/>
    <p:sldId id="325" r:id="rId10"/>
    <p:sldId id="331" r:id="rId11"/>
    <p:sldId id="323" r:id="rId12"/>
    <p:sldId id="329" r:id="rId13"/>
    <p:sldId id="330" r:id="rId14"/>
    <p:sldId id="31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OJCXP/u0w2kxD85NbCmAnw" hashData="BVrnwZl0d6FIoW9bK3z866n6Phk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7" autoAdjust="0"/>
    <p:restoredTop sz="94626" autoAdjust="0"/>
  </p:normalViewPr>
  <p:slideViewPr>
    <p:cSldViewPr>
      <p:cViewPr>
        <p:scale>
          <a:sx n="100" d="100"/>
          <a:sy n="100" d="100"/>
        </p:scale>
        <p:origin x="-66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24-5-2020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err="1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err="1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3203848" y="2176988"/>
            <a:ext cx="45432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600" dirty="0" smtClean="0">
                <a:latin typeface="Comic Sans MS" pitchFamily="66" charset="0"/>
              </a:rPr>
              <a:t>o – </a:t>
            </a:r>
            <a:r>
              <a:rPr lang="nl-NL" sz="6600" dirty="0" err="1" smtClean="0">
                <a:latin typeface="Comic Sans MS" pitchFamily="66" charset="0"/>
              </a:rPr>
              <a:t>li</a:t>
            </a:r>
            <a:r>
              <a:rPr lang="nl-NL" sz="6600" dirty="0" smtClean="0">
                <a:latin typeface="Comic Sans MS" pitchFamily="66" charset="0"/>
              </a:rPr>
              <a:t> - </a:t>
            </a:r>
            <a:r>
              <a:rPr lang="nl-NL" sz="6600" dirty="0" err="1" smtClean="0">
                <a:latin typeface="Comic Sans MS" pitchFamily="66" charset="0"/>
              </a:rPr>
              <a:t>fant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" name="Picture 3" descr="D:\milou\website\tekeningen - kleur\oo\olifa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97374"/>
            <a:ext cx="1440160" cy="1259618"/>
          </a:xfrm>
          <a:prstGeom prst="rect">
            <a:avLst/>
          </a:prstGeom>
          <a:noFill/>
        </p:spPr>
      </p:pic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131840" y="1700808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antilope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7170" y="1484784"/>
            <a:ext cx="1440814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leeuw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822896" y="1484784"/>
            <a:ext cx="1449362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nijlpaard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615544"/>
            <a:ext cx="1584002" cy="132631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krokodil</a:t>
            </a:r>
            <a:endParaRPr lang="nl-NL" sz="60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888332"/>
            <a:ext cx="1584002" cy="7807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dieren\savannedieren\jachtluipaar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1785950" cy="1610888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savannedieren\gazel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357166"/>
            <a:ext cx="1572956" cy="2179653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savannedieren\aardvark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3242" y="500042"/>
            <a:ext cx="1807662" cy="1500198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dieren\savannedieren\leeuw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4143380"/>
            <a:ext cx="1724314" cy="1889124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dieren\savannedieren\flamin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4000504"/>
            <a:ext cx="1652586" cy="2300411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dieren\savannedieren\nijlpaard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6000760" y="4000504"/>
            <a:ext cx="2071702" cy="15636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8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9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slang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10701"/>
            <a:ext cx="1584002" cy="1536002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flamingo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7297" y="1484784"/>
            <a:ext cx="1140559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giraf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59337" y="1484784"/>
            <a:ext cx="1176479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gazelle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4821" y="1484784"/>
            <a:ext cx="1145511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neushoorn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635502"/>
            <a:ext cx="1584002" cy="128640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gnoe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94549"/>
            <a:ext cx="1584002" cy="136830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zebra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84997" y="1484784"/>
            <a:ext cx="1525159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 smtClean="0">
                <a:latin typeface="Comic Sans MS" pitchFamily="66" charset="0"/>
              </a:rPr>
              <a:t>jachtluipaard</a:t>
            </a:r>
            <a:endParaRPr lang="nl-NL" sz="60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64296"/>
            <a:ext cx="1584002" cy="14288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137</Words>
  <Application>Microsoft Office PowerPoint</Application>
  <PresentationFormat>Diavoorstelling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33</cp:revision>
  <dcterms:created xsi:type="dcterms:W3CDTF">2016-05-02T13:46:17Z</dcterms:created>
  <dcterms:modified xsi:type="dcterms:W3CDTF">2020-05-24T15:07:03Z</dcterms:modified>
</cp:coreProperties>
</file>