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0" r:id="rId4"/>
    <p:sldId id="257" r:id="rId5"/>
    <p:sldId id="269" r:id="rId6"/>
    <p:sldId id="268" r:id="rId7"/>
    <p:sldId id="270" r:id="rId8"/>
    <p:sldId id="272" r:id="rId9"/>
    <p:sldId id="271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eqV2LjAZWESQisQyvJRAkw" hashData="AZ9tA+Oi7OL1dTIlP8ISJl+yv4E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0" autoAdjust="0"/>
    <p:restoredTop sz="94626" autoAdjust="0"/>
  </p:normalViewPr>
  <p:slideViewPr>
    <p:cSldViewPr>
      <p:cViewPr varScale="1">
        <p:scale>
          <a:sx n="95" d="100"/>
          <a:sy n="95" d="100"/>
        </p:scale>
        <p:origin x="-102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23-2-2022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23-2-2022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123728" y="1340768"/>
            <a:ext cx="4968552" cy="180020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kritisch luisteren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1" name="Afgeronde rechthoek 20">
            <a:hlinkClick r:id="rId2" action="ppaction://hlinksldjump"/>
          </p:cNvPr>
          <p:cNvSpPr/>
          <p:nvPr/>
        </p:nvSpPr>
        <p:spPr>
          <a:xfrm>
            <a:off x="251520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Rommel in de kooi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771800" y="1628800"/>
            <a:ext cx="3964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Kies hieronder een tekst.</a:t>
            </a:r>
          </a:p>
          <a:p>
            <a:r>
              <a:rPr lang="nl-NL" dirty="0" smtClean="0">
                <a:latin typeface="Comic Sans MS" pitchFamily="66" charset="0"/>
              </a:rPr>
              <a:t>Lees het korte verhaaltje voor.</a:t>
            </a:r>
          </a:p>
          <a:p>
            <a:r>
              <a:rPr lang="nl-NL" dirty="0" smtClean="0">
                <a:latin typeface="Comic Sans MS" pitchFamily="66" charset="0"/>
              </a:rPr>
              <a:t>Stel de vraag.</a:t>
            </a:r>
          </a:p>
          <a:p>
            <a:r>
              <a:rPr lang="nl-NL" dirty="0" smtClean="0">
                <a:latin typeface="Comic Sans MS" pitchFamily="66" charset="0"/>
              </a:rPr>
              <a:t>En laat de juiste afbeelding kiezen.</a:t>
            </a:r>
          </a:p>
        </p:txBody>
      </p:sp>
      <p:sp>
        <p:nvSpPr>
          <p:cNvPr id="19" name="Afgeronde rechthoek 18">
            <a:hlinkClick r:id="rId3" action="ppaction://hlinksldjump"/>
          </p:cNvPr>
          <p:cNvSpPr/>
          <p:nvPr/>
        </p:nvSpPr>
        <p:spPr>
          <a:xfrm>
            <a:off x="251520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Bij het water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0" name="Afgeronde rechthoek 19">
            <a:hlinkClick r:id="rId4" action="ppaction://hlinksldjump"/>
          </p:cNvPr>
          <p:cNvSpPr/>
          <p:nvPr/>
        </p:nvSpPr>
        <p:spPr>
          <a:xfrm>
            <a:off x="6156176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Op safari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6" name="Afgeronde rechthoek 25">
            <a:hlinkClick r:id="rId5" action="ppaction://hlinksldjump"/>
          </p:cNvPr>
          <p:cNvSpPr/>
          <p:nvPr/>
        </p:nvSpPr>
        <p:spPr>
          <a:xfrm>
            <a:off x="3203848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In de dierentuin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7" name="Afgeronde rechthoek 26">
            <a:hlinkClick r:id="rId6" action="ppaction://hlinksldjump"/>
          </p:cNvPr>
          <p:cNvSpPr/>
          <p:nvPr/>
        </p:nvSpPr>
        <p:spPr>
          <a:xfrm>
            <a:off x="3203848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wedstrijd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8" name="Afgeronde rechthoek 27">
            <a:hlinkClick r:id="rId7" action="ppaction://hlinksldjump"/>
          </p:cNvPr>
          <p:cNvSpPr/>
          <p:nvPr/>
        </p:nvSpPr>
        <p:spPr>
          <a:xfrm>
            <a:off x="3203848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neushoorn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9" name="Afgeronde rechthoek 28">
            <a:hlinkClick r:id="rId8" action="ppaction://hlinksldjump"/>
          </p:cNvPr>
          <p:cNvSpPr/>
          <p:nvPr/>
        </p:nvSpPr>
        <p:spPr>
          <a:xfrm>
            <a:off x="251520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geluksveer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0" name="Afgeronde rechthoek 29">
            <a:hlinkClick r:id="rId9" action="ppaction://hlinksldjump"/>
          </p:cNvPr>
          <p:cNvSpPr/>
          <p:nvPr/>
        </p:nvSpPr>
        <p:spPr>
          <a:xfrm>
            <a:off x="6156176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giraf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1" name="Afgeronde rechthoek 30">
            <a:hlinkClick r:id="rId10" action="ppaction://hlinksldjump"/>
          </p:cNvPr>
          <p:cNvSpPr/>
          <p:nvPr/>
        </p:nvSpPr>
        <p:spPr>
          <a:xfrm>
            <a:off x="6156176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Slis de slang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43197" y="4437112"/>
              <a:ext cx="1426158" cy="165618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06123" y="4662457"/>
              <a:ext cx="1387738" cy="1233544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97389" y="4764199"/>
              <a:ext cx="1574411" cy="1074017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giraf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Het is lekker weer.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giraf eet blaadjes van een boom.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loopt hij naar het meer.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Daar buigt hij zijn lange nek.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drinkt uit het meer.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eet de giraf?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48781" y="4570095"/>
              <a:ext cx="414990" cy="1390218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06122" y="4535043"/>
              <a:ext cx="1421781" cy="145235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56747" y="4500570"/>
              <a:ext cx="1215531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Rommel in de kooi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De verzorger is aan het werk.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maakt de kooi van de olifanten schoon.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gebruikt een schep.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Daarmee ruimt hij alle rommel op.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verzorger is bijna klaar.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gebruikt de verzorger?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87343" y="4625979"/>
              <a:ext cx="1625017" cy="127844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97402" y="4488361"/>
              <a:ext cx="1422670" cy="1507261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15616" y="4611567"/>
              <a:ext cx="1647258" cy="1379282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03648" y="1052736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In de dierentuin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Job is in de dierentuin.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is samen met zijn oom en tante.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hebben al veel dieren gezien.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Leeuwen, apen, olifanten en hyena’s.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Nu gaan ze naar de nijlpaarden.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Bij welk dier gaan ze </a:t>
            </a:r>
            <a:r>
              <a:rPr lang="nl-NL" i="1" u="sng" dirty="0" smtClean="0">
                <a:latin typeface="Comic Sans MS" pitchFamily="66" charset="0"/>
              </a:rPr>
              <a:t>nu</a:t>
            </a:r>
            <a:r>
              <a:rPr lang="nl-NL" i="1" dirty="0" smtClean="0">
                <a:latin typeface="Comic Sans MS" pitchFamily="66" charset="0"/>
              </a:rPr>
              <a:t> kijken?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97337" y="4437112"/>
              <a:ext cx="1237979" cy="1670840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45389" y="4447458"/>
              <a:ext cx="1509205" cy="1653396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87624" y="4478048"/>
              <a:ext cx="1512168" cy="1574311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Op safari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Ramon is op safari.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zit in een jeep.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Samen met zijn gids rijdt hij rond.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eerste dier dat hij zag was een leeuw.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Nu staan ze bij een zebra en giraf.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 dier hebben ze als eerste gezien?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21" name="Actieknop: Introductiepagina 20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28184" y="4509120"/>
              <a:ext cx="1512167" cy="1512167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55522" y="4509121"/>
              <a:ext cx="1088940" cy="1515976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91314" y="4509120"/>
              <a:ext cx="965399" cy="152184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Bij het water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Samsam zit bij het water.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woont in Afrika.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ziet een stokstaartje in het zand.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In het water staat een flamingo.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En boven haar vliegt een papegaai.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staat er in het water?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496485"/>
              <a:ext cx="1440160" cy="152579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56619" y="4703775"/>
              <a:ext cx="1546230" cy="1122857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8055" y="4938505"/>
              <a:ext cx="1471737" cy="72540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wedstrijd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Alle dieren hebben zich verzameld.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staan klaar voor de grote race.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Aan kop gaat de krokodil.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apen juichen hem toe.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bizon ligt helaas ver achter.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 dier gaat aan kop?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28184" y="4497119"/>
              <a:ext cx="1584175" cy="153616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79912" y="4514457"/>
              <a:ext cx="1505297" cy="1459682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97389" y="4501853"/>
              <a:ext cx="1574411" cy="1526701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Slis de slang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Slis is een grote slang.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heeft een mooie rode kleur.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Zijn tanden zijn erg scherp.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kan zich snel bewegen.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Dat doet hij door zijn lichaam te kronkelen.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slang?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27966" y="4437112"/>
              <a:ext cx="1312603" cy="158417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28786" y="4437112"/>
              <a:ext cx="1342412" cy="1620153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04290" y="4437112"/>
              <a:ext cx="1339447" cy="161657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geluksveer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Jaap is een gier.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woont op de savanne.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neemt altijd zijn gele veer mee.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Die veer heeft hij al zijn hele leven.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Zijn veer brengt geluk.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geluksveer?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719625"/>
              <a:ext cx="1486518" cy="1172906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29976" y="4660911"/>
              <a:ext cx="1399516" cy="113657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55132" y="4509120"/>
              <a:ext cx="1090921" cy="1512168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neushoorn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Over de savanne loopt een neushoorn.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komt een gazelle tegen.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Bij het water ziet hij een olifant.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neushoorn zegt beide dieren gedag.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vervolgt hij zijn weg.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 dier ziet hij als </a:t>
            </a:r>
            <a:r>
              <a:rPr lang="nl-NL" i="1" u="sng" dirty="0" smtClean="0">
                <a:latin typeface="Comic Sans MS" pitchFamily="66" charset="0"/>
              </a:rPr>
              <a:t>eerst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458</Words>
  <Application>Microsoft Office PowerPoint</Application>
  <PresentationFormat>Diavoorstelling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44</cp:revision>
  <dcterms:created xsi:type="dcterms:W3CDTF">2016-05-02T13:46:17Z</dcterms:created>
  <dcterms:modified xsi:type="dcterms:W3CDTF">2022-02-23T09:21:14Z</dcterms:modified>
</cp:coreProperties>
</file>