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68" r:id="rId4"/>
    <p:sldId id="281" r:id="rId5"/>
    <p:sldId id="282" r:id="rId6"/>
    <p:sldId id="276" r:id="rId7"/>
    <p:sldId id="278" r:id="rId8"/>
    <p:sldId id="260" r:id="rId9"/>
    <p:sldId id="279" r:id="rId10"/>
    <p:sldId id="280" r:id="rId11"/>
    <p:sldId id="286" r:id="rId12"/>
    <p:sldId id="277" r:id="rId13"/>
    <p:sldId id="284" r:id="rId14"/>
    <p:sldId id="285" r:id="rId15"/>
    <p:sldId id="287" r:id="rId16"/>
    <p:sldId id="283" r:id="rId17"/>
    <p:sldId id="266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DqvTRJ74gv8Yw7jH3ILEIA" hashData="t+4ObjQe3kt32HiQbUQcd/nN4jY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322" autoAdjust="0"/>
    <p:restoredTop sz="86449" autoAdjust="0"/>
  </p:normalViewPr>
  <p:slideViewPr>
    <p:cSldViewPr>
      <p:cViewPr varScale="1">
        <p:scale>
          <a:sx n="91" d="100"/>
          <a:sy n="91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7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7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7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619672" y="1340768"/>
            <a:ext cx="6048672" cy="216024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woordenschat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184611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Afgeronde rechthoek 18"/>
          <p:cNvSpPr/>
          <p:nvPr/>
        </p:nvSpPr>
        <p:spPr>
          <a:xfrm>
            <a:off x="398925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Afgeronde rechthoek 19"/>
          <p:cNvSpPr/>
          <p:nvPr/>
        </p:nvSpPr>
        <p:spPr>
          <a:xfrm>
            <a:off x="613239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2000232" y="1571612"/>
            <a:ext cx="521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9600" dirty="0" smtClean="0">
                <a:latin typeface="Comic Sans MS" pitchFamily="66" charset="0"/>
              </a:rPr>
              <a:t>vogel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7358082" y="5572140"/>
            <a:ext cx="1678414" cy="116922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  <p:pic>
        <p:nvPicPr>
          <p:cNvPr id="1026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09" y="4214818"/>
            <a:ext cx="1003593" cy="95722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koala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4286256"/>
            <a:ext cx="1019162" cy="848066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mammo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1" y="4214818"/>
            <a:ext cx="1046821" cy="9953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491551" y="4170410"/>
              <a:ext cx="985055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71868" y="4255082"/>
              <a:ext cx="1667347" cy="1484121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298406" y="4170410"/>
              <a:ext cx="1189374" cy="161604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meeuw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62569" y="4170410"/>
              <a:ext cx="1643018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796018" y="4170411"/>
              <a:ext cx="1219046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223370"/>
              <a:ext cx="1644357" cy="151012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reiger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06972" y="4280641"/>
              <a:ext cx="1408380" cy="1433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810325" y="4060179"/>
              <a:ext cx="1223457" cy="182467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358154" y="4170410"/>
              <a:ext cx="1069881" cy="161604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err="1" smtClean="0">
                <a:latin typeface="Comic Sans MS" pitchFamily="66" charset="0"/>
              </a:rPr>
              <a:t>kakatoe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15616" y="4243329"/>
              <a:ext cx="1670104" cy="14525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98029" y="4256061"/>
              <a:ext cx="1705463" cy="148216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46300" y="4192814"/>
              <a:ext cx="1645298" cy="15814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toekan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57462" y="4143380"/>
              <a:ext cx="1294543" cy="171451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842580" y="4143380"/>
              <a:ext cx="1209267" cy="16430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134294" y="4115295"/>
              <a:ext cx="1447446" cy="170857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zwaan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18724" y="4115295"/>
              <a:ext cx="1663888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654648" y="4170410"/>
              <a:ext cx="1592224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46300" y="4108092"/>
              <a:ext cx="1645298" cy="17509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pauw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21131" y="4170410"/>
              <a:ext cx="925894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804282" y="4170411"/>
              <a:ext cx="1202518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361302" y="4170410"/>
              <a:ext cx="1063583" cy="161604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specht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vogels\kalko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929066"/>
            <a:ext cx="1688893" cy="1670073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dieren\vogels\koolmees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57166"/>
            <a:ext cx="1856285" cy="1641635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1142984"/>
            <a:ext cx="1500198" cy="1406078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4572008"/>
            <a:ext cx="1363466" cy="1805908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500042"/>
            <a:ext cx="1462048" cy="2131010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3929066"/>
            <a:ext cx="1527740" cy="1413844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34" y="4286256"/>
            <a:ext cx="1742389" cy="2222066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6" y="357166"/>
            <a:ext cx="2121312" cy="154088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62569" y="4170410"/>
              <a:ext cx="1643018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88616" y="4170411"/>
              <a:ext cx="1633851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263374"/>
              <a:ext cx="1644357" cy="1430117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duif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94359" y="4295515"/>
              <a:ext cx="1441472" cy="141812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878906" y="4170410"/>
              <a:ext cx="1143710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99736" y="4088135"/>
              <a:ext cx="1538426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eend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20828" y="4115295"/>
              <a:ext cx="1259680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736141" y="4170410"/>
              <a:ext cx="1429240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317101" y="4088135"/>
              <a:ext cx="1103696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ooievaar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78498" y="4143380"/>
              <a:ext cx="1452472" cy="171451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42871" y="4143380"/>
              <a:ext cx="1408685" cy="16430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293641" y="4115295"/>
              <a:ext cx="1128751" cy="170857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pelikaan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382627"/>
              <a:ext cx="1580640" cy="123601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190450"/>
              <a:ext cx="1592224" cy="154893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2199" y="4270120"/>
              <a:ext cx="1571636" cy="1398928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fazant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90499" y="4115295"/>
              <a:ext cx="1520338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673909" y="4170410"/>
              <a:ext cx="1553702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87704" y="4088135"/>
              <a:ext cx="1562490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kolibrie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404640"/>
              <a:ext cx="1580640" cy="119199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5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383749"/>
              <a:ext cx="1592224" cy="11623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26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125593" y="4115295"/>
              <a:ext cx="1464847" cy="170857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adelaar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74832"/>
              <a:ext cx="1580640" cy="1451607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351367"/>
              <a:ext cx="1592224" cy="12270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2199" y="4395932"/>
              <a:ext cx="1571636" cy="1147306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koolmees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146</Words>
  <Application>Microsoft Office PowerPoint</Application>
  <PresentationFormat>Diavoorstelling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42</cp:revision>
  <dcterms:created xsi:type="dcterms:W3CDTF">2016-05-02T13:46:17Z</dcterms:created>
  <dcterms:modified xsi:type="dcterms:W3CDTF">2022-03-17T09:23:05Z</dcterms:modified>
</cp:coreProperties>
</file>