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24" r:id="rId3"/>
    <p:sldId id="325" r:id="rId4"/>
    <p:sldId id="328" r:id="rId5"/>
    <p:sldId id="326" r:id="rId6"/>
    <p:sldId id="329" r:id="rId7"/>
    <p:sldId id="330" r:id="rId8"/>
    <p:sldId id="331" r:id="rId9"/>
    <p:sldId id="327" r:id="rId10"/>
    <p:sldId id="320" r:id="rId11"/>
    <p:sldId id="260" r:id="rId12"/>
    <p:sldId id="323" r:id="rId13"/>
    <p:sldId id="321" r:id="rId14"/>
    <p:sldId id="318" r:id="rId1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O/0Rw9elCHwQPtLA3EjvkA" hashData="nAlfD+ROdTmQzAJHmjmAL7cJci8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5FC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308" autoAdjust="0"/>
    <p:restoredTop sz="86449" autoAdjust="0"/>
  </p:normalViewPr>
  <p:slideViewPr>
    <p:cSldViewPr>
      <p:cViewPr varScale="1">
        <p:scale>
          <a:sx n="91" d="100"/>
          <a:sy n="91" d="100"/>
        </p:scale>
        <p:origin x="-1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3BFB5-3207-4E6B-8FDA-AC63630BCE0B}" type="datetimeFigureOut">
              <a:rPr lang="nl-NL" smtClean="0"/>
              <a:pPr/>
              <a:t>17-3-2022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819C1-8CFF-4607-B7CE-07E40221D96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F5C0-99FE-428E-8C2C-C2C2309DA72F}" type="datetime1">
              <a:rPr lang="nl-NL" smtClean="0"/>
              <a:pPr/>
              <a:t>17-3-2022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A642-42FD-443B-AFF5-FE55A44B1393}" type="datetime1">
              <a:rPr lang="nl-NL" smtClean="0"/>
              <a:pPr/>
              <a:t>17-3-2022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59D0-76C9-4050-BF17-194CA439A17A}" type="datetime1">
              <a:rPr lang="nl-NL" smtClean="0"/>
              <a:pPr/>
              <a:t>17-3-2022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1C12-D125-4ADE-B571-D464AF0C457C}" type="datetime1">
              <a:rPr lang="nl-NL" smtClean="0"/>
              <a:pPr/>
              <a:t>17-3-2022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BC6D-B37D-473B-8ABA-53FD66268327}" type="datetime1">
              <a:rPr lang="nl-NL" smtClean="0"/>
              <a:pPr/>
              <a:t>17-3-2022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58D5-25E1-4D3E-91C7-28250765521B}" type="datetime1">
              <a:rPr lang="nl-NL" smtClean="0"/>
              <a:pPr/>
              <a:t>17-3-2022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D98D-03F4-42A6-9F65-D9015090684C}" type="datetime1">
              <a:rPr lang="nl-NL" smtClean="0"/>
              <a:pPr/>
              <a:t>17-3-2022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55FF-7097-43F1-B799-AB94672890F9}" type="datetime1">
              <a:rPr lang="nl-NL" smtClean="0"/>
              <a:pPr/>
              <a:t>17-3-2022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7A22E-D709-4910-9E58-E0B83935A6DF}" type="datetime1">
              <a:rPr lang="nl-NL" smtClean="0"/>
              <a:pPr/>
              <a:t>17-3-2022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1B203-9285-46FA-A329-BCAA2AD7A696}" type="datetime1">
              <a:rPr lang="nl-NL" smtClean="0"/>
              <a:pPr/>
              <a:t>17-3-2022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9EEA-FB9C-40E4-AC43-F74406DE4D9D}" type="datetime1">
              <a:rPr lang="nl-NL" smtClean="0"/>
              <a:pPr/>
              <a:t>17-3-2022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FBD84-EBB7-4460-8D22-5FBD2C15C4D9}" type="datetime1">
              <a:rPr lang="nl-NL" smtClean="0"/>
              <a:pPr/>
              <a:t>17-3-2022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audio" Target="../media/audio1.wav"/><Relationship Id="rId7" Type="http://schemas.openxmlformats.org/officeDocument/2006/relationships/image" Target="../media/image4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9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4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5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2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1.wav"/><Relationship Id="rId7" Type="http://schemas.openxmlformats.org/officeDocument/2006/relationships/image" Target="../media/image3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9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audio1.wav"/><Relationship Id="rId7" Type="http://schemas.openxmlformats.org/officeDocument/2006/relationships/image" Target="../media/image3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9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1547664" y="1844824"/>
            <a:ext cx="2808312" cy="1800200"/>
          </a:xfrm>
          <a:prstGeom prst="roundRect">
            <a:avLst/>
          </a:prstGeom>
          <a:noFill/>
          <a:ln w="101600">
            <a:solidFill>
              <a:srgbClr val="9F5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755576" y="404664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 smtClean="0">
                <a:latin typeface="Comic Sans MS" pitchFamily="66" charset="0"/>
              </a:rPr>
              <a:t>Digibordles</a:t>
            </a:r>
            <a:endParaRPr lang="nl-NL" sz="3600" dirty="0">
              <a:latin typeface="Comic Sans MS" pitchFamily="66" charset="0"/>
            </a:endParaRPr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27" name="Afgeronde rechthoek 26"/>
          <p:cNvSpPr/>
          <p:nvPr/>
        </p:nvSpPr>
        <p:spPr>
          <a:xfrm>
            <a:off x="4716016" y="4005064"/>
            <a:ext cx="2808312" cy="1800200"/>
          </a:xfrm>
          <a:prstGeom prst="roundRect">
            <a:avLst/>
          </a:prstGeom>
          <a:noFill/>
          <a:ln w="101600">
            <a:solidFill>
              <a:srgbClr val="9F5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Afgeronde rechthoek 27"/>
          <p:cNvSpPr/>
          <p:nvPr/>
        </p:nvSpPr>
        <p:spPr>
          <a:xfrm>
            <a:off x="4716016" y="1844824"/>
            <a:ext cx="2808312" cy="1800200"/>
          </a:xfrm>
          <a:prstGeom prst="roundRect">
            <a:avLst/>
          </a:prstGeom>
          <a:noFill/>
          <a:ln w="101600">
            <a:solidFill>
              <a:srgbClr val="9F5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Afgeronde rechthoek 28"/>
          <p:cNvSpPr/>
          <p:nvPr/>
        </p:nvSpPr>
        <p:spPr>
          <a:xfrm>
            <a:off x="1547664" y="4005064"/>
            <a:ext cx="2808312" cy="1800200"/>
          </a:xfrm>
          <a:prstGeom prst="roundRect">
            <a:avLst/>
          </a:prstGeom>
          <a:noFill/>
          <a:ln w="101600">
            <a:solidFill>
              <a:srgbClr val="9F5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PIJL-RECHTS 29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Tekstvak 30"/>
          <p:cNvSpPr txBox="1"/>
          <p:nvPr/>
        </p:nvSpPr>
        <p:spPr>
          <a:xfrm>
            <a:off x="755576" y="1124744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latin typeface="Comic Sans MS" pitchFamily="66" charset="0"/>
              </a:rPr>
              <a:t>Waar zie je </a:t>
            </a:r>
            <a:r>
              <a:rPr lang="nl-NL" smtClean="0">
                <a:latin typeface="Comic Sans MS" pitchFamily="66" charset="0"/>
              </a:rPr>
              <a:t>een vogel?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2050" name="Picture 2" descr="D:\milou\website\tekeningen - kleur\h\hand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67744" y="2143116"/>
            <a:ext cx="1447000" cy="1214445"/>
          </a:xfrm>
          <a:prstGeom prst="rect">
            <a:avLst/>
          </a:prstGeom>
          <a:noFill/>
        </p:spPr>
      </p:pic>
      <p:pic>
        <p:nvPicPr>
          <p:cNvPr id="2051" name="Picture 3" descr="D:\milou\website\tekeningen - kleur\v\voet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593405" y="2004800"/>
            <a:ext cx="1264611" cy="1378778"/>
          </a:xfrm>
          <a:prstGeom prst="rect">
            <a:avLst/>
          </a:prstGeom>
          <a:noFill/>
        </p:spPr>
      </p:pic>
      <p:pic>
        <p:nvPicPr>
          <p:cNvPr id="2052" name="Picture 4" descr="D:\milou\website\tekeningen - kleur\b\buik.pn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285984" y="4120487"/>
            <a:ext cx="1356391" cy="1492032"/>
          </a:xfrm>
          <a:prstGeom prst="rect">
            <a:avLst/>
          </a:prstGeom>
          <a:noFill/>
        </p:spPr>
      </p:pic>
      <p:pic>
        <p:nvPicPr>
          <p:cNvPr id="2053" name="Picture 5" descr="D:\milou\website\tekeningen - kleur\d\doos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485901" y="4221088"/>
            <a:ext cx="1286725" cy="143053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6" name="Tekstvak 15"/>
          <p:cNvSpPr txBox="1"/>
          <p:nvPr/>
        </p:nvSpPr>
        <p:spPr>
          <a:xfrm>
            <a:off x="3203848" y="260648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Waar zie je een vogel?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475656" y="1200072"/>
              <a:ext cx="2376263" cy="1933022"/>
            </a:xfrm>
            <a:prstGeom prst="rect">
              <a:avLst/>
            </a:prstGeom>
            <a:grpFill/>
          </p:spPr>
        </p:pic>
      </p:grpSp>
      <p:grpSp>
        <p:nvGrpSpPr>
          <p:cNvPr id="3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5230635" y="1118378"/>
              <a:ext cx="2432150" cy="2100963"/>
            </a:xfrm>
            <a:prstGeom prst="rect">
              <a:avLst/>
            </a:prstGeom>
            <a:grpFill/>
          </p:spPr>
        </p:pic>
      </p:grpSp>
      <p:grpSp>
        <p:nvGrpSpPr>
          <p:cNvPr id="4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1784838" y="3861048"/>
              <a:ext cx="1685893" cy="2232248"/>
            </a:xfrm>
            <a:prstGeom prst="rect">
              <a:avLst/>
            </a:prstGeom>
            <a:grpFill/>
          </p:spPr>
        </p:pic>
      </p:grpSp>
      <p:grpSp>
        <p:nvGrpSpPr>
          <p:cNvPr id="5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5220072" y="4036593"/>
              <a:ext cx="2448272" cy="1881158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1560" y="3429000"/>
            <a:ext cx="1176778" cy="1070603"/>
          </a:xfrm>
          <a:prstGeom prst="rect">
            <a:avLst/>
          </a:prstGeom>
        </p:spPr>
      </p:pic>
      <p:sp>
        <p:nvSpPr>
          <p:cNvPr id="23" name="PIJL-RECHTS 22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3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403648" y="1097223"/>
              <a:ext cx="2448272" cy="2138720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620688"/>
            <a:ext cx="1176778" cy="1070603"/>
          </a:xfrm>
          <a:prstGeom prst="rect">
            <a:avLst/>
          </a:prstGeom>
        </p:spPr>
      </p:pic>
      <p:grpSp>
        <p:nvGrpSpPr>
          <p:cNvPr id="26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5076056" y="1196752"/>
              <a:ext cx="2592288" cy="1944215"/>
            </a:xfrm>
            <a:prstGeom prst="rect">
              <a:avLst/>
            </a:prstGeom>
            <a:grpFill/>
          </p:spPr>
        </p:pic>
      </p:grpSp>
      <p:grpSp>
        <p:nvGrpSpPr>
          <p:cNvPr id="28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1605735" y="3933056"/>
              <a:ext cx="2044097" cy="2160240"/>
            </a:xfrm>
            <a:prstGeom prst="rect">
              <a:avLst/>
            </a:prstGeom>
            <a:grpFill/>
          </p:spPr>
        </p:pic>
      </p:grpSp>
      <p:grpSp>
        <p:nvGrpSpPr>
          <p:cNvPr id="27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8"/>
            <a:stretch>
              <a:fillRect/>
            </a:stretch>
          </p:blipFill>
          <p:spPr bwMode="auto">
            <a:xfrm>
              <a:off x="5076056" y="4033241"/>
              <a:ext cx="2592289" cy="1887862"/>
            </a:xfrm>
            <a:prstGeom prst="rect">
              <a:avLst/>
            </a:prstGeom>
            <a:grpFill/>
          </p:spPr>
        </p:pic>
      </p:grpSp>
      <p:sp>
        <p:nvSpPr>
          <p:cNvPr id="31" name="PIJL-RECHTS 30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/>
          <p:cNvSpPr txBox="1"/>
          <p:nvPr/>
        </p:nvSpPr>
        <p:spPr>
          <a:xfrm>
            <a:off x="3203848" y="260648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Waar zie je een vogel?</a:t>
            </a:r>
            <a:endParaRPr lang="nl-NL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331640" y="1315384"/>
              <a:ext cx="2592288" cy="1702398"/>
            </a:xfrm>
            <a:prstGeom prst="rect">
              <a:avLst/>
            </a:prstGeom>
            <a:grpFill/>
          </p:spPr>
        </p:pic>
      </p:grpSp>
      <p:grpSp>
        <p:nvGrpSpPr>
          <p:cNvPr id="3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5253841" y="1147980"/>
              <a:ext cx="2308725" cy="2137003"/>
            </a:xfrm>
            <a:prstGeom prst="rect">
              <a:avLst/>
            </a:prstGeom>
            <a:grpFill/>
          </p:spPr>
        </p:pic>
      </p:grpSp>
      <p:grpSp>
        <p:nvGrpSpPr>
          <p:cNvPr id="4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1591721" y="3861048"/>
              <a:ext cx="2144133" cy="2232248"/>
            </a:xfrm>
            <a:prstGeom prst="rect">
              <a:avLst/>
            </a:prstGeom>
            <a:grpFill/>
          </p:spPr>
        </p:pic>
      </p:grpSp>
      <p:grpSp>
        <p:nvGrpSpPr>
          <p:cNvPr id="5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5568875" y="3861048"/>
              <a:ext cx="1606649" cy="2232248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64288" y="620688"/>
            <a:ext cx="1176778" cy="1070603"/>
          </a:xfrm>
          <a:prstGeom prst="rect">
            <a:avLst/>
          </a:prstGeom>
        </p:spPr>
      </p:pic>
      <p:sp>
        <p:nvSpPr>
          <p:cNvPr id="23" name="PIJL-RECHTS 22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/>
          <p:cNvSpPr txBox="1"/>
          <p:nvPr/>
        </p:nvSpPr>
        <p:spPr>
          <a:xfrm>
            <a:off x="3203848" y="260648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Waar zie je een vogel?</a:t>
            </a:r>
            <a:endParaRPr lang="nl-NL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676712" y="1087236"/>
              <a:ext cx="1902143" cy="2197747"/>
            </a:xfrm>
            <a:prstGeom prst="rect">
              <a:avLst/>
            </a:prstGeom>
            <a:grpFill/>
          </p:spPr>
        </p:pic>
      </p:grpSp>
      <p:grpSp>
        <p:nvGrpSpPr>
          <p:cNvPr id="3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5306199" y="1052736"/>
              <a:ext cx="2276017" cy="2232248"/>
            </a:xfrm>
            <a:prstGeom prst="rect">
              <a:avLst/>
            </a:prstGeom>
            <a:grpFill/>
          </p:spPr>
        </p:pic>
      </p:grpSp>
      <p:grpSp>
        <p:nvGrpSpPr>
          <p:cNvPr id="4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1331640" y="4069544"/>
              <a:ext cx="2536019" cy="1815256"/>
            </a:xfrm>
            <a:prstGeom prst="rect">
              <a:avLst/>
            </a:prstGeom>
            <a:grpFill/>
          </p:spPr>
        </p:pic>
      </p:grpSp>
      <p:grpSp>
        <p:nvGrpSpPr>
          <p:cNvPr id="5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5444835" y="3861048"/>
              <a:ext cx="2003750" cy="2232248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08304" y="3356992"/>
            <a:ext cx="1176778" cy="1070603"/>
          </a:xfrm>
          <a:prstGeom prst="rect">
            <a:avLst/>
          </a:prstGeom>
        </p:spPr>
      </p:pic>
      <p:sp>
        <p:nvSpPr>
          <p:cNvPr id="23" name="PIJL-RECHTS 22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Tekstvak 25"/>
          <p:cNvSpPr txBox="1"/>
          <p:nvPr/>
        </p:nvSpPr>
        <p:spPr>
          <a:xfrm>
            <a:off x="3203848" y="260648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Waar zie je een vogel?</a:t>
            </a:r>
            <a:endParaRPr lang="nl-NL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683568" y="2348880"/>
            <a:ext cx="792087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9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9F5FC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Goed gedaan!</a:t>
            </a:r>
            <a:endParaRPr lang="nl-NL" sz="9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9F5FCF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Actieknop: Introductiepagina 4">
            <a:hlinkClick r:id="" action="ppaction://hlinkshowjump?jump=firstslide" highlightClick="1"/>
          </p:cNvPr>
          <p:cNvSpPr/>
          <p:nvPr/>
        </p:nvSpPr>
        <p:spPr>
          <a:xfrm>
            <a:off x="7812360" y="5589240"/>
            <a:ext cx="1080120" cy="1052736"/>
          </a:xfrm>
          <a:prstGeom prst="actionButtonHome">
            <a:avLst/>
          </a:prstGeom>
          <a:solidFill>
            <a:srgbClr val="9F5FCF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9F5FCF"/>
              </a:solidFill>
            </a:endParaRPr>
          </a:p>
        </p:txBody>
      </p:sp>
      <p:pic>
        <p:nvPicPr>
          <p:cNvPr id="1026" name="Picture 2" descr="E:\milou\website\tekeningen - kleur\thema's\dieren\vogels\koolmeesj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28596" y="5000636"/>
            <a:ext cx="1561260" cy="1380724"/>
          </a:xfrm>
          <a:prstGeom prst="rect">
            <a:avLst/>
          </a:prstGeom>
          <a:noFill/>
        </p:spPr>
      </p:pic>
      <p:pic>
        <p:nvPicPr>
          <p:cNvPr id="1027" name="Picture 3" descr="E:\milou\website\tekeningen - kleur\thema's\dieren\vogels\reig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3929066"/>
            <a:ext cx="1311371" cy="1712905"/>
          </a:xfrm>
          <a:prstGeom prst="rect">
            <a:avLst/>
          </a:prstGeom>
          <a:noFill/>
        </p:spPr>
      </p:pic>
      <p:pic>
        <p:nvPicPr>
          <p:cNvPr id="1028" name="Picture 4" descr="E:\milou\website\tekeningen - kleur\thema's\dieren\vogels\roodborstj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071546"/>
            <a:ext cx="1569337" cy="1470879"/>
          </a:xfrm>
          <a:prstGeom prst="rect">
            <a:avLst/>
          </a:prstGeom>
          <a:noFill/>
        </p:spPr>
      </p:pic>
      <p:pic>
        <p:nvPicPr>
          <p:cNvPr id="1029" name="Picture 5" descr="E:\milou\website\tekeningen - kleur\thema's\dieren\vogels\struisvogel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142852"/>
            <a:ext cx="1179424" cy="1719072"/>
          </a:xfrm>
          <a:prstGeom prst="rect">
            <a:avLst/>
          </a:prstGeom>
          <a:noFill/>
        </p:spPr>
      </p:pic>
      <p:pic>
        <p:nvPicPr>
          <p:cNvPr id="1030" name="Picture 6" descr="E:\milou\website\tekeningen - kleur\thema's\dieren\vogels\toeka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4929198"/>
            <a:ext cx="1484376" cy="1373713"/>
          </a:xfrm>
          <a:prstGeom prst="rect">
            <a:avLst/>
          </a:prstGeom>
          <a:noFill/>
        </p:spPr>
      </p:pic>
      <p:pic>
        <p:nvPicPr>
          <p:cNvPr id="1031" name="Picture 7" descr="E:\milou\website\tekeningen - kleur\thema's\dieren\vogels\zwaa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2" y="928670"/>
            <a:ext cx="1399250" cy="1557796"/>
          </a:xfrm>
          <a:prstGeom prst="rect">
            <a:avLst/>
          </a:prstGeom>
          <a:noFill/>
        </p:spPr>
      </p:pic>
      <p:pic>
        <p:nvPicPr>
          <p:cNvPr id="1032" name="Picture 8" descr="E:\milou\website\tekeningen - kleur\thema's\dieren\vogels\kip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16" y="4071942"/>
            <a:ext cx="1531831" cy="1285884"/>
          </a:xfrm>
          <a:prstGeom prst="rect">
            <a:avLst/>
          </a:prstGeom>
          <a:noFill/>
        </p:spPr>
      </p:pic>
      <p:pic>
        <p:nvPicPr>
          <p:cNvPr id="1033" name="Picture 9" descr="E:\milou\website\tekeningen - kleur\thema's\dieren\vogels\kolibri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16" y="285728"/>
            <a:ext cx="1656754" cy="182806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6" name="Tekstvak 15"/>
          <p:cNvSpPr txBox="1"/>
          <p:nvPr/>
        </p:nvSpPr>
        <p:spPr>
          <a:xfrm>
            <a:off x="3203848" y="260648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Waar zie je een vogel?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485182" y="1052736"/>
              <a:ext cx="2357211" cy="2227695"/>
            </a:xfrm>
            <a:prstGeom prst="rect">
              <a:avLst/>
            </a:prstGeom>
            <a:grpFill/>
          </p:spPr>
        </p:pic>
      </p:grpSp>
      <p:grpSp>
        <p:nvGrpSpPr>
          <p:cNvPr id="3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5619737" y="1052736"/>
              <a:ext cx="1653945" cy="2232248"/>
            </a:xfrm>
            <a:prstGeom prst="rect">
              <a:avLst/>
            </a:prstGeom>
            <a:grpFill/>
          </p:spPr>
        </p:pic>
      </p:grpSp>
      <p:grpSp>
        <p:nvGrpSpPr>
          <p:cNvPr id="4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1850632" y="3861048"/>
              <a:ext cx="1554305" cy="2232248"/>
            </a:xfrm>
            <a:prstGeom prst="rect">
              <a:avLst/>
            </a:prstGeom>
            <a:grpFill/>
          </p:spPr>
        </p:pic>
      </p:grpSp>
      <p:grpSp>
        <p:nvGrpSpPr>
          <p:cNvPr id="5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5303995" y="3861048"/>
              <a:ext cx="2280425" cy="2232248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1560" y="3429000"/>
            <a:ext cx="1176778" cy="1070603"/>
          </a:xfrm>
          <a:prstGeom prst="rect">
            <a:avLst/>
          </a:prstGeom>
        </p:spPr>
      </p:pic>
      <p:sp>
        <p:nvSpPr>
          <p:cNvPr id="23" name="PIJL-RECHTS 22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528910" y="1087236"/>
              <a:ext cx="2197747" cy="2197747"/>
            </a:xfrm>
            <a:prstGeom prst="rect">
              <a:avLst/>
            </a:prstGeom>
            <a:grpFill/>
          </p:spPr>
        </p:pic>
      </p:grpSp>
      <p:grpSp>
        <p:nvGrpSpPr>
          <p:cNvPr id="3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5076056" y="1211945"/>
              <a:ext cx="2736304" cy="1913830"/>
            </a:xfrm>
            <a:prstGeom prst="rect">
              <a:avLst/>
            </a:prstGeom>
            <a:grpFill/>
          </p:spPr>
        </p:pic>
      </p:grpSp>
      <p:grpSp>
        <p:nvGrpSpPr>
          <p:cNvPr id="4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1448092" y="3861048"/>
              <a:ext cx="2303114" cy="2232248"/>
            </a:xfrm>
            <a:prstGeom prst="rect">
              <a:avLst/>
            </a:prstGeom>
            <a:grpFill/>
          </p:spPr>
        </p:pic>
      </p:grpSp>
      <p:grpSp>
        <p:nvGrpSpPr>
          <p:cNvPr id="5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5435457" y="3861048"/>
              <a:ext cx="2022506" cy="2232248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08304" y="3356992"/>
            <a:ext cx="1176778" cy="1070603"/>
          </a:xfrm>
          <a:prstGeom prst="rect">
            <a:avLst/>
          </a:prstGeom>
        </p:spPr>
      </p:pic>
      <p:sp>
        <p:nvSpPr>
          <p:cNvPr id="23" name="PIJL-RECHTS 22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Tekstvak 25"/>
          <p:cNvSpPr txBox="1"/>
          <p:nvPr/>
        </p:nvSpPr>
        <p:spPr>
          <a:xfrm>
            <a:off x="3203848" y="260648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Waar zie je een vogel?</a:t>
            </a:r>
            <a:endParaRPr lang="nl-NL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6" name="Tekstvak 15"/>
          <p:cNvSpPr txBox="1"/>
          <p:nvPr/>
        </p:nvSpPr>
        <p:spPr>
          <a:xfrm>
            <a:off x="3203848" y="260648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Waar zie je een vogel?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475656" y="1387697"/>
              <a:ext cx="2376263" cy="1557772"/>
            </a:xfrm>
            <a:prstGeom prst="rect">
              <a:avLst/>
            </a:prstGeom>
            <a:grpFill/>
          </p:spPr>
        </p:pic>
      </p:grpSp>
      <p:grpSp>
        <p:nvGrpSpPr>
          <p:cNvPr id="3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5230635" y="1139873"/>
              <a:ext cx="2432150" cy="2057973"/>
            </a:xfrm>
            <a:prstGeom prst="rect">
              <a:avLst/>
            </a:prstGeom>
            <a:grpFill/>
          </p:spPr>
        </p:pic>
      </p:grpSp>
      <p:grpSp>
        <p:nvGrpSpPr>
          <p:cNvPr id="4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1403649" y="3894603"/>
              <a:ext cx="2448272" cy="2165138"/>
            </a:xfrm>
            <a:prstGeom prst="rect">
              <a:avLst/>
            </a:prstGeom>
            <a:grpFill/>
          </p:spPr>
        </p:pic>
      </p:grpSp>
      <p:grpSp>
        <p:nvGrpSpPr>
          <p:cNvPr id="5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5220072" y="4214491"/>
              <a:ext cx="2448272" cy="1525362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1560" y="3429000"/>
            <a:ext cx="1176778" cy="1070603"/>
          </a:xfrm>
          <a:prstGeom prst="rect">
            <a:avLst/>
          </a:prstGeom>
        </p:spPr>
      </p:pic>
      <p:sp>
        <p:nvSpPr>
          <p:cNvPr id="23" name="PIJL-RECHTS 22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605235" y="1052736"/>
              <a:ext cx="2045097" cy="2227695"/>
            </a:xfrm>
            <a:prstGeom prst="rect">
              <a:avLst/>
            </a:prstGeom>
            <a:grpFill/>
          </p:spPr>
        </p:pic>
      </p:grpSp>
      <p:grpSp>
        <p:nvGrpSpPr>
          <p:cNvPr id="3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5365553" y="1147980"/>
              <a:ext cx="2085301" cy="2137003"/>
            </a:xfrm>
            <a:prstGeom prst="rect">
              <a:avLst/>
            </a:prstGeom>
            <a:grpFill/>
          </p:spPr>
        </p:pic>
      </p:grpSp>
      <p:grpSp>
        <p:nvGrpSpPr>
          <p:cNvPr id="4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1403648" y="3886075"/>
              <a:ext cx="2520280" cy="2182193"/>
            </a:xfrm>
            <a:prstGeom prst="rect">
              <a:avLst/>
            </a:prstGeom>
            <a:grpFill/>
          </p:spPr>
        </p:pic>
      </p:grpSp>
      <p:grpSp>
        <p:nvGrpSpPr>
          <p:cNvPr id="5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5353412" y="3861048"/>
              <a:ext cx="2037575" cy="2232248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64288" y="620688"/>
            <a:ext cx="1176778" cy="1070603"/>
          </a:xfrm>
          <a:prstGeom prst="rect">
            <a:avLst/>
          </a:prstGeom>
        </p:spPr>
      </p:pic>
      <p:sp>
        <p:nvSpPr>
          <p:cNvPr id="23" name="PIJL-RECHTS 22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/>
          <p:cNvSpPr txBox="1"/>
          <p:nvPr/>
        </p:nvSpPr>
        <p:spPr>
          <a:xfrm>
            <a:off x="3203848" y="260648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Waar zie je een vogel?</a:t>
            </a:r>
            <a:endParaRPr lang="nl-NL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795304" y="1087236"/>
              <a:ext cx="1664959" cy="2197747"/>
            </a:xfrm>
            <a:prstGeom prst="rect">
              <a:avLst/>
            </a:prstGeom>
            <a:grpFill/>
          </p:spPr>
        </p:pic>
      </p:grpSp>
      <p:grpSp>
        <p:nvGrpSpPr>
          <p:cNvPr id="3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5425744" y="1052736"/>
              <a:ext cx="2036927" cy="2232248"/>
            </a:xfrm>
            <a:prstGeom prst="rect">
              <a:avLst/>
            </a:prstGeom>
            <a:grpFill/>
          </p:spPr>
        </p:pic>
      </p:grpSp>
      <p:grpSp>
        <p:nvGrpSpPr>
          <p:cNvPr id="4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1733871" y="3861048"/>
              <a:ext cx="1731556" cy="2232248"/>
            </a:xfrm>
            <a:prstGeom prst="rect">
              <a:avLst/>
            </a:prstGeom>
            <a:grpFill/>
          </p:spPr>
        </p:pic>
      </p:grpSp>
      <p:grpSp>
        <p:nvGrpSpPr>
          <p:cNvPr id="5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5464804" y="3861048"/>
              <a:ext cx="1963812" cy="2232248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08304" y="3356992"/>
            <a:ext cx="1176778" cy="1070603"/>
          </a:xfrm>
          <a:prstGeom prst="rect">
            <a:avLst/>
          </a:prstGeom>
        </p:spPr>
      </p:pic>
      <p:sp>
        <p:nvSpPr>
          <p:cNvPr id="23" name="PIJL-RECHTS 22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Tekstvak 25"/>
          <p:cNvSpPr txBox="1"/>
          <p:nvPr/>
        </p:nvSpPr>
        <p:spPr>
          <a:xfrm>
            <a:off x="3203848" y="260648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Waar zie je een vogel?</a:t>
            </a:r>
            <a:endParaRPr lang="nl-NL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331640" y="1081296"/>
              <a:ext cx="2592288" cy="2170575"/>
            </a:xfrm>
            <a:prstGeom prst="rect">
              <a:avLst/>
            </a:prstGeom>
            <a:grpFill/>
          </p:spPr>
        </p:pic>
      </p:grpSp>
      <p:grpSp>
        <p:nvGrpSpPr>
          <p:cNvPr id="3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5677933" y="1147980"/>
              <a:ext cx="1460541" cy="2137003"/>
            </a:xfrm>
            <a:prstGeom prst="rect">
              <a:avLst/>
            </a:prstGeom>
            <a:grpFill/>
          </p:spPr>
        </p:pic>
      </p:grpSp>
      <p:grpSp>
        <p:nvGrpSpPr>
          <p:cNvPr id="4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1403648" y="4048269"/>
              <a:ext cx="2520280" cy="1857806"/>
            </a:xfrm>
            <a:prstGeom prst="rect">
              <a:avLst/>
            </a:prstGeom>
            <a:grpFill/>
          </p:spPr>
        </p:pic>
      </p:grpSp>
      <p:grpSp>
        <p:nvGrpSpPr>
          <p:cNvPr id="5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5148064" y="3927913"/>
              <a:ext cx="2448272" cy="2098518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64288" y="620688"/>
            <a:ext cx="1176778" cy="1070603"/>
          </a:xfrm>
          <a:prstGeom prst="rect">
            <a:avLst/>
          </a:prstGeom>
        </p:spPr>
      </p:pic>
      <p:sp>
        <p:nvSpPr>
          <p:cNvPr id="23" name="PIJL-RECHTS 22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/>
          <p:cNvSpPr txBox="1"/>
          <p:nvPr/>
        </p:nvSpPr>
        <p:spPr>
          <a:xfrm>
            <a:off x="3203848" y="260648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Waar zie je een vogel?</a:t>
            </a:r>
            <a:endParaRPr lang="nl-NL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774995" y="1052736"/>
              <a:ext cx="1705578" cy="2227695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620688"/>
            <a:ext cx="1176778" cy="1070603"/>
          </a:xfrm>
          <a:prstGeom prst="rect">
            <a:avLst/>
          </a:prstGeom>
        </p:spPr>
      </p:pic>
      <p:grpSp>
        <p:nvGrpSpPr>
          <p:cNvPr id="3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5282338" y="1052736"/>
              <a:ext cx="2179724" cy="2232248"/>
            </a:xfrm>
            <a:prstGeom prst="rect">
              <a:avLst/>
            </a:prstGeom>
            <a:grpFill/>
          </p:spPr>
        </p:pic>
      </p:grpSp>
      <p:grpSp>
        <p:nvGrpSpPr>
          <p:cNvPr id="4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1259632" y="4151161"/>
              <a:ext cx="2736304" cy="1724029"/>
            </a:xfrm>
            <a:prstGeom prst="rect">
              <a:avLst/>
            </a:prstGeom>
            <a:grpFill/>
          </p:spPr>
        </p:pic>
      </p:grpSp>
      <p:grpSp>
        <p:nvGrpSpPr>
          <p:cNvPr id="5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8"/>
            <a:stretch>
              <a:fillRect/>
            </a:stretch>
          </p:blipFill>
          <p:spPr bwMode="auto">
            <a:xfrm>
              <a:off x="5076056" y="3954476"/>
              <a:ext cx="2592289" cy="2045392"/>
            </a:xfrm>
            <a:prstGeom prst="rect">
              <a:avLst/>
            </a:prstGeom>
            <a:grpFill/>
          </p:spPr>
        </p:pic>
      </p:grpSp>
      <p:sp>
        <p:nvSpPr>
          <p:cNvPr id="31" name="PIJL-RECHTS 30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/>
          <p:cNvSpPr txBox="1"/>
          <p:nvPr/>
        </p:nvSpPr>
        <p:spPr>
          <a:xfrm>
            <a:off x="3203848" y="260648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Waar zie je een vogel?</a:t>
            </a:r>
            <a:endParaRPr lang="nl-NL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439182" y="1052736"/>
              <a:ext cx="2377204" cy="2227695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620688"/>
            <a:ext cx="1176778" cy="1070603"/>
          </a:xfrm>
          <a:prstGeom prst="rect">
            <a:avLst/>
          </a:prstGeom>
        </p:spPr>
      </p:pic>
      <p:grpSp>
        <p:nvGrpSpPr>
          <p:cNvPr id="3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5076056" y="1052736"/>
              <a:ext cx="2592288" cy="2232248"/>
            </a:xfrm>
            <a:prstGeom prst="rect">
              <a:avLst/>
            </a:prstGeom>
            <a:grpFill/>
          </p:spPr>
        </p:pic>
      </p:grpSp>
      <p:grpSp>
        <p:nvGrpSpPr>
          <p:cNvPr id="4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1883555" y="3933056"/>
              <a:ext cx="1488458" cy="2160240"/>
            </a:xfrm>
            <a:prstGeom prst="rect">
              <a:avLst/>
            </a:prstGeom>
            <a:grpFill/>
          </p:spPr>
        </p:pic>
      </p:grpSp>
      <p:grpSp>
        <p:nvGrpSpPr>
          <p:cNvPr id="5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8"/>
            <a:stretch>
              <a:fillRect/>
            </a:stretch>
          </p:blipFill>
          <p:spPr bwMode="auto">
            <a:xfrm>
              <a:off x="5076056" y="4067252"/>
              <a:ext cx="2592289" cy="1819839"/>
            </a:xfrm>
            <a:prstGeom prst="rect">
              <a:avLst/>
            </a:prstGeom>
            <a:grpFill/>
          </p:spPr>
        </p:pic>
      </p:grpSp>
      <p:sp>
        <p:nvSpPr>
          <p:cNvPr id="31" name="PIJL-RECHTS 30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/>
          <p:cNvSpPr txBox="1"/>
          <p:nvPr/>
        </p:nvSpPr>
        <p:spPr>
          <a:xfrm>
            <a:off x="3203848" y="260648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Waar zie je een vogel?</a:t>
            </a:r>
            <a:endParaRPr lang="nl-NL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110</Words>
  <Application>Microsoft Office PowerPoint</Application>
  <PresentationFormat>Diavoorstelling (4:3)</PresentationFormat>
  <Paragraphs>29</Paragraphs>
  <Slides>14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5" baseType="lpstr">
      <vt:lpstr>Office-thema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Gebruiker</dc:creator>
  <cp:lastModifiedBy>Milou</cp:lastModifiedBy>
  <cp:revision>39</cp:revision>
  <dcterms:created xsi:type="dcterms:W3CDTF">2016-05-02T13:46:17Z</dcterms:created>
  <dcterms:modified xsi:type="dcterms:W3CDTF">2022-03-17T09:20:39Z</dcterms:modified>
</cp:coreProperties>
</file>