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331" r:id="rId3"/>
    <p:sldId id="334" r:id="rId4"/>
    <p:sldId id="327" r:id="rId5"/>
    <p:sldId id="332" r:id="rId6"/>
    <p:sldId id="325" r:id="rId7"/>
    <p:sldId id="335" r:id="rId8"/>
    <p:sldId id="330" r:id="rId9"/>
    <p:sldId id="328" r:id="rId10"/>
    <p:sldId id="320" r:id="rId11"/>
    <p:sldId id="326" r:id="rId12"/>
    <p:sldId id="324" r:id="rId13"/>
    <p:sldId id="329" r:id="rId14"/>
    <p:sldId id="333" r:id="rId15"/>
    <p:sldId id="318" r:id="rId16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Full" cryptAlgorithmClass="hash" cryptAlgorithmType="typeAny" cryptAlgorithmSid="4" spinCount="50000" saltData="9HhlmpBnPCoeFtMS9pVszg" hashData="AI+qWsC79XBhRhZEvGz3jfTteow" cryptProvider="" algIdExt="0" algIdExtSource="" cryptProviderTypeExt="0" cryptProviderTypeExtSource="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9003" autoAdjust="0"/>
    <p:restoredTop sz="94626" autoAdjust="0"/>
  </p:normalViewPr>
  <p:slideViewPr>
    <p:cSldViewPr>
      <p:cViewPr>
        <p:scale>
          <a:sx n="100" d="100"/>
          <a:sy n="100" d="100"/>
        </p:scale>
        <p:origin x="-1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63BFB5-3207-4E6B-8FDA-AC63630BCE0B}" type="datetimeFigureOut">
              <a:rPr lang="nl-NL" smtClean="0"/>
              <a:pPr/>
              <a:t>17-3-2022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F819C1-8CFF-4607-B7CE-07E40221D96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CF5C0-99FE-428E-8C2C-C2C2309DA72F}" type="datetime1">
              <a:rPr lang="nl-NL" smtClean="0"/>
              <a:pPr/>
              <a:t>17-3-2022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8A642-42FD-443B-AFF5-FE55A44B1393}" type="datetime1">
              <a:rPr lang="nl-NL" smtClean="0"/>
              <a:pPr/>
              <a:t>17-3-2022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059D0-76C9-4050-BF17-194CA439A17A}" type="datetime1">
              <a:rPr lang="nl-NL" smtClean="0"/>
              <a:pPr/>
              <a:t>17-3-2022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41C12-D125-4ADE-B571-D464AF0C457C}" type="datetime1">
              <a:rPr lang="nl-NL" smtClean="0"/>
              <a:pPr/>
              <a:t>17-3-2022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CBC6D-B37D-473B-8ABA-53FD66268327}" type="datetime1">
              <a:rPr lang="nl-NL" smtClean="0"/>
              <a:pPr/>
              <a:t>17-3-2022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D58D5-25E1-4D3E-91C7-28250765521B}" type="datetime1">
              <a:rPr lang="nl-NL" smtClean="0"/>
              <a:pPr/>
              <a:t>17-3-2022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4D98D-03F4-42A6-9F65-D9015090684C}" type="datetime1">
              <a:rPr lang="nl-NL" smtClean="0"/>
              <a:pPr/>
              <a:t>17-3-2022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755FF-7097-43F1-B799-AB94672890F9}" type="datetime1">
              <a:rPr lang="nl-NL" smtClean="0"/>
              <a:pPr/>
              <a:t>17-3-2022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7A22E-D709-4910-9E58-E0B83935A6DF}" type="datetime1">
              <a:rPr lang="nl-NL" smtClean="0"/>
              <a:pPr/>
              <a:t>17-3-2022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1B203-9285-46FA-A329-BCAA2AD7A696}" type="datetime1">
              <a:rPr lang="nl-NL" smtClean="0"/>
              <a:pPr/>
              <a:t>17-3-2022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89EEA-FB9C-40E4-AC43-F74406DE4D9D}" type="datetime1">
              <a:rPr lang="nl-NL" smtClean="0"/>
              <a:pPr/>
              <a:t>17-3-2022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4FBD84-EBB7-4460-8D22-5FBD2C15C4D9}" type="datetime1">
              <a:rPr lang="nl-NL" smtClean="0"/>
              <a:pPr/>
              <a:t>17-3-2022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1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3" Type="http://schemas.openxmlformats.org/officeDocument/2006/relationships/image" Target="../media/image17.png"/><Relationship Id="rId7" Type="http://schemas.openxmlformats.org/officeDocument/2006/relationships/image" Target="../media/image21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899592" y="1916832"/>
            <a:ext cx="1584176" cy="1656184"/>
          </a:xfrm>
          <a:prstGeom prst="roundRect">
            <a:avLst/>
          </a:prstGeom>
          <a:noFill/>
          <a:ln w="1016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" name="Tekstvak 4"/>
          <p:cNvSpPr txBox="1"/>
          <p:nvPr/>
        </p:nvSpPr>
        <p:spPr>
          <a:xfrm>
            <a:off x="755576" y="622429"/>
            <a:ext cx="77048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3600" dirty="0" smtClean="0">
                <a:latin typeface="Comic Sans MS" pitchFamily="66" charset="0"/>
              </a:rPr>
              <a:t>Digibordles lettergrepen</a:t>
            </a:r>
            <a:endParaRPr lang="nl-NL" sz="3600" dirty="0">
              <a:latin typeface="Comic Sans MS" pitchFamily="66" charset="0"/>
            </a:endParaRPr>
          </a:p>
        </p:txBody>
      </p:sp>
      <p:sp>
        <p:nvSpPr>
          <p:cNvPr id="17" name="Tijdelijke aanduiding voor voettekst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8" name="Afgeronde rechthoek 17"/>
          <p:cNvSpPr/>
          <p:nvPr/>
        </p:nvSpPr>
        <p:spPr>
          <a:xfrm>
            <a:off x="5436096" y="4293096"/>
            <a:ext cx="1152128" cy="1152128"/>
          </a:xfrm>
          <a:prstGeom prst="roundRect">
            <a:avLst/>
          </a:prstGeom>
          <a:noFill/>
          <a:ln w="1016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0" name="Afgeronde rechthoek 19"/>
          <p:cNvSpPr/>
          <p:nvPr/>
        </p:nvSpPr>
        <p:spPr>
          <a:xfrm>
            <a:off x="3995936" y="4293096"/>
            <a:ext cx="1152128" cy="1152128"/>
          </a:xfrm>
          <a:prstGeom prst="roundRect">
            <a:avLst/>
          </a:prstGeom>
          <a:noFill/>
          <a:ln w="1016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1" name="Afgeronde rechthoek 20"/>
          <p:cNvSpPr/>
          <p:nvPr/>
        </p:nvSpPr>
        <p:spPr>
          <a:xfrm>
            <a:off x="2555776" y="4293096"/>
            <a:ext cx="1152128" cy="1152128"/>
          </a:xfrm>
          <a:prstGeom prst="roundRect">
            <a:avLst/>
          </a:prstGeom>
          <a:noFill/>
          <a:ln w="1016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5" name="Tekstvak 24"/>
          <p:cNvSpPr txBox="1"/>
          <p:nvPr/>
        </p:nvSpPr>
        <p:spPr>
          <a:xfrm>
            <a:off x="2627784" y="4459759"/>
            <a:ext cx="10081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4400" dirty="0" smtClean="0"/>
              <a:t>o</a:t>
            </a:r>
            <a:endParaRPr lang="nl-NL" sz="4400" dirty="0"/>
          </a:p>
        </p:txBody>
      </p:sp>
      <p:sp>
        <p:nvSpPr>
          <p:cNvPr id="26" name="Tekstvak 25"/>
          <p:cNvSpPr txBox="1"/>
          <p:nvPr/>
        </p:nvSpPr>
        <p:spPr>
          <a:xfrm>
            <a:off x="4067944" y="4459759"/>
            <a:ext cx="10081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4400" dirty="0" smtClean="0"/>
              <a:t>oo</a:t>
            </a:r>
            <a:endParaRPr lang="nl-NL" sz="4400" dirty="0"/>
          </a:p>
        </p:txBody>
      </p:sp>
      <p:sp>
        <p:nvSpPr>
          <p:cNvPr id="27" name="Tekstvak 26"/>
          <p:cNvSpPr txBox="1"/>
          <p:nvPr/>
        </p:nvSpPr>
        <p:spPr>
          <a:xfrm>
            <a:off x="5436096" y="4459759"/>
            <a:ext cx="122413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4400" dirty="0" smtClean="0"/>
              <a:t>ooo</a:t>
            </a:r>
            <a:endParaRPr lang="nl-NL" sz="4400" dirty="0"/>
          </a:p>
        </p:txBody>
      </p:sp>
      <p:sp>
        <p:nvSpPr>
          <p:cNvPr id="28" name="Afgeronde rechthoek 27"/>
          <p:cNvSpPr/>
          <p:nvPr/>
        </p:nvSpPr>
        <p:spPr>
          <a:xfrm>
            <a:off x="2915816" y="1916832"/>
            <a:ext cx="5184576" cy="165618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9" name="Tekstvak 28"/>
          <p:cNvSpPr txBox="1"/>
          <p:nvPr/>
        </p:nvSpPr>
        <p:spPr>
          <a:xfrm>
            <a:off x="4005465" y="2176988"/>
            <a:ext cx="3066865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6600" dirty="0" smtClean="0">
                <a:latin typeface="Comic Sans MS" pitchFamily="66" charset="0"/>
              </a:rPr>
              <a:t>vo – gel</a:t>
            </a:r>
            <a:endParaRPr lang="nl-NL" sz="6600" dirty="0">
              <a:latin typeface="Comic Sans MS" pitchFamily="66" charset="0"/>
            </a:endParaRPr>
          </a:p>
        </p:txBody>
      </p:sp>
      <p:pic>
        <p:nvPicPr>
          <p:cNvPr id="3" name="Picture 3" descr="D:\milou\website\tekeningen - kleur\oo\olifant.png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1031467" y="2097374"/>
            <a:ext cx="1320426" cy="1259618"/>
          </a:xfrm>
          <a:prstGeom prst="rect">
            <a:avLst/>
          </a:prstGeom>
          <a:noFill/>
        </p:spPr>
      </p:pic>
      <p:sp>
        <p:nvSpPr>
          <p:cNvPr id="14" name="PIJL-RECHTS 13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611560" y="1268760"/>
            <a:ext cx="1872208" cy="1944216"/>
          </a:xfrm>
          <a:prstGeom prst="roundRect">
            <a:avLst/>
          </a:prstGeom>
          <a:noFill/>
          <a:ln w="1016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8" name="PIJL-RECHTS 17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Tekstvak 15"/>
          <p:cNvSpPr txBox="1"/>
          <p:nvPr/>
        </p:nvSpPr>
        <p:spPr>
          <a:xfrm>
            <a:off x="2427602" y="467380"/>
            <a:ext cx="44486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Uit hoeveel stukjes bestaat het woord?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17" name="Afgeronde rechthoek 16"/>
          <p:cNvSpPr/>
          <p:nvPr/>
        </p:nvSpPr>
        <p:spPr>
          <a:xfrm>
            <a:off x="2987824" y="1268760"/>
            <a:ext cx="5472608" cy="1944216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2" name="Groep 36"/>
          <p:cNvGrpSpPr/>
          <p:nvPr/>
        </p:nvGrpSpPr>
        <p:grpSpPr>
          <a:xfrm>
            <a:off x="1043608" y="3789040"/>
            <a:ext cx="1872208" cy="1080120"/>
            <a:chOff x="1043608" y="3789040"/>
            <a:chExt cx="1872208" cy="1080120"/>
          </a:xfrm>
        </p:grpSpPr>
        <p:sp>
          <p:nvSpPr>
            <p:cNvPr id="6" name="Afgeronde rechthoek 5"/>
            <p:cNvSpPr/>
            <p:nvPr/>
          </p:nvSpPr>
          <p:spPr>
            <a:xfrm>
              <a:off x="1043608" y="3789040"/>
              <a:ext cx="1872208" cy="1080120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2" name="Ovaal 21"/>
            <p:cNvSpPr/>
            <p:nvPr/>
          </p:nvSpPr>
          <p:spPr>
            <a:xfrm>
              <a:off x="1907704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3" name="Groep 37"/>
          <p:cNvGrpSpPr/>
          <p:nvPr/>
        </p:nvGrpSpPr>
        <p:grpSpPr>
          <a:xfrm>
            <a:off x="3779912" y="3789040"/>
            <a:ext cx="1872208" cy="1008112"/>
            <a:chOff x="3779912" y="3789040"/>
            <a:chExt cx="1872208" cy="1008112"/>
          </a:xfrm>
        </p:grpSpPr>
        <p:sp>
          <p:nvSpPr>
            <p:cNvPr id="8" name="Afgeronde rechthoek 7"/>
            <p:cNvSpPr/>
            <p:nvPr/>
          </p:nvSpPr>
          <p:spPr>
            <a:xfrm>
              <a:off x="3779912" y="3789040"/>
              <a:ext cx="1872208" cy="1008112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3" name="Ovaal 22"/>
            <p:cNvSpPr/>
            <p:nvPr/>
          </p:nvSpPr>
          <p:spPr>
            <a:xfrm>
              <a:off x="4896056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4" name="Ovaal 23"/>
            <p:cNvSpPr/>
            <p:nvPr/>
          </p:nvSpPr>
          <p:spPr>
            <a:xfrm>
              <a:off x="4355976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5" name="Groep 38"/>
          <p:cNvGrpSpPr/>
          <p:nvPr/>
        </p:nvGrpSpPr>
        <p:grpSpPr>
          <a:xfrm>
            <a:off x="6516216" y="3861048"/>
            <a:ext cx="1872208" cy="936104"/>
            <a:chOff x="6516216" y="3861048"/>
            <a:chExt cx="1872208" cy="936104"/>
          </a:xfrm>
        </p:grpSpPr>
        <p:sp>
          <p:nvSpPr>
            <p:cNvPr id="9" name="Afgeronde rechthoek 8"/>
            <p:cNvSpPr/>
            <p:nvPr/>
          </p:nvSpPr>
          <p:spPr>
            <a:xfrm>
              <a:off x="6516216" y="3861048"/>
              <a:ext cx="1872208" cy="936104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5" name="Ovaal 24"/>
            <p:cNvSpPr/>
            <p:nvPr/>
          </p:nvSpPr>
          <p:spPr>
            <a:xfrm>
              <a:off x="6876256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6" name="Ovaal 25"/>
            <p:cNvSpPr/>
            <p:nvPr/>
          </p:nvSpPr>
          <p:spPr>
            <a:xfrm>
              <a:off x="7884368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7" name="Ovaal 26"/>
            <p:cNvSpPr/>
            <p:nvPr/>
          </p:nvSpPr>
          <p:spPr>
            <a:xfrm>
              <a:off x="7380312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7" name="Groep 39"/>
          <p:cNvGrpSpPr/>
          <p:nvPr/>
        </p:nvGrpSpPr>
        <p:grpSpPr>
          <a:xfrm>
            <a:off x="2339752" y="5229200"/>
            <a:ext cx="1872208" cy="1008112"/>
            <a:chOff x="2339752" y="5229200"/>
            <a:chExt cx="1872208" cy="1008112"/>
          </a:xfrm>
        </p:grpSpPr>
        <p:sp>
          <p:nvSpPr>
            <p:cNvPr id="21" name="Afgeronde rechthoek 20"/>
            <p:cNvSpPr/>
            <p:nvPr/>
          </p:nvSpPr>
          <p:spPr>
            <a:xfrm>
              <a:off x="2339752" y="5229200"/>
              <a:ext cx="1872208" cy="1008112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8" name="Ovaal 27"/>
            <p:cNvSpPr/>
            <p:nvPr/>
          </p:nvSpPr>
          <p:spPr>
            <a:xfrm>
              <a:off x="3023848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9" name="Ovaal 28"/>
            <p:cNvSpPr/>
            <p:nvPr/>
          </p:nvSpPr>
          <p:spPr>
            <a:xfrm>
              <a:off x="3419872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0" name="Ovaal 29"/>
            <p:cNvSpPr/>
            <p:nvPr/>
          </p:nvSpPr>
          <p:spPr>
            <a:xfrm>
              <a:off x="259180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1" name="Ovaal 30"/>
            <p:cNvSpPr/>
            <p:nvPr/>
          </p:nvSpPr>
          <p:spPr>
            <a:xfrm>
              <a:off x="3815936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11" name="Groep 40"/>
          <p:cNvGrpSpPr/>
          <p:nvPr/>
        </p:nvGrpSpPr>
        <p:grpSpPr>
          <a:xfrm>
            <a:off x="5148064" y="5229200"/>
            <a:ext cx="1872208" cy="1008112"/>
            <a:chOff x="5148064" y="5229200"/>
            <a:chExt cx="1872208" cy="1008112"/>
          </a:xfrm>
        </p:grpSpPr>
        <p:sp>
          <p:nvSpPr>
            <p:cNvPr id="20" name="Afgeronde rechthoek 19"/>
            <p:cNvSpPr/>
            <p:nvPr/>
          </p:nvSpPr>
          <p:spPr>
            <a:xfrm>
              <a:off x="5148064" y="5229200"/>
              <a:ext cx="1872208" cy="1008112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2" name="Ovaal 31"/>
            <p:cNvSpPr/>
            <p:nvPr/>
          </p:nvSpPr>
          <p:spPr>
            <a:xfrm>
              <a:off x="673224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3" name="Ovaal 32"/>
            <p:cNvSpPr/>
            <p:nvPr/>
          </p:nvSpPr>
          <p:spPr>
            <a:xfrm>
              <a:off x="565212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4" name="Ovaal 33"/>
            <p:cNvSpPr/>
            <p:nvPr/>
          </p:nvSpPr>
          <p:spPr>
            <a:xfrm>
              <a:off x="601216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5" name="Ovaal 34"/>
            <p:cNvSpPr/>
            <p:nvPr/>
          </p:nvSpPr>
          <p:spPr>
            <a:xfrm>
              <a:off x="529208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6" name="Ovaal 35"/>
            <p:cNvSpPr/>
            <p:nvPr/>
          </p:nvSpPr>
          <p:spPr>
            <a:xfrm>
              <a:off x="637220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740352" y="3212976"/>
            <a:ext cx="1176778" cy="1070603"/>
          </a:xfrm>
          <a:prstGeom prst="rect">
            <a:avLst/>
          </a:prstGeom>
        </p:spPr>
      </p:pic>
      <p:sp>
        <p:nvSpPr>
          <p:cNvPr id="43" name="Tekstvak 42"/>
          <p:cNvSpPr txBox="1"/>
          <p:nvPr/>
        </p:nvSpPr>
        <p:spPr>
          <a:xfrm>
            <a:off x="3059832" y="1672932"/>
            <a:ext cx="532859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6600" dirty="0" smtClean="0">
                <a:latin typeface="Comic Sans MS" pitchFamily="66" charset="0"/>
              </a:rPr>
              <a:t>struisvogel</a:t>
            </a:r>
            <a:endParaRPr lang="nl-NL" sz="6600" dirty="0">
              <a:latin typeface="Comic Sans MS" pitchFamily="66" charset="0"/>
            </a:endParaRPr>
          </a:p>
        </p:txBody>
      </p:sp>
      <p:pic>
        <p:nvPicPr>
          <p:cNvPr id="2050" name="Picture 2" descr="D:\milou\website\tekeningen - kleur\oo\olifant2.png"/>
          <p:cNvPicPr>
            <a:picLocks noChangeAspect="1" noChangeArrowheads="1"/>
          </p:cNvPicPr>
          <p:nvPr/>
        </p:nvPicPr>
        <p:blipFill>
          <a:blip r:embed="rId5"/>
          <a:stretch>
            <a:fillRect/>
          </a:stretch>
        </p:blipFill>
        <p:spPr bwMode="auto">
          <a:xfrm>
            <a:off x="1002912" y="1484784"/>
            <a:ext cx="1089330" cy="1587837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611560" y="1268760"/>
            <a:ext cx="1872208" cy="1944216"/>
          </a:xfrm>
          <a:prstGeom prst="roundRect">
            <a:avLst/>
          </a:prstGeom>
          <a:noFill/>
          <a:ln w="1016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8" name="PIJL-RECHTS 17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Tekstvak 15"/>
          <p:cNvSpPr txBox="1"/>
          <p:nvPr/>
        </p:nvSpPr>
        <p:spPr>
          <a:xfrm>
            <a:off x="2427602" y="467380"/>
            <a:ext cx="44486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Uit hoeveel stukjes bestaat het woord?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17" name="Afgeronde rechthoek 16"/>
          <p:cNvSpPr/>
          <p:nvPr/>
        </p:nvSpPr>
        <p:spPr>
          <a:xfrm>
            <a:off x="2987824" y="1268760"/>
            <a:ext cx="5472608" cy="1944216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2" name="Groep 36"/>
          <p:cNvGrpSpPr/>
          <p:nvPr/>
        </p:nvGrpSpPr>
        <p:grpSpPr>
          <a:xfrm>
            <a:off x="1043608" y="3789040"/>
            <a:ext cx="1872208" cy="1080120"/>
            <a:chOff x="1043608" y="3789040"/>
            <a:chExt cx="1872208" cy="1080120"/>
          </a:xfrm>
        </p:grpSpPr>
        <p:sp>
          <p:nvSpPr>
            <p:cNvPr id="6" name="Afgeronde rechthoek 5"/>
            <p:cNvSpPr/>
            <p:nvPr/>
          </p:nvSpPr>
          <p:spPr>
            <a:xfrm>
              <a:off x="1043608" y="3789040"/>
              <a:ext cx="1872208" cy="1080120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2" name="Ovaal 21"/>
            <p:cNvSpPr/>
            <p:nvPr/>
          </p:nvSpPr>
          <p:spPr>
            <a:xfrm>
              <a:off x="1907704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3" name="Groep 37"/>
          <p:cNvGrpSpPr/>
          <p:nvPr/>
        </p:nvGrpSpPr>
        <p:grpSpPr>
          <a:xfrm>
            <a:off x="3779912" y="3789040"/>
            <a:ext cx="1872208" cy="1008112"/>
            <a:chOff x="3779912" y="3789040"/>
            <a:chExt cx="1872208" cy="1008112"/>
          </a:xfrm>
        </p:grpSpPr>
        <p:sp>
          <p:nvSpPr>
            <p:cNvPr id="8" name="Afgeronde rechthoek 7"/>
            <p:cNvSpPr/>
            <p:nvPr/>
          </p:nvSpPr>
          <p:spPr>
            <a:xfrm>
              <a:off x="3779912" y="3789040"/>
              <a:ext cx="1872208" cy="1008112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3" name="Ovaal 22"/>
            <p:cNvSpPr/>
            <p:nvPr/>
          </p:nvSpPr>
          <p:spPr>
            <a:xfrm>
              <a:off x="4896056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4" name="Ovaal 23"/>
            <p:cNvSpPr/>
            <p:nvPr/>
          </p:nvSpPr>
          <p:spPr>
            <a:xfrm>
              <a:off x="4355976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5" name="Groep 38"/>
          <p:cNvGrpSpPr/>
          <p:nvPr/>
        </p:nvGrpSpPr>
        <p:grpSpPr>
          <a:xfrm>
            <a:off x="6516216" y="3861048"/>
            <a:ext cx="1872208" cy="936104"/>
            <a:chOff x="6516216" y="3861048"/>
            <a:chExt cx="1872208" cy="936104"/>
          </a:xfrm>
        </p:grpSpPr>
        <p:sp>
          <p:nvSpPr>
            <p:cNvPr id="9" name="Afgeronde rechthoek 8"/>
            <p:cNvSpPr/>
            <p:nvPr/>
          </p:nvSpPr>
          <p:spPr>
            <a:xfrm>
              <a:off x="6516216" y="3861048"/>
              <a:ext cx="1872208" cy="936104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5" name="Ovaal 24"/>
            <p:cNvSpPr/>
            <p:nvPr/>
          </p:nvSpPr>
          <p:spPr>
            <a:xfrm>
              <a:off x="6876256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6" name="Ovaal 25"/>
            <p:cNvSpPr/>
            <p:nvPr/>
          </p:nvSpPr>
          <p:spPr>
            <a:xfrm>
              <a:off x="7884368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7" name="Ovaal 26"/>
            <p:cNvSpPr/>
            <p:nvPr/>
          </p:nvSpPr>
          <p:spPr>
            <a:xfrm>
              <a:off x="7380312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7" name="Groep 39"/>
          <p:cNvGrpSpPr/>
          <p:nvPr/>
        </p:nvGrpSpPr>
        <p:grpSpPr>
          <a:xfrm>
            <a:off x="2339752" y="5229200"/>
            <a:ext cx="1872208" cy="1008112"/>
            <a:chOff x="2339752" y="5229200"/>
            <a:chExt cx="1872208" cy="1008112"/>
          </a:xfrm>
        </p:grpSpPr>
        <p:sp>
          <p:nvSpPr>
            <p:cNvPr id="21" name="Afgeronde rechthoek 20"/>
            <p:cNvSpPr/>
            <p:nvPr/>
          </p:nvSpPr>
          <p:spPr>
            <a:xfrm>
              <a:off x="2339752" y="5229200"/>
              <a:ext cx="1872208" cy="1008112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8" name="Ovaal 27"/>
            <p:cNvSpPr/>
            <p:nvPr/>
          </p:nvSpPr>
          <p:spPr>
            <a:xfrm>
              <a:off x="3023848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9" name="Ovaal 28"/>
            <p:cNvSpPr/>
            <p:nvPr/>
          </p:nvSpPr>
          <p:spPr>
            <a:xfrm>
              <a:off x="3419872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0" name="Ovaal 29"/>
            <p:cNvSpPr/>
            <p:nvPr/>
          </p:nvSpPr>
          <p:spPr>
            <a:xfrm>
              <a:off x="259180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1" name="Ovaal 30"/>
            <p:cNvSpPr/>
            <p:nvPr/>
          </p:nvSpPr>
          <p:spPr>
            <a:xfrm>
              <a:off x="3815936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11" name="Groep 40"/>
          <p:cNvGrpSpPr/>
          <p:nvPr/>
        </p:nvGrpSpPr>
        <p:grpSpPr>
          <a:xfrm>
            <a:off x="5148064" y="5229200"/>
            <a:ext cx="1872208" cy="1008112"/>
            <a:chOff x="5148064" y="5229200"/>
            <a:chExt cx="1872208" cy="1008112"/>
          </a:xfrm>
        </p:grpSpPr>
        <p:sp>
          <p:nvSpPr>
            <p:cNvPr id="20" name="Afgeronde rechthoek 19"/>
            <p:cNvSpPr/>
            <p:nvPr/>
          </p:nvSpPr>
          <p:spPr>
            <a:xfrm>
              <a:off x="5148064" y="5229200"/>
              <a:ext cx="1872208" cy="1008112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2" name="Ovaal 31"/>
            <p:cNvSpPr/>
            <p:nvPr/>
          </p:nvSpPr>
          <p:spPr>
            <a:xfrm>
              <a:off x="673224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3" name="Ovaal 32"/>
            <p:cNvSpPr/>
            <p:nvPr/>
          </p:nvSpPr>
          <p:spPr>
            <a:xfrm>
              <a:off x="565212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4" name="Ovaal 33"/>
            <p:cNvSpPr/>
            <p:nvPr/>
          </p:nvSpPr>
          <p:spPr>
            <a:xfrm>
              <a:off x="601216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5" name="Ovaal 34"/>
            <p:cNvSpPr/>
            <p:nvPr/>
          </p:nvSpPr>
          <p:spPr>
            <a:xfrm>
              <a:off x="529208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6" name="Ovaal 35"/>
            <p:cNvSpPr/>
            <p:nvPr/>
          </p:nvSpPr>
          <p:spPr>
            <a:xfrm>
              <a:off x="637220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sp>
        <p:nvSpPr>
          <p:cNvPr id="43" name="Tekstvak 42"/>
          <p:cNvSpPr txBox="1"/>
          <p:nvPr/>
        </p:nvSpPr>
        <p:spPr>
          <a:xfrm>
            <a:off x="3059832" y="1672932"/>
            <a:ext cx="532859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6600" dirty="0" smtClean="0">
                <a:latin typeface="Comic Sans MS" pitchFamily="66" charset="0"/>
              </a:rPr>
              <a:t>reiger</a:t>
            </a:r>
            <a:endParaRPr lang="nl-NL" sz="6600" dirty="0">
              <a:latin typeface="Comic Sans MS" pitchFamily="66" charset="0"/>
            </a:endParaRPr>
          </a:p>
        </p:txBody>
      </p:sp>
      <p:pic>
        <p:nvPicPr>
          <p:cNvPr id="2050" name="Picture 2" descr="D:\milou\website\tekeningen - kleur\oo\olifant2.png"/>
          <p:cNvPicPr>
            <a:picLocks noChangeAspect="1" noChangeArrowheads="1"/>
          </p:cNvPicPr>
          <p:nvPr/>
        </p:nvPicPr>
        <p:blipFill>
          <a:blip r:embed="rId4"/>
          <a:stretch>
            <a:fillRect/>
          </a:stretch>
        </p:blipFill>
        <p:spPr bwMode="auto">
          <a:xfrm>
            <a:off x="939733" y="1484784"/>
            <a:ext cx="1215687" cy="1587837"/>
          </a:xfrm>
          <a:prstGeom prst="rect">
            <a:avLst/>
          </a:prstGeom>
          <a:noFill/>
        </p:spPr>
      </p:pic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004048" y="3212976"/>
            <a:ext cx="1176778" cy="1070603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611560" y="1268760"/>
            <a:ext cx="1872208" cy="1944216"/>
          </a:xfrm>
          <a:prstGeom prst="roundRect">
            <a:avLst/>
          </a:prstGeom>
          <a:noFill/>
          <a:ln w="1016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8" name="PIJL-RECHTS 17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Tekstvak 15"/>
          <p:cNvSpPr txBox="1"/>
          <p:nvPr/>
        </p:nvSpPr>
        <p:spPr>
          <a:xfrm>
            <a:off x="2427602" y="467380"/>
            <a:ext cx="44486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Uit hoeveel stukjes bestaat het woord?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17" name="Afgeronde rechthoek 16"/>
          <p:cNvSpPr/>
          <p:nvPr/>
        </p:nvSpPr>
        <p:spPr>
          <a:xfrm>
            <a:off x="2987824" y="1268760"/>
            <a:ext cx="5472608" cy="1944216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2" name="Groep 36"/>
          <p:cNvGrpSpPr/>
          <p:nvPr/>
        </p:nvGrpSpPr>
        <p:grpSpPr>
          <a:xfrm>
            <a:off x="1043608" y="3789040"/>
            <a:ext cx="1872208" cy="1080120"/>
            <a:chOff x="1043608" y="3789040"/>
            <a:chExt cx="1872208" cy="1080120"/>
          </a:xfrm>
        </p:grpSpPr>
        <p:sp>
          <p:nvSpPr>
            <p:cNvPr id="6" name="Afgeronde rechthoek 5"/>
            <p:cNvSpPr/>
            <p:nvPr/>
          </p:nvSpPr>
          <p:spPr>
            <a:xfrm>
              <a:off x="1043608" y="3789040"/>
              <a:ext cx="1872208" cy="1080120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2" name="Ovaal 21"/>
            <p:cNvSpPr/>
            <p:nvPr/>
          </p:nvSpPr>
          <p:spPr>
            <a:xfrm>
              <a:off x="1907704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3" name="Groep 37"/>
          <p:cNvGrpSpPr/>
          <p:nvPr/>
        </p:nvGrpSpPr>
        <p:grpSpPr>
          <a:xfrm>
            <a:off x="3779912" y="3789040"/>
            <a:ext cx="1872208" cy="1008112"/>
            <a:chOff x="3779912" y="3789040"/>
            <a:chExt cx="1872208" cy="1008112"/>
          </a:xfrm>
        </p:grpSpPr>
        <p:sp>
          <p:nvSpPr>
            <p:cNvPr id="8" name="Afgeronde rechthoek 7"/>
            <p:cNvSpPr/>
            <p:nvPr/>
          </p:nvSpPr>
          <p:spPr>
            <a:xfrm>
              <a:off x="3779912" y="3789040"/>
              <a:ext cx="1872208" cy="1008112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3" name="Ovaal 22"/>
            <p:cNvSpPr/>
            <p:nvPr/>
          </p:nvSpPr>
          <p:spPr>
            <a:xfrm>
              <a:off x="4896056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4" name="Ovaal 23"/>
            <p:cNvSpPr/>
            <p:nvPr/>
          </p:nvSpPr>
          <p:spPr>
            <a:xfrm>
              <a:off x="4355976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5" name="Groep 38"/>
          <p:cNvGrpSpPr/>
          <p:nvPr/>
        </p:nvGrpSpPr>
        <p:grpSpPr>
          <a:xfrm>
            <a:off x="6516216" y="3861048"/>
            <a:ext cx="1872208" cy="936104"/>
            <a:chOff x="6516216" y="3861048"/>
            <a:chExt cx="1872208" cy="936104"/>
          </a:xfrm>
        </p:grpSpPr>
        <p:sp>
          <p:nvSpPr>
            <p:cNvPr id="9" name="Afgeronde rechthoek 8"/>
            <p:cNvSpPr/>
            <p:nvPr/>
          </p:nvSpPr>
          <p:spPr>
            <a:xfrm>
              <a:off x="6516216" y="3861048"/>
              <a:ext cx="1872208" cy="936104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5" name="Ovaal 24"/>
            <p:cNvSpPr/>
            <p:nvPr/>
          </p:nvSpPr>
          <p:spPr>
            <a:xfrm>
              <a:off x="6876256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6" name="Ovaal 25"/>
            <p:cNvSpPr/>
            <p:nvPr/>
          </p:nvSpPr>
          <p:spPr>
            <a:xfrm>
              <a:off x="7884368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7" name="Ovaal 26"/>
            <p:cNvSpPr/>
            <p:nvPr/>
          </p:nvSpPr>
          <p:spPr>
            <a:xfrm>
              <a:off x="7380312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7" name="Groep 39"/>
          <p:cNvGrpSpPr/>
          <p:nvPr/>
        </p:nvGrpSpPr>
        <p:grpSpPr>
          <a:xfrm>
            <a:off x="2339752" y="5229200"/>
            <a:ext cx="1872208" cy="1008112"/>
            <a:chOff x="2339752" y="5229200"/>
            <a:chExt cx="1872208" cy="1008112"/>
          </a:xfrm>
        </p:grpSpPr>
        <p:sp>
          <p:nvSpPr>
            <p:cNvPr id="21" name="Afgeronde rechthoek 20"/>
            <p:cNvSpPr/>
            <p:nvPr/>
          </p:nvSpPr>
          <p:spPr>
            <a:xfrm>
              <a:off x="2339752" y="5229200"/>
              <a:ext cx="1872208" cy="1008112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8" name="Ovaal 27"/>
            <p:cNvSpPr/>
            <p:nvPr/>
          </p:nvSpPr>
          <p:spPr>
            <a:xfrm>
              <a:off x="3023848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9" name="Ovaal 28"/>
            <p:cNvSpPr/>
            <p:nvPr/>
          </p:nvSpPr>
          <p:spPr>
            <a:xfrm>
              <a:off x="3419872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0" name="Ovaal 29"/>
            <p:cNvSpPr/>
            <p:nvPr/>
          </p:nvSpPr>
          <p:spPr>
            <a:xfrm>
              <a:off x="259180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1" name="Ovaal 30"/>
            <p:cNvSpPr/>
            <p:nvPr/>
          </p:nvSpPr>
          <p:spPr>
            <a:xfrm>
              <a:off x="3815936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11" name="Groep 40"/>
          <p:cNvGrpSpPr/>
          <p:nvPr/>
        </p:nvGrpSpPr>
        <p:grpSpPr>
          <a:xfrm>
            <a:off x="5148064" y="5229200"/>
            <a:ext cx="1872208" cy="1008112"/>
            <a:chOff x="5148064" y="5229200"/>
            <a:chExt cx="1872208" cy="1008112"/>
          </a:xfrm>
        </p:grpSpPr>
        <p:sp>
          <p:nvSpPr>
            <p:cNvPr id="20" name="Afgeronde rechthoek 19"/>
            <p:cNvSpPr/>
            <p:nvPr/>
          </p:nvSpPr>
          <p:spPr>
            <a:xfrm>
              <a:off x="5148064" y="5229200"/>
              <a:ext cx="1872208" cy="1008112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2" name="Ovaal 31"/>
            <p:cNvSpPr/>
            <p:nvPr/>
          </p:nvSpPr>
          <p:spPr>
            <a:xfrm>
              <a:off x="673224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3" name="Ovaal 32"/>
            <p:cNvSpPr/>
            <p:nvPr/>
          </p:nvSpPr>
          <p:spPr>
            <a:xfrm>
              <a:off x="565212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4" name="Ovaal 33"/>
            <p:cNvSpPr/>
            <p:nvPr/>
          </p:nvSpPr>
          <p:spPr>
            <a:xfrm>
              <a:off x="601216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5" name="Ovaal 34"/>
            <p:cNvSpPr/>
            <p:nvPr/>
          </p:nvSpPr>
          <p:spPr>
            <a:xfrm>
              <a:off x="529208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6" name="Ovaal 35"/>
            <p:cNvSpPr/>
            <p:nvPr/>
          </p:nvSpPr>
          <p:spPr>
            <a:xfrm>
              <a:off x="637220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339752" y="3429000"/>
            <a:ext cx="1176778" cy="1070603"/>
          </a:xfrm>
          <a:prstGeom prst="rect">
            <a:avLst/>
          </a:prstGeom>
        </p:spPr>
      </p:pic>
      <p:sp>
        <p:nvSpPr>
          <p:cNvPr id="43" name="Tekstvak 42"/>
          <p:cNvSpPr txBox="1"/>
          <p:nvPr/>
        </p:nvSpPr>
        <p:spPr>
          <a:xfrm>
            <a:off x="3059832" y="1672932"/>
            <a:ext cx="532859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6600" dirty="0" smtClean="0">
                <a:latin typeface="Comic Sans MS" pitchFamily="66" charset="0"/>
              </a:rPr>
              <a:t>mus</a:t>
            </a:r>
            <a:endParaRPr lang="nl-NL" sz="6600" dirty="0">
              <a:latin typeface="Comic Sans MS" pitchFamily="66" charset="0"/>
            </a:endParaRPr>
          </a:p>
        </p:txBody>
      </p:sp>
      <p:pic>
        <p:nvPicPr>
          <p:cNvPr id="2050" name="Picture 2" descr="D:\milou\website\tekeningen - kleur\oo\olifant2.png"/>
          <p:cNvPicPr>
            <a:picLocks noChangeAspect="1" noChangeArrowheads="1"/>
          </p:cNvPicPr>
          <p:nvPr/>
        </p:nvPicPr>
        <p:blipFill>
          <a:blip r:embed="rId5"/>
          <a:stretch>
            <a:fillRect/>
          </a:stretch>
        </p:blipFill>
        <p:spPr bwMode="auto">
          <a:xfrm>
            <a:off x="755576" y="1721949"/>
            <a:ext cx="1584002" cy="1113506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611560" y="1268760"/>
            <a:ext cx="1872208" cy="1944216"/>
          </a:xfrm>
          <a:prstGeom prst="roundRect">
            <a:avLst/>
          </a:prstGeom>
          <a:noFill/>
          <a:ln w="1016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8" name="PIJL-RECHTS 17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Tekstvak 15"/>
          <p:cNvSpPr txBox="1"/>
          <p:nvPr/>
        </p:nvSpPr>
        <p:spPr>
          <a:xfrm>
            <a:off x="2427602" y="467380"/>
            <a:ext cx="44486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Uit hoeveel stukjes bestaat het woord?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17" name="Afgeronde rechthoek 16"/>
          <p:cNvSpPr/>
          <p:nvPr/>
        </p:nvSpPr>
        <p:spPr>
          <a:xfrm>
            <a:off x="2987824" y="1268760"/>
            <a:ext cx="5472608" cy="1944216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2" name="Groep 36"/>
          <p:cNvGrpSpPr/>
          <p:nvPr/>
        </p:nvGrpSpPr>
        <p:grpSpPr>
          <a:xfrm>
            <a:off x="1043608" y="3789040"/>
            <a:ext cx="1872208" cy="1080120"/>
            <a:chOff x="1043608" y="3789040"/>
            <a:chExt cx="1872208" cy="1080120"/>
          </a:xfrm>
        </p:grpSpPr>
        <p:sp>
          <p:nvSpPr>
            <p:cNvPr id="6" name="Afgeronde rechthoek 5"/>
            <p:cNvSpPr/>
            <p:nvPr/>
          </p:nvSpPr>
          <p:spPr>
            <a:xfrm>
              <a:off x="1043608" y="3789040"/>
              <a:ext cx="1872208" cy="1080120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2" name="Ovaal 21"/>
            <p:cNvSpPr/>
            <p:nvPr/>
          </p:nvSpPr>
          <p:spPr>
            <a:xfrm>
              <a:off x="1907704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3" name="Groep 37"/>
          <p:cNvGrpSpPr/>
          <p:nvPr/>
        </p:nvGrpSpPr>
        <p:grpSpPr>
          <a:xfrm>
            <a:off x="3779912" y="3789040"/>
            <a:ext cx="1872208" cy="1008112"/>
            <a:chOff x="3779912" y="3789040"/>
            <a:chExt cx="1872208" cy="1008112"/>
          </a:xfrm>
        </p:grpSpPr>
        <p:sp>
          <p:nvSpPr>
            <p:cNvPr id="8" name="Afgeronde rechthoek 7"/>
            <p:cNvSpPr/>
            <p:nvPr/>
          </p:nvSpPr>
          <p:spPr>
            <a:xfrm>
              <a:off x="3779912" y="3789040"/>
              <a:ext cx="1872208" cy="1008112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3" name="Ovaal 22"/>
            <p:cNvSpPr/>
            <p:nvPr/>
          </p:nvSpPr>
          <p:spPr>
            <a:xfrm>
              <a:off x="4896056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4" name="Ovaal 23"/>
            <p:cNvSpPr/>
            <p:nvPr/>
          </p:nvSpPr>
          <p:spPr>
            <a:xfrm>
              <a:off x="4355976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5" name="Groep 38"/>
          <p:cNvGrpSpPr/>
          <p:nvPr/>
        </p:nvGrpSpPr>
        <p:grpSpPr>
          <a:xfrm>
            <a:off x="6516216" y="3861048"/>
            <a:ext cx="1872208" cy="936104"/>
            <a:chOff x="6516216" y="3861048"/>
            <a:chExt cx="1872208" cy="936104"/>
          </a:xfrm>
        </p:grpSpPr>
        <p:sp>
          <p:nvSpPr>
            <p:cNvPr id="9" name="Afgeronde rechthoek 8"/>
            <p:cNvSpPr/>
            <p:nvPr/>
          </p:nvSpPr>
          <p:spPr>
            <a:xfrm>
              <a:off x="6516216" y="3861048"/>
              <a:ext cx="1872208" cy="936104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5" name="Ovaal 24"/>
            <p:cNvSpPr/>
            <p:nvPr/>
          </p:nvSpPr>
          <p:spPr>
            <a:xfrm>
              <a:off x="6876256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6" name="Ovaal 25"/>
            <p:cNvSpPr/>
            <p:nvPr/>
          </p:nvSpPr>
          <p:spPr>
            <a:xfrm>
              <a:off x="7884368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7" name="Ovaal 26"/>
            <p:cNvSpPr/>
            <p:nvPr/>
          </p:nvSpPr>
          <p:spPr>
            <a:xfrm>
              <a:off x="7380312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7" name="Groep 39"/>
          <p:cNvGrpSpPr/>
          <p:nvPr/>
        </p:nvGrpSpPr>
        <p:grpSpPr>
          <a:xfrm>
            <a:off x="2339752" y="5229200"/>
            <a:ext cx="1872208" cy="1008112"/>
            <a:chOff x="2339752" y="5229200"/>
            <a:chExt cx="1872208" cy="1008112"/>
          </a:xfrm>
        </p:grpSpPr>
        <p:sp>
          <p:nvSpPr>
            <p:cNvPr id="21" name="Afgeronde rechthoek 20"/>
            <p:cNvSpPr/>
            <p:nvPr/>
          </p:nvSpPr>
          <p:spPr>
            <a:xfrm>
              <a:off x="2339752" y="5229200"/>
              <a:ext cx="1872208" cy="1008112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8" name="Ovaal 27"/>
            <p:cNvSpPr/>
            <p:nvPr/>
          </p:nvSpPr>
          <p:spPr>
            <a:xfrm>
              <a:off x="3023848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9" name="Ovaal 28"/>
            <p:cNvSpPr/>
            <p:nvPr/>
          </p:nvSpPr>
          <p:spPr>
            <a:xfrm>
              <a:off x="3419872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0" name="Ovaal 29"/>
            <p:cNvSpPr/>
            <p:nvPr/>
          </p:nvSpPr>
          <p:spPr>
            <a:xfrm>
              <a:off x="259180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1" name="Ovaal 30"/>
            <p:cNvSpPr/>
            <p:nvPr/>
          </p:nvSpPr>
          <p:spPr>
            <a:xfrm>
              <a:off x="3815936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11" name="Groep 40"/>
          <p:cNvGrpSpPr/>
          <p:nvPr/>
        </p:nvGrpSpPr>
        <p:grpSpPr>
          <a:xfrm>
            <a:off x="5148064" y="5229200"/>
            <a:ext cx="1872208" cy="1008112"/>
            <a:chOff x="5148064" y="5229200"/>
            <a:chExt cx="1872208" cy="1008112"/>
          </a:xfrm>
        </p:grpSpPr>
        <p:sp>
          <p:nvSpPr>
            <p:cNvPr id="20" name="Afgeronde rechthoek 19"/>
            <p:cNvSpPr/>
            <p:nvPr/>
          </p:nvSpPr>
          <p:spPr>
            <a:xfrm>
              <a:off x="5148064" y="5229200"/>
              <a:ext cx="1872208" cy="1008112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2" name="Ovaal 31"/>
            <p:cNvSpPr/>
            <p:nvPr/>
          </p:nvSpPr>
          <p:spPr>
            <a:xfrm>
              <a:off x="673224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3" name="Ovaal 32"/>
            <p:cNvSpPr/>
            <p:nvPr/>
          </p:nvSpPr>
          <p:spPr>
            <a:xfrm>
              <a:off x="565212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4" name="Ovaal 33"/>
            <p:cNvSpPr/>
            <p:nvPr/>
          </p:nvSpPr>
          <p:spPr>
            <a:xfrm>
              <a:off x="601216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5" name="Ovaal 34"/>
            <p:cNvSpPr/>
            <p:nvPr/>
          </p:nvSpPr>
          <p:spPr>
            <a:xfrm>
              <a:off x="529208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6" name="Ovaal 35"/>
            <p:cNvSpPr/>
            <p:nvPr/>
          </p:nvSpPr>
          <p:spPr>
            <a:xfrm>
              <a:off x="637220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740352" y="3212976"/>
            <a:ext cx="1176778" cy="1070603"/>
          </a:xfrm>
          <a:prstGeom prst="rect">
            <a:avLst/>
          </a:prstGeom>
        </p:spPr>
      </p:pic>
      <p:sp>
        <p:nvSpPr>
          <p:cNvPr id="43" name="Tekstvak 42"/>
          <p:cNvSpPr txBox="1"/>
          <p:nvPr/>
        </p:nvSpPr>
        <p:spPr>
          <a:xfrm>
            <a:off x="3059832" y="1672932"/>
            <a:ext cx="532859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6600" dirty="0" smtClean="0">
                <a:latin typeface="Comic Sans MS" pitchFamily="66" charset="0"/>
              </a:rPr>
              <a:t>papegaai</a:t>
            </a:r>
            <a:endParaRPr lang="nl-NL" sz="6600" dirty="0">
              <a:latin typeface="Comic Sans MS" pitchFamily="66" charset="0"/>
            </a:endParaRPr>
          </a:p>
        </p:txBody>
      </p:sp>
      <p:pic>
        <p:nvPicPr>
          <p:cNvPr id="2050" name="Picture 2" descr="D:\milou\website\tekeningen - kleur\oo\olifant2.png"/>
          <p:cNvPicPr>
            <a:picLocks noChangeAspect="1" noChangeArrowheads="1"/>
          </p:cNvPicPr>
          <p:nvPr/>
        </p:nvPicPr>
        <p:blipFill>
          <a:blip r:embed="rId5"/>
          <a:stretch>
            <a:fillRect/>
          </a:stretch>
        </p:blipFill>
        <p:spPr bwMode="auto">
          <a:xfrm>
            <a:off x="1001758" y="1484784"/>
            <a:ext cx="1091638" cy="1587837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611560" y="1268760"/>
            <a:ext cx="1872208" cy="1944216"/>
          </a:xfrm>
          <a:prstGeom prst="roundRect">
            <a:avLst/>
          </a:prstGeom>
          <a:noFill/>
          <a:ln w="1016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8" name="PIJL-RECHTS 17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Tekstvak 15"/>
          <p:cNvSpPr txBox="1"/>
          <p:nvPr/>
        </p:nvSpPr>
        <p:spPr>
          <a:xfrm>
            <a:off x="2427602" y="467380"/>
            <a:ext cx="44486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Uit hoeveel stukjes bestaat het woord?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17" name="Afgeronde rechthoek 16"/>
          <p:cNvSpPr/>
          <p:nvPr/>
        </p:nvSpPr>
        <p:spPr>
          <a:xfrm>
            <a:off x="2987824" y="1268760"/>
            <a:ext cx="5472608" cy="1944216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2" name="Groep 36"/>
          <p:cNvGrpSpPr/>
          <p:nvPr/>
        </p:nvGrpSpPr>
        <p:grpSpPr>
          <a:xfrm>
            <a:off x="1043608" y="3789040"/>
            <a:ext cx="1872208" cy="1080120"/>
            <a:chOff x="1043608" y="3789040"/>
            <a:chExt cx="1872208" cy="1080120"/>
          </a:xfrm>
        </p:grpSpPr>
        <p:sp>
          <p:nvSpPr>
            <p:cNvPr id="6" name="Afgeronde rechthoek 5"/>
            <p:cNvSpPr/>
            <p:nvPr/>
          </p:nvSpPr>
          <p:spPr>
            <a:xfrm>
              <a:off x="1043608" y="3789040"/>
              <a:ext cx="1872208" cy="1080120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2" name="Ovaal 21"/>
            <p:cNvSpPr/>
            <p:nvPr/>
          </p:nvSpPr>
          <p:spPr>
            <a:xfrm>
              <a:off x="1907704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3" name="Groep 37"/>
          <p:cNvGrpSpPr/>
          <p:nvPr/>
        </p:nvGrpSpPr>
        <p:grpSpPr>
          <a:xfrm>
            <a:off x="3779912" y="3789040"/>
            <a:ext cx="1872208" cy="1008112"/>
            <a:chOff x="3779912" y="3789040"/>
            <a:chExt cx="1872208" cy="1008112"/>
          </a:xfrm>
        </p:grpSpPr>
        <p:sp>
          <p:nvSpPr>
            <p:cNvPr id="8" name="Afgeronde rechthoek 7"/>
            <p:cNvSpPr/>
            <p:nvPr/>
          </p:nvSpPr>
          <p:spPr>
            <a:xfrm>
              <a:off x="3779912" y="3789040"/>
              <a:ext cx="1872208" cy="1008112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3" name="Ovaal 22"/>
            <p:cNvSpPr/>
            <p:nvPr/>
          </p:nvSpPr>
          <p:spPr>
            <a:xfrm>
              <a:off x="4896056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4" name="Ovaal 23"/>
            <p:cNvSpPr/>
            <p:nvPr/>
          </p:nvSpPr>
          <p:spPr>
            <a:xfrm>
              <a:off x="4355976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5" name="Groep 38"/>
          <p:cNvGrpSpPr/>
          <p:nvPr/>
        </p:nvGrpSpPr>
        <p:grpSpPr>
          <a:xfrm>
            <a:off x="6516216" y="3861048"/>
            <a:ext cx="1872208" cy="936104"/>
            <a:chOff x="6516216" y="3861048"/>
            <a:chExt cx="1872208" cy="936104"/>
          </a:xfrm>
        </p:grpSpPr>
        <p:sp>
          <p:nvSpPr>
            <p:cNvPr id="9" name="Afgeronde rechthoek 8"/>
            <p:cNvSpPr/>
            <p:nvPr/>
          </p:nvSpPr>
          <p:spPr>
            <a:xfrm>
              <a:off x="6516216" y="3861048"/>
              <a:ext cx="1872208" cy="936104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5" name="Ovaal 24"/>
            <p:cNvSpPr/>
            <p:nvPr/>
          </p:nvSpPr>
          <p:spPr>
            <a:xfrm>
              <a:off x="6876256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6" name="Ovaal 25"/>
            <p:cNvSpPr/>
            <p:nvPr/>
          </p:nvSpPr>
          <p:spPr>
            <a:xfrm>
              <a:off x="7884368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7" name="Ovaal 26"/>
            <p:cNvSpPr/>
            <p:nvPr/>
          </p:nvSpPr>
          <p:spPr>
            <a:xfrm>
              <a:off x="7380312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7" name="Groep 39"/>
          <p:cNvGrpSpPr/>
          <p:nvPr/>
        </p:nvGrpSpPr>
        <p:grpSpPr>
          <a:xfrm>
            <a:off x="2339752" y="5229200"/>
            <a:ext cx="1872208" cy="1008112"/>
            <a:chOff x="2339752" y="5229200"/>
            <a:chExt cx="1872208" cy="1008112"/>
          </a:xfrm>
        </p:grpSpPr>
        <p:sp>
          <p:nvSpPr>
            <p:cNvPr id="21" name="Afgeronde rechthoek 20"/>
            <p:cNvSpPr/>
            <p:nvPr/>
          </p:nvSpPr>
          <p:spPr>
            <a:xfrm>
              <a:off x="2339752" y="5229200"/>
              <a:ext cx="1872208" cy="1008112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8" name="Ovaal 27"/>
            <p:cNvSpPr/>
            <p:nvPr/>
          </p:nvSpPr>
          <p:spPr>
            <a:xfrm>
              <a:off x="3023848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9" name="Ovaal 28"/>
            <p:cNvSpPr/>
            <p:nvPr/>
          </p:nvSpPr>
          <p:spPr>
            <a:xfrm>
              <a:off x="3419872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0" name="Ovaal 29"/>
            <p:cNvSpPr/>
            <p:nvPr/>
          </p:nvSpPr>
          <p:spPr>
            <a:xfrm>
              <a:off x="259180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1" name="Ovaal 30"/>
            <p:cNvSpPr/>
            <p:nvPr/>
          </p:nvSpPr>
          <p:spPr>
            <a:xfrm>
              <a:off x="3815936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11" name="Groep 40"/>
          <p:cNvGrpSpPr/>
          <p:nvPr/>
        </p:nvGrpSpPr>
        <p:grpSpPr>
          <a:xfrm>
            <a:off x="5148064" y="5229200"/>
            <a:ext cx="1872208" cy="1008112"/>
            <a:chOff x="5148064" y="5229200"/>
            <a:chExt cx="1872208" cy="1008112"/>
          </a:xfrm>
        </p:grpSpPr>
        <p:sp>
          <p:nvSpPr>
            <p:cNvPr id="20" name="Afgeronde rechthoek 19"/>
            <p:cNvSpPr/>
            <p:nvPr/>
          </p:nvSpPr>
          <p:spPr>
            <a:xfrm>
              <a:off x="5148064" y="5229200"/>
              <a:ext cx="1872208" cy="1008112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2" name="Ovaal 31"/>
            <p:cNvSpPr/>
            <p:nvPr/>
          </p:nvSpPr>
          <p:spPr>
            <a:xfrm>
              <a:off x="673224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3" name="Ovaal 32"/>
            <p:cNvSpPr/>
            <p:nvPr/>
          </p:nvSpPr>
          <p:spPr>
            <a:xfrm>
              <a:off x="565212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4" name="Ovaal 33"/>
            <p:cNvSpPr/>
            <p:nvPr/>
          </p:nvSpPr>
          <p:spPr>
            <a:xfrm>
              <a:off x="601216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5" name="Ovaal 34"/>
            <p:cNvSpPr/>
            <p:nvPr/>
          </p:nvSpPr>
          <p:spPr>
            <a:xfrm>
              <a:off x="529208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6" name="Ovaal 35"/>
            <p:cNvSpPr/>
            <p:nvPr/>
          </p:nvSpPr>
          <p:spPr>
            <a:xfrm>
              <a:off x="637220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740352" y="3212976"/>
            <a:ext cx="1176778" cy="1070603"/>
          </a:xfrm>
          <a:prstGeom prst="rect">
            <a:avLst/>
          </a:prstGeom>
        </p:spPr>
      </p:pic>
      <p:sp>
        <p:nvSpPr>
          <p:cNvPr id="43" name="Tekstvak 42"/>
          <p:cNvSpPr txBox="1"/>
          <p:nvPr/>
        </p:nvSpPr>
        <p:spPr>
          <a:xfrm>
            <a:off x="3059832" y="1672932"/>
            <a:ext cx="532859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6600" dirty="0" smtClean="0">
                <a:latin typeface="Comic Sans MS" pitchFamily="66" charset="0"/>
              </a:rPr>
              <a:t>kolibrie</a:t>
            </a:r>
            <a:endParaRPr lang="nl-NL" sz="6600" dirty="0">
              <a:latin typeface="Comic Sans MS" pitchFamily="66" charset="0"/>
            </a:endParaRPr>
          </a:p>
        </p:txBody>
      </p:sp>
      <p:pic>
        <p:nvPicPr>
          <p:cNvPr id="2050" name="Picture 2" descr="D:\milou\website\tekeningen - kleur\oo\olifant2.png"/>
          <p:cNvPicPr>
            <a:picLocks noChangeAspect="1" noChangeArrowheads="1"/>
          </p:cNvPicPr>
          <p:nvPr/>
        </p:nvPicPr>
        <p:blipFill>
          <a:blip r:embed="rId5"/>
          <a:stretch>
            <a:fillRect/>
          </a:stretch>
        </p:blipFill>
        <p:spPr bwMode="auto">
          <a:xfrm>
            <a:off x="828255" y="1484784"/>
            <a:ext cx="1438644" cy="1587837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voetteks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3" name="Rechthoek 2"/>
          <p:cNvSpPr/>
          <p:nvPr/>
        </p:nvSpPr>
        <p:spPr>
          <a:xfrm>
            <a:off x="683568" y="2348880"/>
            <a:ext cx="7920879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nl-NL" sz="96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Goed gedaan!</a:t>
            </a:r>
            <a:endParaRPr lang="nl-NL" sz="96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5" name="Actieknop: Introductiepagina 4">
            <a:hlinkClick r:id="" action="ppaction://hlinkshowjump?jump=firstslide" highlightClick="1"/>
          </p:cNvPr>
          <p:cNvSpPr/>
          <p:nvPr/>
        </p:nvSpPr>
        <p:spPr>
          <a:xfrm>
            <a:off x="7812360" y="5589240"/>
            <a:ext cx="1080120" cy="1052736"/>
          </a:xfrm>
          <a:prstGeom prst="actionButtonHome">
            <a:avLst/>
          </a:prstGeom>
          <a:solidFill>
            <a:srgbClr val="0070C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rgbClr val="0070C0"/>
              </a:solidFill>
            </a:endParaRPr>
          </a:p>
        </p:txBody>
      </p:sp>
      <p:pic>
        <p:nvPicPr>
          <p:cNvPr id="1026" name="Picture 2" descr="E:\milou\website\tekeningen - kleur\thema's\dieren\vogels\flamin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4786322"/>
            <a:ext cx="1249486" cy="1739294"/>
          </a:xfrm>
          <a:prstGeom prst="rect">
            <a:avLst/>
          </a:prstGeom>
          <a:noFill/>
        </p:spPr>
      </p:pic>
      <p:pic>
        <p:nvPicPr>
          <p:cNvPr id="1027" name="Picture 3" descr="E:\milou\website\tekeningen - kleur\thema's\dieren\vogels\kalkoen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43240" y="428604"/>
            <a:ext cx="2192976" cy="2168539"/>
          </a:xfrm>
          <a:prstGeom prst="rect">
            <a:avLst/>
          </a:prstGeom>
          <a:noFill/>
        </p:spPr>
      </p:pic>
      <p:pic>
        <p:nvPicPr>
          <p:cNvPr id="1028" name="Picture 4" descr="E:\milou\website\tekeningen - kleur\thema's\dieren\vogels\papegaai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8596" y="357166"/>
            <a:ext cx="1347235" cy="1960291"/>
          </a:xfrm>
          <a:prstGeom prst="rect">
            <a:avLst/>
          </a:prstGeom>
          <a:noFill/>
        </p:spPr>
      </p:pic>
      <p:pic>
        <p:nvPicPr>
          <p:cNvPr id="1029" name="Picture 5" descr="E:\milou\website\tekeningen - kleur\thema's\dieren\vogels\pauw2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286248" y="4786322"/>
            <a:ext cx="1559618" cy="1598190"/>
          </a:xfrm>
          <a:prstGeom prst="rect">
            <a:avLst/>
          </a:prstGeom>
          <a:noFill/>
        </p:spPr>
      </p:pic>
      <p:pic>
        <p:nvPicPr>
          <p:cNvPr id="1030" name="Picture 6" descr="E:\milou\website\tekeningen - kleur\thema's\dieren\vogels\pelikaan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858016" y="214290"/>
            <a:ext cx="1703169" cy="1935854"/>
          </a:xfrm>
          <a:prstGeom prst="rect">
            <a:avLst/>
          </a:prstGeom>
          <a:noFill/>
        </p:spPr>
      </p:pic>
      <p:pic>
        <p:nvPicPr>
          <p:cNvPr id="1031" name="Picture 7" descr="E:\milou\website\tekeningen - kleur\thema's\dieren\vogels\fazant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500826" y="3857628"/>
            <a:ext cx="2033603" cy="1531046"/>
          </a:xfrm>
          <a:prstGeom prst="rect">
            <a:avLst/>
          </a:prstGeom>
          <a:noFill/>
        </p:spPr>
      </p:pic>
      <p:pic>
        <p:nvPicPr>
          <p:cNvPr id="1032" name="Picture 8" descr="E:\milou\website\tekeningen - kleur\thema's\dieren\vogels\struisvogel2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071670" y="3857628"/>
            <a:ext cx="1439862" cy="2098675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611560" y="1268760"/>
            <a:ext cx="1872208" cy="1944216"/>
          </a:xfrm>
          <a:prstGeom prst="roundRect">
            <a:avLst/>
          </a:prstGeom>
          <a:noFill/>
          <a:ln w="1016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8" name="PIJL-RECHTS 17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Tekstvak 15"/>
          <p:cNvSpPr txBox="1"/>
          <p:nvPr/>
        </p:nvSpPr>
        <p:spPr>
          <a:xfrm>
            <a:off x="2427602" y="467380"/>
            <a:ext cx="44486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Uit hoeveel stukjes bestaat het woord?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17" name="Afgeronde rechthoek 16"/>
          <p:cNvSpPr/>
          <p:nvPr/>
        </p:nvSpPr>
        <p:spPr>
          <a:xfrm>
            <a:off x="2987824" y="1268760"/>
            <a:ext cx="5472608" cy="1944216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2" name="Groep 36"/>
          <p:cNvGrpSpPr/>
          <p:nvPr/>
        </p:nvGrpSpPr>
        <p:grpSpPr>
          <a:xfrm>
            <a:off x="1043608" y="3789040"/>
            <a:ext cx="1872208" cy="1080120"/>
            <a:chOff x="1043608" y="3789040"/>
            <a:chExt cx="1872208" cy="1080120"/>
          </a:xfrm>
        </p:grpSpPr>
        <p:sp>
          <p:nvSpPr>
            <p:cNvPr id="6" name="Afgeronde rechthoek 5"/>
            <p:cNvSpPr/>
            <p:nvPr/>
          </p:nvSpPr>
          <p:spPr>
            <a:xfrm>
              <a:off x="1043608" y="3789040"/>
              <a:ext cx="1872208" cy="1080120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2" name="Ovaal 21"/>
            <p:cNvSpPr/>
            <p:nvPr/>
          </p:nvSpPr>
          <p:spPr>
            <a:xfrm>
              <a:off x="1907704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3" name="Groep 37"/>
          <p:cNvGrpSpPr/>
          <p:nvPr/>
        </p:nvGrpSpPr>
        <p:grpSpPr>
          <a:xfrm>
            <a:off x="3779912" y="3789040"/>
            <a:ext cx="1872208" cy="1008112"/>
            <a:chOff x="3779912" y="3789040"/>
            <a:chExt cx="1872208" cy="1008112"/>
          </a:xfrm>
        </p:grpSpPr>
        <p:sp>
          <p:nvSpPr>
            <p:cNvPr id="8" name="Afgeronde rechthoek 7"/>
            <p:cNvSpPr/>
            <p:nvPr/>
          </p:nvSpPr>
          <p:spPr>
            <a:xfrm>
              <a:off x="3779912" y="3789040"/>
              <a:ext cx="1872208" cy="1008112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3" name="Ovaal 22"/>
            <p:cNvSpPr/>
            <p:nvPr/>
          </p:nvSpPr>
          <p:spPr>
            <a:xfrm>
              <a:off x="4896056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4" name="Ovaal 23"/>
            <p:cNvSpPr/>
            <p:nvPr/>
          </p:nvSpPr>
          <p:spPr>
            <a:xfrm>
              <a:off x="4355976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5" name="Groep 38"/>
          <p:cNvGrpSpPr/>
          <p:nvPr/>
        </p:nvGrpSpPr>
        <p:grpSpPr>
          <a:xfrm>
            <a:off x="6516216" y="3861048"/>
            <a:ext cx="1872208" cy="936104"/>
            <a:chOff x="6516216" y="3861048"/>
            <a:chExt cx="1872208" cy="936104"/>
          </a:xfrm>
        </p:grpSpPr>
        <p:sp>
          <p:nvSpPr>
            <p:cNvPr id="9" name="Afgeronde rechthoek 8"/>
            <p:cNvSpPr/>
            <p:nvPr/>
          </p:nvSpPr>
          <p:spPr>
            <a:xfrm>
              <a:off x="6516216" y="3861048"/>
              <a:ext cx="1872208" cy="936104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5" name="Ovaal 24"/>
            <p:cNvSpPr/>
            <p:nvPr/>
          </p:nvSpPr>
          <p:spPr>
            <a:xfrm>
              <a:off x="6876256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6" name="Ovaal 25"/>
            <p:cNvSpPr/>
            <p:nvPr/>
          </p:nvSpPr>
          <p:spPr>
            <a:xfrm>
              <a:off x="7884368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7" name="Ovaal 26"/>
            <p:cNvSpPr/>
            <p:nvPr/>
          </p:nvSpPr>
          <p:spPr>
            <a:xfrm>
              <a:off x="7380312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7" name="Groep 39"/>
          <p:cNvGrpSpPr/>
          <p:nvPr/>
        </p:nvGrpSpPr>
        <p:grpSpPr>
          <a:xfrm>
            <a:off x="2339752" y="5229200"/>
            <a:ext cx="1872208" cy="1008112"/>
            <a:chOff x="2339752" y="5229200"/>
            <a:chExt cx="1872208" cy="1008112"/>
          </a:xfrm>
        </p:grpSpPr>
        <p:sp>
          <p:nvSpPr>
            <p:cNvPr id="21" name="Afgeronde rechthoek 20"/>
            <p:cNvSpPr/>
            <p:nvPr/>
          </p:nvSpPr>
          <p:spPr>
            <a:xfrm>
              <a:off x="2339752" y="5229200"/>
              <a:ext cx="1872208" cy="1008112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8" name="Ovaal 27"/>
            <p:cNvSpPr/>
            <p:nvPr/>
          </p:nvSpPr>
          <p:spPr>
            <a:xfrm>
              <a:off x="3023848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9" name="Ovaal 28"/>
            <p:cNvSpPr/>
            <p:nvPr/>
          </p:nvSpPr>
          <p:spPr>
            <a:xfrm>
              <a:off x="3419872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0" name="Ovaal 29"/>
            <p:cNvSpPr/>
            <p:nvPr/>
          </p:nvSpPr>
          <p:spPr>
            <a:xfrm>
              <a:off x="259180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1" name="Ovaal 30"/>
            <p:cNvSpPr/>
            <p:nvPr/>
          </p:nvSpPr>
          <p:spPr>
            <a:xfrm>
              <a:off x="3815936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11" name="Groep 40"/>
          <p:cNvGrpSpPr/>
          <p:nvPr/>
        </p:nvGrpSpPr>
        <p:grpSpPr>
          <a:xfrm>
            <a:off x="5148064" y="5229200"/>
            <a:ext cx="1872208" cy="1008112"/>
            <a:chOff x="5148064" y="5229200"/>
            <a:chExt cx="1872208" cy="1008112"/>
          </a:xfrm>
        </p:grpSpPr>
        <p:sp>
          <p:nvSpPr>
            <p:cNvPr id="20" name="Afgeronde rechthoek 19"/>
            <p:cNvSpPr/>
            <p:nvPr/>
          </p:nvSpPr>
          <p:spPr>
            <a:xfrm>
              <a:off x="5148064" y="5229200"/>
              <a:ext cx="1872208" cy="1008112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2" name="Ovaal 31"/>
            <p:cNvSpPr/>
            <p:nvPr/>
          </p:nvSpPr>
          <p:spPr>
            <a:xfrm>
              <a:off x="673224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3" name="Ovaal 32"/>
            <p:cNvSpPr/>
            <p:nvPr/>
          </p:nvSpPr>
          <p:spPr>
            <a:xfrm>
              <a:off x="565212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4" name="Ovaal 33"/>
            <p:cNvSpPr/>
            <p:nvPr/>
          </p:nvSpPr>
          <p:spPr>
            <a:xfrm>
              <a:off x="601216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5" name="Ovaal 34"/>
            <p:cNvSpPr/>
            <p:nvPr/>
          </p:nvSpPr>
          <p:spPr>
            <a:xfrm>
              <a:off x="529208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6" name="Ovaal 35"/>
            <p:cNvSpPr/>
            <p:nvPr/>
          </p:nvSpPr>
          <p:spPr>
            <a:xfrm>
              <a:off x="637220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740352" y="3212976"/>
            <a:ext cx="1176778" cy="1070603"/>
          </a:xfrm>
          <a:prstGeom prst="rect">
            <a:avLst/>
          </a:prstGeom>
        </p:spPr>
      </p:pic>
      <p:sp>
        <p:nvSpPr>
          <p:cNvPr id="43" name="Tekstvak 42"/>
          <p:cNvSpPr txBox="1"/>
          <p:nvPr/>
        </p:nvSpPr>
        <p:spPr>
          <a:xfrm>
            <a:off x="3059832" y="1672932"/>
            <a:ext cx="532859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6600" dirty="0" smtClean="0">
                <a:latin typeface="Comic Sans MS" pitchFamily="66" charset="0"/>
              </a:rPr>
              <a:t>pelikaan</a:t>
            </a:r>
            <a:endParaRPr lang="nl-NL" sz="6600" dirty="0">
              <a:latin typeface="Comic Sans MS" pitchFamily="66" charset="0"/>
            </a:endParaRPr>
          </a:p>
        </p:txBody>
      </p:sp>
      <p:pic>
        <p:nvPicPr>
          <p:cNvPr id="2050" name="Picture 2" descr="D:\milou\website\tekeningen - kleur\oo\olifant2.png"/>
          <p:cNvPicPr>
            <a:picLocks noChangeAspect="1" noChangeArrowheads="1"/>
          </p:cNvPicPr>
          <p:nvPr/>
        </p:nvPicPr>
        <p:blipFill>
          <a:blip r:embed="rId5"/>
          <a:stretch>
            <a:fillRect/>
          </a:stretch>
        </p:blipFill>
        <p:spPr bwMode="auto">
          <a:xfrm>
            <a:off x="849130" y="1484784"/>
            <a:ext cx="1396894" cy="1587837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611560" y="1268760"/>
            <a:ext cx="1872208" cy="1944216"/>
          </a:xfrm>
          <a:prstGeom prst="roundRect">
            <a:avLst/>
          </a:prstGeom>
          <a:noFill/>
          <a:ln w="1016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8" name="PIJL-RECHTS 17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Tekstvak 15"/>
          <p:cNvSpPr txBox="1"/>
          <p:nvPr/>
        </p:nvSpPr>
        <p:spPr>
          <a:xfrm>
            <a:off x="2427602" y="467380"/>
            <a:ext cx="44486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Uit hoeveel stukjes bestaat het woord?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17" name="Afgeronde rechthoek 16"/>
          <p:cNvSpPr/>
          <p:nvPr/>
        </p:nvSpPr>
        <p:spPr>
          <a:xfrm>
            <a:off x="2987824" y="1268760"/>
            <a:ext cx="5472608" cy="1944216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2" name="Groep 36"/>
          <p:cNvGrpSpPr/>
          <p:nvPr/>
        </p:nvGrpSpPr>
        <p:grpSpPr>
          <a:xfrm>
            <a:off x="1043608" y="3789040"/>
            <a:ext cx="1872208" cy="1080120"/>
            <a:chOff x="1043608" y="3789040"/>
            <a:chExt cx="1872208" cy="1080120"/>
          </a:xfrm>
        </p:grpSpPr>
        <p:sp>
          <p:nvSpPr>
            <p:cNvPr id="6" name="Afgeronde rechthoek 5"/>
            <p:cNvSpPr/>
            <p:nvPr/>
          </p:nvSpPr>
          <p:spPr>
            <a:xfrm>
              <a:off x="1043608" y="3789040"/>
              <a:ext cx="1872208" cy="1080120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2" name="Ovaal 21"/>
            <p:cNvSpPr/>
            <p:nvPr/>
          </p:nvSpPr>
          <p:spPr>
            <a:xfrm>
              <a:off x="1907704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3" name="Groep 37"/>
          <p:cNvGrpSpPr/>
          <p:nvPr/>
        </p:nvGrpSpPr>
        <p:grpSpPr>
          <a:xfrm>
            <a:off x="3779912" y="3789040"/>
            <a:ext cx="1872208" cy="1008112"/>
            <a:chOff x="3779912" y="3789040"/>
            <a:chExt cx="1872208" cy="1008112"/>
          </a:xfrm>
        </p:grpSpPr>
        <p:sp>
          <p:nvSpPr>
            <p:cNvPr id="8" name="Afgeronde rechthoek 7"/>
            <p:cNvSpPr/>
            <p:nvPr/>
          </p:nvSpPr>
          <p:spPr>
            <a:xfrm>
              <a:off x="3779912" y="3789040"/>
              <a:ext cx="1872208" cy="1008112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3" name="Ovaal 22"/>
            <p:cNvSpPr/>
            <p:nvPr/>
          </p:nvSpPr>
          <p:spPr>
            <a:xfrm>
              <a:off x="4896056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4" name="Ovaal 23"/>
            <p:cNvSpPr/>
            <p:nvPr/>
          </p:nvSpPr>
          <p:spPr>
            <a:xfrm>
              <a:off x="4355976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5" name="Groep 38"/>
          <p:cNvGrpSpPr/>
          <p:nvPr/>
        </p:nvGrpSpPr>
        <p:grpSpPr>
          <a:xfrm>
            <a:off x="6516216" y="3861048"/>
            <a:ext cx="1872208" cy="936104"/>
            <a:chOff x="6516216" y="3861048"/>
            <a:chExt cx="1872208" cy="936104"/>
          </a:xfrm>
        </p:grpSpPr>
        <p:sp>
          <p:nvSpPr>
            <p:cNvPr id="9" name="Afgeronde rechthoek 8"/>
            <p:cNvSpPr/>
            <p:nvPr/>
          </p:nvSpPr>
          <p:spPr>
            <a:xfrm>
              <a:off x="6516216" y="3861048"/>
              <a:ext cx="1872208" cy="936104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5" name="Ovaal 24"/>
            <p:cNvSpPr/>
            <p:nvPr/>
          </p:nvSpPr>
          <p:spPr>
            <a:xfrm>
              <a:off x="6876256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6" name="Ovaal 25"/>
            <p:cNvSpPr/>
            <p:nvPr/>
          </p:nvSpPr>
          <p:spPr>
            <a:xfrm>
              <a:off x="7884368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7" name="Ovaal 26"/>
            <p:cNvSpPr/>
            <p:nvPr/>
          </p:nvSpPr>
          <p:spPr>
            <a:xfrm>
              <a:off x="7380312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7" name="Groep 39"/>
          <p:cNvGrpSpPr/>
          <p:nvPr/>
        </p:nvGrpSpPr>
        <p:grpSpPr>
          <a:xfrm>
            <a:off x="2339752" y="5229200"/>
            <a:ext cx="1872208" cy="1008112"/>
            <a:chOff x="2339752" y="5229200"/>
            <a:chExt cx="1872208" cy="1008112"/>
          </a:xfrm>
        </p:grpSpPr>
        <p:sp>
          <p:nvSpPr>
            <p:cNvPr id="21" name="Afgeronde rechthoek 20"/>
            <p:cNvSpPr/>
            <p:nvPr/>
          </p:nvSpPr>
          <p:spPr>
            <a:xfrm>
              <a:off x="2339752" y="5229200"/>
              <a:ext cx="1872208" cy="1008112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8" name="Ovaal 27"/>
            <p:cNvSpPr/>
            <p:nvPr/>
          </p:nvSpPr>
          <p:spPr>
            <a:xfrm>
              <a:off x="3023848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9" name="Ovaal 28"/>
            <p:cNvSpPr/>
            <p:nvPr/>
          </p:nvSpPr>
          <p:spPr>
            <a:xfrm>
              <a:off x="3419872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0" name="Ovaal 29"/>
            <p:cNvSpPr/>
            <p:nvPr/>
          </p:nvSpPr>
          <p:spPr>
            <a:xfrm>
              <a:off x="259180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1" name="Ovaal 30"/>
            <p:cNvSpPr/>
            <p:nvPr/>
          </p:nvSpPr>
          <p:spPr>
            <a:xfrm>
              <a:off x="3815936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11" name="Groep 40"/>
          <p:cNvGrpSpPr/>
          <p:nvPr/>
        </p:nvGrpSpPr>
        <p:grpSpPr>
          <a:xfrm>
            <a:off x="5148064" y="5229200"/>
            <a:ext cx="1872208" cy="1008112"/>
            <a:chOff x="5148064" y="5229200"/>
            <a:chExt cx="1872208" cy="1008112"/>
          </a:xfrm>
        </p:grpSpPr>
        <p:sp>
          <p:nvSpPr>
            <p:cNvPr id="20" name="Afgeronde rechthoek 19"/>
            <p:cNvSpPr/>
            <p:nvPr/>
          </p:nvSpPr>
          <p:spPr>
            <a:xfrm>
              <a:off x="5148064" y="5229200"/>
              <a:ext cx="1872208" cy="1008112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2" name="Ovaal 31"/>
            <p:cNvSpPr/>
            <p:nvPr/>
          </p:nvSpPr>
          <p:spPr>
            <a:xfrm>
              <a:off x="673224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3" name="Ovaal 32"/>
            <p:cNvSpPr/>
            <p:nvPr/>
          </p:nvSpPr>
          <p:spPr>
            <a:xfrm>
              <a:off x="565212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4" name="Ovaal 33"/>
            <p:cNvSpPr/>
            <p:nvPr/>
          </p:nvSpPr>
          <p:spPr>
            <a:xfrm>
              <a:off x="601216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5" name="Ovaal 34"/>
            <p:cNvSpPr/>
            <p:nvPr/>
          </p:nvSpPr>
          <p:spPr>
            <a:xfrm>
              <a:off x="529208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6" name="Ovaal 35"/>
            <p:cNvSpPr/>
            <p:nvPr/>
          </p:nvSpPr>
          <p:spPr>
            <a:xfrm>
              <a:off x="637220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sp>
        <p:nvSpPr>
          <p:cNvPr id="43" name="Tekstvak 42"/>
          <p:cNvSpPr txBox="1"/>
          <p:nvPr/>
        </p:nvSpPr>
        <p:spPr>
          <a:xfrm>
            <a:off x="3059832" y="1672932"/>
            <a:ext cx="532859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6600" dirty="0" smtClean="0">
                <a:latin typeface="Comic Sans MS" pitchFamily="66" charset="0"/>
              </a:rPr>
              <a:t>kalkoen</a:t>
            </a:r>
            <a:endParaRPr lang="nl-NL" sz="6600" dirty="0">
              <a:latin typeface="Comic Sans MS" pitchFamily="66" charset="0"/>
            </a:endParaRPr>
          </a:p>
        </p:txBody>
      </p:sp>
      <p:pic>
        <p:nvPicPr>
          <p:cNvPr id="2050" name="Picture 2" descr="D:\milou\website\tekeningen - kleur\oo\olifant2.png"/>
          <p:cNvPicPr>
            <a:picLocks noChangeAspect="1" noChangeArrowheads="1"/>
          </p:cNvPicPr>
          <p:nvPr/>
        </p:nvPicPr>
        <p:blipFill>
          <a:blip r:embed="rId4"/>
          <a:stretch>
            <a:fillRect/>
          </a:stretch>
        </p:blipFill>
        <p:spPr bwMode="auto">
          <a:xfrm>
            <a:off x="755576" y="1495551"/>
            <a:ext cx="1584002" cy="1566303"/>
          </a:xfrm>
          <a:prstGeom prst="rect">
            <a:avLst/>
          </a:prstGeom>
          <a:noFill/>
        </p:spPr>
      </p:pic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004048" y="3212976"/>
            <a:ext cx="1176778" cy="1070603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611560" y="1268760"/>
            <a:ext cx="1872208" cy="1944216"/>
          </a:xfrm>
          <a:prstGeom prst="roundRect">
            <a:avLst/>
          </a:prstGeom>
          <a:noFill/>
          <a:ln w="1016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8" name="PIJL-RECHTS 17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Tekstvak 15"/>
          <p:cNvSpPr txBox="1"/>
          <p:nvPr/>
        </p:nvSpPr>
        <p:spPr>
          <a:xfrm>
            <a:off x="2427602" y="467380"/>
            <a:ext cx="44486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Uit hoeveel stukjes bestaat het woord?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17" name="Afgeronde rechthoek 16"/>
          <p:cNvSpPr/>
          <p:nvPr/>
        </p:nvSpPr>
        <p:spPr>
          <a:xfrm>
            <a:off x="2987824" y="1268760"/>
            <a:ext cx="5472608" cy="1944216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2" name="Groep 36"/>
          <p:cNvGrpSpPr/>
          <p:nvPr/>
        </p:nvGrpSpPr>
        <p:grpSpPr>
          <a:xfrm>
            <a:off x="1043608" y="3789040"/>
            <a:ext cx="1872208" cy="1080120"/>
            <a:chOff x="1043608" y="3789040"/>
            <a:chExt cx="1872208" cy="1080120"/>
          </a:xfrm>
        </p:grpSpPr>
        <p:sp>
          <p:nvSpPr>
            <p:cNvPr id="6" name="Afgeronde rechthoek 5"/>
            <p:cNvSpPr/>
            <p:nvPr/>
          </p:nvSpPr>
          <p:spPr>
            <a:xfrm>
              <a:off x="1043608" y="3789040"/>
              <a:ext cx="1872208" cy="1080120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2" name="Ovaal 21"/>
            <p:cNvSpPr/>
            <p:nvPr/>
          </p:nvSpPr>
          <p:spPr>
            <a:xfrm>
              <a:off x="1907704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3" name="Groep 37"/>
          <p:cNvGrpSpPr/>
          <p:nvPr/>
        </p:nvGrpSpPr>
        <p:grpSpPr>
          <a:xfrm>
            <a:off x="3779912" y="3789040"/>
            <a:ext cx="1872208" cy="1008112"/>
            <a:chOff x="3779912" y="3789040"/>
            <a:chExt cx="1872208" cy="1008112"/>
          </a:xfrm>
        </p:grpSpPr>
        <p:sp>
          <p:nvSpPr>
            <p:cNvPr id="8" name="Afgeronde rechthoek 7"/>
            <p:cNvSpPr/>
            <p:nvPr/>
          </p:nvSpPr>
          <p:spPr>
            <a:xfrm>
              <a:off x="3779912" y="3789040"/>
              <a:ext cx="1872208" cy="1008112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3" name="Ovaal 22"/>
            <p:cNvSpPr/>
            <p:nvPr/>
          </p:nvSpPr>
          <p:spPr>
            <a:xfrm>
              <a:off x="4896056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4" name="Ovaal 23"/>
            <p:cNvSpPr/>
            <p:nvPr/>
          </p:nvSpPr>
          <p:spPr>
            <a:xfrm>
              <a:off x="4355976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5" name="Groep 38"/>
          <p:cNvGrpSpPr/>
          <p:nvPr/>
        </p:nvGrpSpPr>
        <p:grpSpPr>
          <a:xfrm>
            <a:off x="6516216" y="3861048"/>
            <a:ext cx="1872208" cy="936104"/>
            <a:chOff x="6516216" y="3861048"/>
            <a:chExt cx="1872208" cy="936104"/>
          </a:xfrm>
        </p:grpSpPr>
        <p:sp>
          <p:nvSpPr>
            <p:cNvPr id="9" name="Afgeronde rechthoek 8"/>
            <p:cNvSpPr/>
            <p:nvPr/>
          </p:nvSpPr>
          <p:spPr>
            <a:xfrm>
              <a:off x="6516216" y="3861048"/>
              <a:ext cx="1872208" cy="936104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5" name="Ovaal 24"/>
            <p:cNvSpPr/>
            <p:nvPr/>
          </p:nvSpPr>
          <p:spPr>
            <a:xfrm>
              <a:off x="6876256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6" name="Ovaal 25"/>
            <p:cNvSpPr/>
            <p:nvPr/>
          </p:nvSpPr>
          <p:spPr>
            <a:xfrm>
              <a:off x="7884368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7" name="Ovaal 26"/>
            <p:cNvSpPr/>
            <p:nvPr/>
          </p:nvSpPr>
          <p:spPr>
            <a:xfrm>
              <a:off x="7380312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7" name="Groep 39"/>
          <p:cNvGrpSpPr/>
          <p:nvPr/>
        </p:nvGrpSpPr>
        <p:grpSpPr>
          <a:xfrm>
            <a:off x="2339752" y="5229200"/>
            <a:ext cx="1872208" cy="1008112"/>
            <a:chOff x="2339752" y="5229200"/>
            <a:chExt cx="1872208" cy="1008112"/>
          </a:xfrm>
        </p:grpSpPr>
        <p:sp>
          <p:nvSpPr>
            <p:cNvPr id="21" name="Afgeronde rechthoek 20"/>
            <p:cNvSpPr/>
            <p:nvPr/>
          </p:nvSpPr>
          <p:spPr>
            <a:xfrm>
              <a:off x="2339752" y="5229200"/>
              <a:ext cx="1872208" cy="1008112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8" name="Ovaal 27"/>
            <p:cNvSpPr/>
            <p:nvPr/>
          </p:nvSpPr>
          <p:spPr>
            <a:xfrm>
              <a:off x="3023848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9" name="Ovaal 28"/>
            <p:cNvSpPr/>
            <p:nvPr/>
          </p:nvSpPr>
          <p:spPr>
            <a:xfrm>
              <a:off x="3419872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0" name="Ovaal 29"/>
            <p:cNvSpPr/>
            <p:nvPr/>
          </p:nvSpPr>
          <p:spPr>
            <a:xfrm>
              <a:off x="259180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1" name="Ovaal 30"/>
            <p:cNvSpPr/>
            <p:nvPr/>
          </p:nvSpPr>
          <p:spPr>
            <a:xfrm>
              <a:off x="3815936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11" name="Groep 40"/>
          <p:cNvGrpSpPr/>
          <p:nvPr/>
        </p:nvGrpSpPr>
        <p:grpSpPr>
          <a:xfrm>
            <a:off x="5148064" y="5229200"/>
            <a:ext cx="1872208" cy="1008112"/>
            <a:chOff x="5148064" y="5229200"/>
            <a:chExt cx="1872208" cy="1008112"/>
          </a:xfrm>
        </p:grpSpPr>
        <p:sp>
          <p:nvSpPr>
            <p:cNvPr id="20" name="Afgeronde rechthoek 19"/>
            <p:cNvSpPr/>
            <p:nvPr/>
          </p:nvSpPr>
          <p:spPr>
            <a:xfrm>
              <a:off x="5148064" y="5229200"/>
              <a:ext cx="1872208" cy="1008112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2" name="Ovaal 31"/>
            <p:cNvSpPr/>
            <p:nvPr/>
          </p:nvSpPr>
          <p:spPr>
            <a:xfrm>
              <a:off x="673224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3" name="Ovaal 32"/>
            <p:cNvSpPr/>
            <p:nvPr/>
          </p:nvSpPr>
          <p:spPr>
            <a:xfrm>
              <a:off x="565212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4" name="Ovaal 33"/>
            <p:cNvSpPr/>
            <p:nvPr/>
          </p:nvSpPr>
          <p:spPr>
            <a:xfrm>
              <a:off x="601216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5" name="Ovaal 34"/>
            <p:cNvSpPr/>
            <p:nvPr/>
          </p:nvSpPr>
          <p:spPr>
            <a:xfrm>
              <a:off x="529208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6" name="Ovaal 35"/>
            <p:cNvSpPr/>
            <p:nvPr/>
          </p:nvSpPr>
          <p:spPr>
            <a:xfrm>
              <a:off x="637220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sp>
        <p:nvSpPr>
          <p:cNvPr id="43" name="Tekstvak 42"/>
          <p:cNvSpPr txBox="1"/>
          <p:nvPr/>
        </p:nvSpPr>
        <p:spPr>
          <a:xfrm>
            <a:off x="3059832" y="1672932"/>
            <a:ext cx="532859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6600" dirty="0" smtClean="0">
                <a:latin typeface="Comic Sans MS" pitchFamily="66" charset="0"/>
              </a:rPr>
              <a:t>parkiet</a:t>
            </a:r>
            <a:endParaRPr lang="nl-NL" sz="6600" dirty="0">
              <a:latin typeface="Comic Sans MS" pitchFamily="66" charset="0"/>
            </a:endParaRPr>
          </a:p>
        </p:txBody>
      </p:sp>
      <p:pic>
        <p:nvPicPr>
          <p:cNvPr id="2050" name="Picture 2" descr="D:\milou\website\tekeningen - kleur\oo\olifant2.png"/>
          <p:cNvPicPr>
            <a:picLocks noChangeAspect="1" noChangeArrowheads="1"/>
          </p:cNvPicPr>
          <p:nvPr/>
        </p:nvPicPr>
        <p:blipFill>
          <a:blip r:embed="rId4"/>
          <a:stretch>
            <a:fillRect/>
          </a:stretch>
        </p:blipFill>
        <p:spPr bwMode="auto">
          <a:xfrm>
            <a:off x="755576" y="1502702"/>
            <a:ext cx="1584002" cy="1552001"/>
          </a:xfrm>
          <a:prstGeom prst="rect">
            <a:avLst/>
          </a:prstGeom>
          <a:noFill/>
        </p:spPr>
      </p:pic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004048" y="3212976"/>
            <a:ext cx="1176778" cy="1070603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611560" y="1268760"/>
            <a:ext cx="1872208" cy="1944216"/>
          </a:xfrm>
          <a:prstGeom prst="roundRect">
            <a:avLst/>
          </a:prstGeom>
          <a:noFill/>
          <a:ln w="1016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8" name="PIJL-RECHTS 17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Tekstvak 15"/>
          <p:cNvSpPr txBox="1"/>
          <p:nvPr/>
        </p:nvSpPr>
        <p:spPr>
          <a:xfrm>
            <a:off x="2427602" y="467380"/>
            <a:ext cx="44486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Uit hoeveel stukjes bestaat het woord?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17" name="Afgeronde rechthoek 16"/>
          <p:cNvSpPr/>
          <p:nvPr/>
        </p:nvSpPr>
        <p:spPr>
          <a:xfrm>
            <a:off x="2987824" y="1268760"/>
            <a:ext cx="5472608" cy="1944216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2" name="Groep 36"/>
          <p:cNvGrpSpPr/>
          <p:nvPr/>
        </p:nvGrpSpPr>
        <p:grpSpPr>
          <a:xfrm>
            <a:off x="1043608" y="3789040"/>
            <a:ext cx="1872208" cy="1080120"/>
            <a:chOff x="1043608" y="3789040"/>
            <a:chExt cx="1872208" cy="1080120"/>
          </a:xfrm>
        </p:grpSpPr>
        <p:sp>
          <p:nvSpPr>
            <p:cNvPr id="6" name="Afgeronde rechthoek 5"/>
            <p:cNvSpPr/>
            <p:nvPr/>
          </p:nvSpPr>
          <p:spPr>
            <a:xfrm>
              <a:off x="1043608" y="3789040"/>
              <a:ext cx="1872208" cy="1080120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2" name="Ovaal 21"/>
            <p:cNvSpPr/>
            <p:nvPr/>
          </p:nvSpPr>
          <p:spPr>
            <a:xfrm>
              <a:off x="1907704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3" name="Groep 37"/>
          <p:cNvGrpSpPr/>
          <p:nvPr/>
        </p:nvGrpSpPr>
        <p:grpSpPr>
          <a:xfrm>
            <a:off x="3779912" y="3789040"/>
            <a:ext cx="1872208" cy="1008112"/>
            <a:chOff x="3779912" y="3789040"/>
            <a:chExt cx="1872208" cy="1008112"/>
          </a:xfrm>
        </p:grpSpPr>
        <p:sp>
          <p:nvSpPr>
            <p:cNvPr id="8" name="Afgeronde rechthoek 7"/>
            <p:cNvSpPr/>
            <p:nvPr/>
          </p:nvSpPr>
          <p:spPr>
            <a:xfrm>
              <a:off x="3779912" y="3789040"/>
              <a:ext cx="1872208" cy="1008112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3" name="Ovaal 22"/>
            <p:cNvSpPr/>
            <p:nvPr/>
          </p:nvSpPr>
          <p:spPr>
            <a:xfrm>
              <a:off x="4896056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4" name="Ovaal 23"/>
            <p:cNvSpPr/>
            <p:nvPr/>
          </p:nvSpPr>
          <p:spPr>
            <a:xfrm>
              <a:off x="4355976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5" name="Groep 38"/>
          <p:cNvGrpSpPr/>
          <p:nvPr/>
        </p:nvGrpSpPr>
        <p:grpSpPr>
          <a:xfrm>
            <a:off x="6516216" y="3861048"/>
            <a:ext cx="1872208" cy="936104"/>
            <a:chOff x="6516216" y="3861048"/>
            <a:chExt cx="1872208" cy="936104"/>
          </a:xfrm>
        </p:grpSpPr>
        <p:sp>
          <p:nvSpPr>
            <p:cNvPr id="9" name="Afgeronde rechthoek 8"/>
            <p:cNvSpPr/>
            <p:nvPr/>
          </p:nvSpPr>
          <p:spPr>
            <a:xfrm>
              <a:off x="6516216" y="3861048"/>
              <a:ext cx="1872208" cy="936104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5" name="Ovaal 24"/>
            <p:cNvSpPr/>
            <p:nvPr/>
          </p:nvSpPr>
          <p:spPr>
            <a:xfrm>
              <a:off x="6876256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6" name="Ovaal 25"/>
            <p:cNvSpPr/>
            <p:nvPr/>
          </p:nvSpPr>
          <p:spPr>
            <a:xfrm>
              <a:off x="7884368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7" name="Ovaal 26"/>
            <p:cNvSpPr/>
            <p:nvPr/>
          </p:nvSpPr>
          <p:spPr>
            <a:xfrm>
              <a:off x="7380312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7" name="Groep 39"/>
          <p:cNvGrpSpPr/>
          <p:nvPr/>
        </p:nvGrpSpPr>
        <p:grpSpPr>
          <a:xfrm>
            <a:off x="2339752" y="5229200"/>
            <a:ext cx="1872208" cy="1008112"/>
            <a:chOff x="2339752" y="5229200"/>
            <a:chExt cx="1872208" cy="1008112"/>
          </a:xfrm>
        </p:grpSpPr>
        <p:sp>
          <p:nvSpPr>
            <p:cNvPr id="21" name="Afgeronde rechthoek 20"/>
            <p:cNvSpPr/>
            <p:nvPr/>
          </p:nvSpPr>
          <p:spPr>
            <a:xfrm>
              <a:off x="2339752" y="5229200"/>
              <a:ext cx="1872208" cy="1008112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8" name="Ovaal 27"/>
            <p:cNvSpPr/>
            <p:nvPr/>
          </p:nvSpPr>
          <p:spPr>
            <a:xfrm>
              <a:off x="3023848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9" name="Ovaal 28"/>
            <p:cNvSpPr/>
            <p:nvPr/>
          </p:nvSpPr>
          <p:spPr>
            <a:xfrm>
              <a:off x="3419872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0" name="Ovaal 29"/>
            <p:cNvSpPr/>
            <p:nvPr/>
          </p:nvSpPr>
          <p:spPr>
            <a:xfrm>
              <a:off x="259180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1" name="Ovaal 30"/>
            <p:cNvSpPr/>
            <p:nvPr/>
          </p:nvSpPr>
          <p:spPr>
            <a:xfrm>
              <a:off x="3815936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11" name="Groep 40"/>
          <p:cNvGrpSpPr/>
          <p:nvPr/>
        </p:nvGrpSpPr>
        <p:grpSpPr>
          <a:xfrm>
            <a:off x="5148064" y="5229200"/>
            <a:ext cx="1872208" cy="1008112"/>
            <a:chOff x="5148064" y="5229200"/>
            <a:chExt cx="1872208" cy="1008112"/>
          </a:xfrm>
        </p:grpSpPr>
        <p:sp>
          <p:nvSpPr>
            <p:cNvPr id="20" name="Afgeronde rechthoek 19"/>
            <p:cNvSpPr/>
            <p:nvPr/>
          </p:nvSpPr>
          <p:spPr>
            <a:xfrm>
              <a:off x="5148064" y="5229200"/>
              <a:ext cx="1872208" cy="1008112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2" name="Ovaal 31"/>
            <p:cNvSpPr/>
            <p:nvPr/>
          </p:nvSpPr>
          <p:spPr>
            <a:xfrm>
              <a:off x="673224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3" name="Ovaal 32"/>
            <p:cNvSpPr/>
            <p:nvPr/>
          </p:nvSpPr>
          <p:spPr>
            <a:xfrm>
              <a:off x="565212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4" name="Ovaal 33"/>
            <p:cNvSpPr/>
            <p:nvPr/>
          </p:nvSpPr>
          <p:spPr>
            <a:xfrm>
              <a:off x="601216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5" name="Ovaal 34"/>
            <p:cNvSpPr/>
            <p:nvPr/>
          </p:nvSpPr>
          <p:spPr>
            <a:xfrm>
              <a:off x="529208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6" name="Ovaal 35"/>
            <p:cNvSpPr/>
            <p:nvPr/>
          </p:nvSpPr>
          <p:spPr>
            <a:xfrm>
              <a:off x="637220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740352" y="3212976"/>
            <a:ext cx="1176778" cy="1070603"/>
          </a:xfrm>
          <a:prstGeom prst="rect">
            <a:avLst/>
          </a:prstGeom>
        </p:spPr>
      </p:pic>
      <p:sp>
        <p:nvSpPr>
          <p:cNvPr id="43" name="Tekstvak 42"/>
          <p:cNvSpPr txBox="1"/>
          <p:nvPr/>
        </p:nvSpPr>
        <p:spPr>
          <a:xfrm>
            <a:off x="3059832" y="1672932"/>
            <a:ext cx="532859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6600" dirty="0" smtClean="0">
                <a:latin typeface="Comic Sans MS" pitchFamily="66" charset="0"/>
              </a:rPr>
              <a:t>flamingo</a:t>
            </a:r>
            <a:endParaRPr lang="nl-NL" sz="6600" dirty="0">
              <a:latin typeface="Comic Sans MS" pitchFamily="66" charset="0"/>
            </a:endParaRPr>
          </a:p>
        </p:txBody>
      </p:sp>
      <p:pic>
        <p:nvPicPr>
          <p:cNvPr id="2050" name="Picture 2" descr="D:\milou\website\tekeningen - kleur\oo\olifant2.png"/>
          <p:cNvPicPr>
            <a:picLocks noChangeAspect="1" noChangeArrowheads="1"/>
          </p:cNvPicPr>
          <p:nvPr/>
        </p:nvPicPr>
        <p:blipFill>
          <a:blip r:embed="rId5"/>
          <a:stretch>
            <a:fillRect/>
          </a:stretch>
        </p:blipFill>
        <p:spPr bwMode="auto">
          <a:xfrm>
            <a:off x="977297" y="1484784"/>
            <a:ext cx="1140559" cy="1587837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611560" y="1268760"/>
            <a:ext cx="1872208" cy="1944216"/>
          </a:xfrm>
          <a:prstGeom prst="roundRect">
            <a:avLst/>
          </a:prstGeom>
          <a:noFill/>
          <a:ln w="1016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8" name="PIJL-RECHTS 17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Tekstvak 15"/>
          <p:cNvSpPr txBox="1"/>
          <p:nvPr/>
        </p:nvSpPr>
        <p:spPr>
          <a:xfrm>
            <a:off x="2427602" y="467380"/>
            <a:ext cx="44486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Uit hoeveel stukjes bestaat het woord?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17" name="Afgeronde rechthoek 16"/>
          <p:cNvSpPr/>
          <p:nvPr/>
        </p:nvSpPr>
        <p:spPr>
          <a:xfrm>
            <a:off x="2987824" y="1268760"/>
            <a:ext cx="5472608" cy="1944216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2" name="Groep 36"/>
          <p:cNvGrpSpPr/>
          <p:nvPr/>
        </p:nvGrpSpPr>
        <p:grpSpPr>
          <a:xfrm>
            <a:off x="1043608" y="3789040"/>
            <a:ext cx="1872208" cy="1080120"/>
            <a:chOff x="1043608" y="3789040"/>
            <a:chExt cx="1872208" cy="1080120"/>
          </a:xfrm>
        </p:grpSpPr>
        <p:sp>
          <p:nvSpPr>
            <p:cNvPr id="6" name="Afgeronde rechthoek 5"/>
            <p:cNvSpPr/>
            <p:nvPr/>
          </p:nvSpPr>
          <p:spPr>
            <a:xfrm>
              <a:off x="1043608" y="3789040"/>
              <a:ext cx="1872208" cy="1080120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2" name="Ovaal 21"/>
            <p:cNvSpPr/>
            <p:nvPr/>
          </p:nvSpPr>
          <p:spPr>
            <a:xfrm>
              <a:off x="1907704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3" name="Groep 37"/>
          <p:cNvGrpSpPr/>
          <p:nvPr/>
        </p:nvGrpSpPr>
        <p:grpSpPr>
          <a:xfrm>
            <a:off x="3779912" y="3789040"/>
            <a:ext cx="1872208" cy="1008112"/>
            <a:chOff x="3779912" y="3789040"/>
            <a:chExt cx="1872208" cy="1008112"/>
          </a:xfrm>
        </p:grpSpPr>
        <p:sp>
          <p:nvSpPr>
            <p:cNvPr id="8" name="Afgeronde rechthoek 7"/>
            <p:cNvSpPr/>
            <p:nvPr/>
          </p:nvSpPr>
          <p:spPr>
            <a:xfrm>
              <a:off x="3779912" y="3789040"/>
              <a:ext cx="1872208" cy="1008112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3" name="Ovaal 22"/>
            <p:cNvSpPr/>
            <p:nvPr/>
          </p:nvSpPr>
          <p:spPr>
            <a:xfrm>
              <a:off x="4896056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4" name="Ovaal 23"/>
            <p:cNvSpPr/>
            <p:nvPr/>
          </p:nvSpPr>
          <p:spPr>
            <a:xfrm>
              <a:off x="4355976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5" name="Groep 38"/>
          <p:cNvGrpSpPr/>
          <p:nvPr/>
        </p:nvGrpSpPr>
        <p:grpSpPr>
          <a:xfrm>
            <a:off x="6516216" y="3861048"/>
            <a:ext cx="1872208" cy="936104"/>
            <a:chOff x="6516216" y="3861048"/>
            <a:chExt cx="1872208" cy="936104"/>
          </a:xfrm>
        </p:grpSpPr>
        <p:sp>
          <p:nvSpPr>
            <p:cNvPr id="9" name="Afgeronde rechthoek 8"/>
            <p:cNvSpPr/>
            <p:nvPr/>
          </p:nvSpPr>
          <p:spPr>
            <a:xfrm>
              <a:off x="6516216" y="3861048"/>
              <a:ext cx="1872208" cy="936104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5" name="Ovaal 24"/>
            <p:cNvSpPr/>
            <p:nvPr/>
          </p:nvSpPr>
          <p:spPr>
            <a:xfrm>
              <a:off x="6876256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6" name="Ovaal 25"/>
            <p:cNvSpPr/>
            <p:nvPr/>
          </p:nvSpPr>
          <p:spPr>
            <a:xfrm>
              <a:off x="7884368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7" name="Ovaal 26"/>
            <p:cNvSpPr/>
            <p:nvPr/>
          </p:nvSpPr>
          <p:spPr>
            <a:xfrm>
              <a:off x="7380312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7" name="Groep 39"/>
          <p:cNvGrpSpPr/>
          <p:nvPr/>
        </p:nvGrpSpPr>
        <p:grpSpPr>
          <a:xfrm>
            <a:off x="2339752" y="5229200"/>
            <a:ext cx="1872208" cy="1008112"/>
            <a:chOff x="2339752" y="5229200"/>
            <a:chExt cx="1872208" cy="1008112"/>
          </a:xfrm>
        </p:grpSpPr>
        <p:sp>
          <p:nvSpPr>
            <p:cNvPr id="21" name="Afgeronde rechthoek 20"/>
            <p:cNvSpPr/>
            <p:nvPr/>
          </p:nvSpPr>
          <p:spPr>
            <a:xfrm>
              <a:off x="2339752" y="5229200"/>
              <a:ext cx="1872208" cy="1008112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8" name="Ovaal 27"/>
            <p:cNvSpPr/>
            <p:nvPr/>
          </p:nvSpPr>
          <p:spPr>
            <a:xfrm>
              <a:off x="3023848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9" name="Ovaal 28"/>
            <p:cNvSpPr/>
            <p:nvPr/>
          </p:nvSpPr>
          <p:spPr>
            <a:xfrm>
              <a:off x="3419872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0" name="Ovaal 29"/>
            <p:cNvSpPr/>
            <p:nvPr/>
          </p:nvSpPr>
          <p:spPr>
            <a:xfrm>
              <a:off x="259180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1" name="Ovaal 30"/>
            <p:cNvSpPr/>
            <p:nvPr/>
          </p:nvSpPr>
          <p:spPr>
            <a:xfrm>
              <a:off x="3815936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11" name="Groep 40"/>
          <p:cNvGrpSpPr/>
          <p:nvPr/>
        </p:nvGrpSpPr>
        <p:grpSpPr>
          <a:xfrm>
            <a:off x="5148064" y="5229200"/>
            <a:ext cx="1872208" cy="1008112"/>
            <a:chOff x="5148064" y="5229200"/>
            <a:chExt cx="1872208" cy="1008112"/>
          </a:xfrm>
        </p:grpSpPr>
        <p:sp>
          <p:nvSpPr>
            <p:cNvPr id="20" name="Afgeronde rechthoek 19"/>
            <p:cNvSpPr/>
            <p:nvPr/>
          </p:nvSpPr>
          <p:spPr>
            <a:xfrm>
              <a:off x="5148064" y="5229200"/>
              <a:ext cx="1872208" cy="1008112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2" name="Ovaal 31"/>
            <p:cNvSpPr/>
            <p:nvPr/>
          </p:nvSpPr>
          <p:spPr>
            <a:xfrm>
              <a:off x="673224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3" name="Ovaal 32"/>
            <p:cNvSpPr/>
            <p:nvPr/>
          </p:nvSpPr>
          <p:spPr>
            <a:xfrm>
              <a:off x="565212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4" name="Ovaal 33"/>
            <p:cNvSpPr/>
            <p:nvPr/>
          </p:nvSpPr>
          <p:spPr>
            <a:xfrm>
              <a:off x="601216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5" name="Ovaal 34"/>
            <p:cNvSpPr/>
            <p:nvPr/>
          </p:nvSpPr>
          <p:spPr>
            <a:xfrm>
              <a:off x="529208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6" name="Ovaal 35"/>
            <p:cNvSpPr/>
            <p:nvPr/>
          </p:nvSpPr>
          <p:spPr>
            <a:xfrm>
              <a:off x="637220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339752" y="3429000"/>
            <a:ext cx="1176778" cy="1070603"/>
          </a:xfrm>
          <a:prstGeom prst="rect">
            <a:avLst/>
          </a:prstGeom>
        </p:spPr>
      </p:pic>
      <p:sp>
        <p:nvSpPr>
          <p:cNvPr id="43" name="Tekstvak 42"/>
          <p:cNvSpPr txBox="1"/>
          <p:nvPr/>
        </p:nvSpPr>
        <p:spPr>
          <a:xfrm>
            <a:off x="3059832" y="1672932"/>
            <a:ext cx="532859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6600" dirty="0" smtClean="0">
                <a:latin typeface="Comic Sans MS" pitchFamily="66" charset="0"/>
              </a:rPr>
              <a:t>pauw</a:t>
            </a:r>
            <a:endParaRPr lang="nl-NL" sz="6600" dirty="0">
              <a:latin typeface="Comic Sans MS" pitchFamily="66" charset="0"/>
            </a:endParaRPr>
          </a:p>
        </p:txBody>
      </p:sp>
      <p:pic>
        <p:nvPicPr>
          <p:cNvPr id="2050" name="Picture 2" descr="D:\milou\website\tekeningen - kleur\oo\olifant2.png"/>
          <p:cNvPicPr>
            <a:picLocks noChangeAspect="1" noChangeArrowheads="1"/>
          </p:cNvPicPr>
          <p:nvPr/>
        </p:nvPicPr>
        <p:blipFill>
          <a:blip r:embed="rId5"/>
          <a:stretch>
            <a:fillRect/>
          </a:stretch>
        </p:blipFill>
        <p:spPr bwMode="auto">
          <a:xfrm>
            <a:off x="772866" y="1484784"/>
            <a:ext cx="1549421" cy="1587837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611560" y="1268760"/>
            <a:ext cx="1872208" cy="1944216"/>
          </a:xfrm>
          <a:prstGeom prst="roundRect">
            <a:avLst/>
          </a:prstGeom>
          <a:noFill/>
          <a:ln w="1016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8" name="PIJL-RECHTS 17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Tekstvak 15"/>
          <p:cNvSpPr txBox="1"/>
          <p:nvPr/>
        </p:nvSpPr>
        <p:spPr>
          <a:xfrm>
            <a:off x="2427602" y="467380"/>
            <a:ext cx="44486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Uit hoeveel stukjes bestaat het woord?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17" name="Afgeronde rechthoek 16"/>
          <p:cNvSpPr/>
          <p:nvPr/>
        </p:nvSpPr>
        <p:spPr>
          <a:xfrm>
            <a:off x="2987824" y="1268760"/>
            <a:ext cx="5472608" cy="1944216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2" name="Groep 36"/>
          <p:cNvGrpSpPr/>
          <p:nvPr/>
        </p:nvGrpSpPr>
        <p:grpSpPr>
          <a:xfrm>
            <a:off x="1043608" y="3789040"/>
            <a:ext cx="1872208" cy="1080120"/>
            <a:chOff x="1043608" y="3789040"/>
            <a:chExt cx="1872208" cy="1080120"/>
          </a:xfrm>
        </p:grpSpPr>
        <p:sp>
          <p:nvSpPr>
            <p:cNvPr id="6" name="Afgeronde rechthoek 5"/>
            <p:cNvSpPr/>
            <p:nvPr/>
          </p:nvSpPr>
          <p:spPr>
            <a:xfrm>
              <a:off x="1043608" y="3789040"/>
              <a:ext cx="1872208" cy="1080120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2" name="Ovaal 21"/>
            <p:cNvSpPr/>
            <p:nvPr/>
          </p:nvSpPr>
          <p:spPr>
            <a:xfrm>
              <a:off x="1907704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3" name="Groep 37"/>
          <p:cNvGrpSpPr/>
          <p:nvPr/>
        </p:nvGrpSpPr>
        <p:grpSpPr>
          <a:xfrm>
            <a:off x="3779912" y="3789040"/>
            <a:ext cx="1872208" cy="1008112"/>
            <a:chOff x="3779912" y="3789040"/>
            <a:chExt cx="1872208" cy="1008112"/>
          </a:xfrm>
        </p:grpSpPr>
        <p:sp>
          <p:nvSpPr>
            <p:cNvPr id="8" name="Afgeronde rechthoek 7"/>
            <p:cNvSpPr/>
            <p:nvPr/>
          </p:nvSpPr>
          <p:spPr>
            <a:xfrm>
              <a:off x="3779912" y="3789040"/>
              <a:ext cx="1872208" cy="1008112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3" name="Ovaal 22"/>
            <p:cNvSpPr/>
            <p:nvPr/>
          </p:nvSpPr>
          <p:spPr>
            <a:xfrm>
              <a:off x="4896056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4" name="Ovaal 23"/>
            <p:cNvSpPr/>
            <p:nvPr/>
          </p:nvSpPr>
          <p:spPr>
            <a:xfrm>
              <a:off x="4355976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5" name="Groep 38"/>
          <p:cNvGrpSpPr/>
          <p:nvPr/>
        </p:nvGrpSpPr>
        <p:grpSpPr>
          <a:xfrm>
            <a:off x="6516216" y="3861048"/>
            <a:ext cx="1872208" cy="936104"/>
            <a:chOff x="6516216" y="3861048"/>
            <a:chExt cx="1872208" cy="936104"/>
          </a:xfrm>
        </p:grpSpPr>
        <p:sp>
          <p:nvSpPr>
            <p:cNvPr id="9" name="Afgeronde rechthoek 8"/>
            <p:cNvSpPr/>
            <p:nvPr/>
          </p:nvSpPr>
          <p:spPr>
            <a:xfrm>
              <a:off x="6516216" y="3861048"/>
              <a:ext cx="1872208" cy="936104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5" name="Ovaal 24"/>
            <p:cNvSpPr/>
            <p:nvPr/>
          </p:nvSpPr>
          <p:spPr>
            <a:xfrm>
              <a:off x="6876256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6" name="Ovaal 25"/>
            <p:cNvSpPr/>
            <p:nvPr/>
          </p:nvSpPr>
          <p:spPr>
            <a:xfrm>
              <a:off x="7884368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7" name="Ovaal 26"/>
            <p:cNvSpPr/>
            <p:nvPr/>
          </p:nvSpPr>
          <p:spPr>
            <a:xfrm>
              <a:off x="7380312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7" name="Groep 39"/>
          <p:cNvGrpSpPr/>
          <p:nvPr/>
        </p:nvGrpSpPr>
        <p:grpSpPr>
          <a:xfrm>
            <a:off x="2339752" y="5229200"/>
            <a:ext cx="1872208" cy="1008112"/>
            <a:chOff x="2339752" y="5229200"/>
            <a:chExt cx="1872208" cy="1008112"/>
          </a:xfrm>
        </p:grpSpPr>
        <p:sp>
          <p:nvSpPr>
            <p:cNvPr id="21" name="Afgeronde rechthoek 20"/>
            <p:cNvSpPr/>
            <p:nvPr/>
          </p:nvSpPr>
          <p:spPr>
            <a:xfrm>
              <a:off x="2339752" y="5229200"/>
              <a:ext cx="1872208" cy="1008112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8" name="Ovaal 27"/>
            <p:cNvSpPr/>
            <p:nvPr/>
          </p:nvSpPr>
          <p:spPr>
            <a:xfrm>
              <a:off x="3023848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9" name="Ovaal 28"/>
            <p:cNvSpPr/>
            <p:nvPr/>
          </p:nvSpPr>
          <p:spPr>
            <a:xfrm>
              <a:off x="3419872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0" name="Ovaal 29"/>
            <p:cNvSpPr/>
            <p:nvPr/>
          </p:nvSpPr>
          <p:spPr>
            <a:xfrm>
              <a:off x="259180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1" name="Ovaal 30"/>
            <p:cNvSpPr/>
            <p:nvPr/>
          </p:nvSpPr>
          <p:spPr>
            <a:xfrm>
              <a:off x="3815936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11" name="Groep 40"/>
          <p:cNvGrpSpPr/>
          <p:nvPr/>
        </p:nvGrpSpPr>
        <p:grpSpPr>
          <a:xfrm>
            <a:off x="5148064" y="5229200"/>
            <a:ext cx="1872208" cy="1008112"/>
            <a:chOff x="5148064" y="5229200"/>
            <a:chExt cx="1872208" cy="1008112"/>
          </a:xfrm>
        </p:grpSpPr>
        <p:sp>
          <p:nvSpPr>
            <p:cNvPr id="20" name="Afgeronde rechthoek 19"/>
            <p:cNvSpPr/>
            <p:nvPr/>
          </p:nvSpPr>
          <p:spPr>
            <a:xfrm>
              <a:off x="5148064" y="5229200"/>
              <a:ext cx="1872208" cy="1008112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2" name="Ovaal 31"/>
            <p:cNvSpPr/>
            <p:nvPr/>
          </p:nvSpPr>
          <p:spPr>
            <a:xfrm>
              <a:off x="673224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3" name="Ovaal 32"/>
            <p:cNvSpPr/>
            <p:nvPr/>
          </p:nvSpPr>
          <p:spPr>
            <a:xfrm>
              <a:off x="565212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4" name="Ovaal 33"/>
            <p:cNvSpPr/>
            <p:nvPr/>
          </p:nvSpPr>
          <p:spPr>
            <a:xfrm>
              <a:off x="601216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5" name="Ovaal 34"/>
            <p:cNvSpPr/>
            <p:nvPr/>
          </p:nvSpPr>
          <p:spPr>
            <a:xfrm>
              <a:off x="529208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6" name="Ovaal 35"/>
            <p:cNvSpPr/>
            <p:nvPr/>
          </p:nvSpPr>
          <p:spPr>
            <a:xfrm>
              <a:off x="637220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sp>
        <p:nvSpPr>
          <p:cNvPr id="43" name="Tekstvak 42"/>
          <p:cNvSpPr txBox="1"/>
          <p:nvPr/>
        </p:nvSpPr>
        <p:spPr>
          <a:xfrm>
            <a:off x="3059832" y="1672932"/>
            <a:ext cx="532859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6600" dirty="0" smtClean="0">
                <a:latin typeface="Comic Sans MS" pitchFamily="66" charset="0"/>
              </a:rPr>
              <a:t>fazant</a:t>
            </a:r>
            <a:endParaRPr lang="nl-NL" sz="6600" dirty="0">
              <a:latin typeface="Comic Sans MS" pitchFamily="66" charset="0"/>
            </a:endParaRPr>
          </a:p>
        </p:txBody>
      </p:sp>
      <p:pic>
        <p:nvPicPr>
          <p:cNvPr id="2050" name="Picture 2" descr="D:\milou\website\tekeningen - kleur\oo\olifant2.png"/>
          <p:cNvPicPr>
            <a:picLocks noChangeAspect="1" noChangeArrowheads="1"/>
          </p:cNvPicPr>
          <p:nvPr/>
        </p:nvPicPr>
        <p:blipFill>
          <a:blip r:embed="rId4"/>
          <a:stretch>
            <a:fillRect/>
          </a:stretch>
        </p:blipFill>
        <p:spPr bwMode="auto">
          <a:xfrm>
            <a:off x="755576" y="1682316"/>
            <a:ext cx="1584002" cy="1192772"/>
          </a:xfrm>
          <a:prstGeom prst="rect">
            <a:avLst/>
          </a:prstGeom>
          <a:noFill/>
        </p:spPr>
      </p:pic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004048" y="3212976"/>
            <a:ext cx="1176778" cy="1070603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611560" y="1268760"/>
            <a:ext cx="1872208" cy="1944216"/>
          </a:xfrm>
          <a:prstGeom prst="roundRect">
            <a:avLst/>
          </a:prstGeom>
          <a:noFill/>
          <a:ln w="1016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8" name="PIJL-RECHTS 17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Tekstvak 15"/>
          <p:cNvSpPr txBox="1"/>
          <p:nvPr/>
        </p:nvSpPr>
        <p:spPr>
          <a:xfrm>
            <a:off x="2427602" y="467380"/>
            <a:ext cx="44486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Uit hoeveel stukjes bestaat het woord?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17" name="Afgeronde rechthoek 16"/>
          <p:cNvSpPr/>
          <p:nvPr/>
        </p:nvSpPr>
        <p:spPr>
          <a:xfrm>
            <a:off x="2987824" y="1268760"/>
            <a:ext cx="5472608" cy="1944216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2" name="Groep 36"/>
          <p:cNvGrpSpPr/>
          <p:nvPr/>
        </p:nvGrpSpPr>
        <p:grpSpPr>
          <a:xfrm>
            <a:off x="1043608" y="3789040"/>
            <a:ext cx="1872208" cy="1080120"/>
            <a:chOff x="1043608" y="3789040"/>
            <a:chExt cx="1872208" cy="1080120"/>
          </a:xfrm>
        </p:grpSpPr>
        <p:sp>
          <p:nvSpPr>
            <p:cNvPr id="6" name="Afgeronde rechthoek 5"/>
            <p:cNvSpPr/>
            <p:nvPr/>
          </p:nvSpPr>
          <p:spPr>
            <a:xfrm>
              <a:off x="1043608" y="3789040"/>
              <a:ext cx="1872208" cy="1080120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2" name="Ovaal 21"/>
            <p:cNvSpPr/>
            <p:nvPr/>
          </p:nvSpPr>
          <p:spPr>
            <a:xfrm>
              <a:off x="1907704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3" name="Groep 37"/>
          <p:cNvGrpSpPr/>
          <p:nvPr/>
        </p:nvGrpSpPr>
        <p:grpSpPr>
          <a:xfrm>
            <a:off x="3779912" y="3789040"/>
            <a:ext cx="1872208" cy="1008112"/>
            <a:chOff x="3779912" y="3789040"/>
            <a:chExt cx="1872208" cy="1008112"/>
          </a:xfrm>
        </p:grpSpPr>
        <p:sp>
          <p:nvSpPr>
            <p:cNvPr id="8" name="Afgeronde rechthoek 7"/>
            <p:cNvSpPr/>
            <p:nvPr/>
          </p:nvSpPr>
          <p:spPr>
            <a:xfrm>
              <a:off x="3779912" y="3789040"/>
              <a:ext cx="1872208" cy="1008112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3" name="Ovaal 22"/>
            <p:cNvSpPr/>
            <p:nvPr/>
          </p:nvSpPr>
          <p:spPr>
            <a:xfrm>
              <a:off x="4896056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4" name="Ovaal 23"/>
            <p:cNvSpPr/>
            <p:nvPr/>
          </p:nvSpPr>
          <p:spPr>
            <a:xfrm>
              <a:off x="4355976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5" name="Groep 38"/>
          <p:cNvGrpSpPr/>
          <p:nvPr/>
        </p:nvGrpSpPr>
        <p:grpSpPr>
          <a:xfrm>
            <a:off x="6516216" y="3861048"/>
            <a:ext cx="1872208" cy="936104"/>
            <a:chOff x="6516216" y="3861048"/>
            <a:chExt cx="1872208" cy="936104"/>
          </a:xfrm>
        </p:grpSpPr>
        <p:sp>
          <p:nvSpPr>
            <p:cNvPr id="9" name="Afgeronde rechthoek 8"/>
            <p:cNvSpPr/>
            <p:nvPr/>
          </p:nvSpPr>
          <p:spPr>
            <a:xfrm>
              <a:off x="6516216" y="3861048"/>
              <a:ext cx="1872208" cy="936104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5" name="Ovaal 24"/>
            <p:cNvSpPr/>
            <p:nvPr/>
          </p:nvSpPr>
          <p:spPr>
            <a:xfrm>
              <a:off x="6876256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6" name="Ovaal 25"/>
            <p:cNvSpPr/>
            <p:nvPr/>
          </p:nvSpPr>
          <p:spPr>
            <a:xfrm>
              <a:off x="7884368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7" name="Ovaal 26"/>
            <p:cNvSpPr/>
            <p:nvPr/>
          </p:nvSpPr>
          <p:spPr>
            <a:xfrm>
              <a:off x="7380312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7" name="Groep 39"/>
          <p:cNvGrpSpPr/>
          <p:nvPr/>
        </p:nvGrpSpPr>
        <p:grpSpPr>
          <a:xfrm>
            <a:off x="2339752" y="5229200"/>
            <a:ext cx="1872208" cy="1008112"/>
            <a:chOff x="2339752" y="5229200"/>
            <a:chExt cx="1872208" cy="1008112"/>
          </a:xfrm>
        </p:grpSpPr>
        <p:sp>
          <p:nvSpPr>
            <p:cNvPr id="21" name="Afgeronde rechthoek 20"/>
            <p:cNvSpPr/>
            <p:nvPr/>
          </p:nvSpPr>
          <p:spPr>
            <a:xfrm>
              <a:off x="2339752" y="5229200"/>
              <a:ext cx="1872208" cy="1008112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8" name="Ovaal 27"/>
            <p:cNvSpPr/>
            <p:nvPr/>
          </p:nvSpPr>
          <p:spPr>
            <a:xfrm>
              <a:off x="3023848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9" name="Ovaal 28"/>
            <p:cNvSpPr/>
            <p:nvPr/>
          </p:nvSpPr>
          <p:spPr>
            <a:xfrm>
              <a:off x="3419872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0" name="Ovaal 29"/>
            <p:cNvSpPr/>
            <p:nvPr/>
          </p:nvSpPr>
          <p:spPr>
            <a:xfrm>
              <a:off x="259180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1" name="Ovaal 30"/>
            <p:cNvSpPr/>
            <p:nvPr/>
          </p:nvSpPr>
          <p:spPr>
            <a:xfrm>
              <a:off x="3815936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11" name="Groep 40"/>
          <p:cNvGrpSpPr/>
          <p:nvPr/>
        </p:nvGrpSpPr>
        <p:grpSpPr>
          <a:xfrm>
            <a:off x="5148064" y="5229200"/>
            <a:ext cx="1872208" cy="1008112"/>
            <a:chOff x="5148064" y="5229200"/>
            <a:chExt cx="1872208" cy="1008112"/>
          </a:xfrm>
        </p:grpSpPr>
        <p:sp>
          <p:nvSpPr>
            <p:cNvPr id="20" name="Afgeronde rechthoek 19"/>
            <p:cNvSpPr/>
            <p:nvPr/>
          </p:nvSpPr>
          <p:spPr>
            <a:xfrm>
              <a:off x="5148064" y="5229200"/>
              <a:ext cx="1872208" cy="1008112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2" name="Ovaal 31"/>
            <p:cNvSpPr/>
            <p:nvPr/>
          </p:nvSpPr>
          <p:spPr>
            <a:xfrm>
              <a:off x="673224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3" name="Ovaal 32"/>
            <p:cNvSpPr/>
            <p:nvPr/>
          </p:nvSpPr>
          <p:spPr>
            <a:xfrm>
              <a:off x="565212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4" name="Ovaal 33"/>
            <p:cNvSpPr/>
            <p:nvPr/>
          </p:nvSpPr>
          <p:spPr>
            <a:xfrm>
              <a:off x="601216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5" name="Ovaal 34"/>
            <p:cNvSpPr/>
            <p:nvPr/>
          </p:nvSpPr>
          <p:spPr>
            <a:xfrm>
              <a:off x="529208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6" name="Ovaal 35"/>
            <p:cNvSpPr/>
            <p:nvPr/>
          </p:nvSpPr>
          <p:spPr>
            <a:xfrm>
              <a:off x="637220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740352" y="3212976"/>
            <a:ext cx="1176778" cy="1070603"/>
          </a:xfrm>
          <a:prstGeom prst="rect">
            <a:avLst/>
          </a:prstGeom>
        </p:spPr>
      </p:pic>
      <p:sp>
        <p:nvSpPr>
          <p:cNvPr id="43" name="Tekstvak 42"/>
          <p:cNvSpPr txBox="1"/>
          <p:nvPr/>
        </p:nvSpPr>
        <p:spPr>
          <a:xfrm>
            <a:off x="3059832" y="1672932"/>
            <a:ext cx="532859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6600" dirty="0" smtClean="0">
                <a:latin typeface="Comic Sans MS" pitchFamily="66" charset="0"/>
              </a:rPr>
              <a:t>roodborstje</a:t>
            </a:r>
            <a:endParaRPr lang="nl-NL" sz="6600" dirty="0">
              <a:latin typeface="Comic Sans MS" pitchFamily="66" charset="0"/>
            </a:endParaRPr>
          </a:p>
        </p:txBody>
      </p:sp>
      <p:pic>
        <p:nvPicPr>
          <p:cNvPr id="2050" name="Picture 2" descr="D:\milou\website\tekeningen - kleur\oo\olifant2.png"/>
          <p:cNvPicPr>
            <a:picLocks noChangeAspect="1" noChangeArrowheads="1"/>
          </p:cNvPicPr>
          <p:nvPr/>
        </p:nvPicPr>
        <p:blipFill>
          <a:blip r:embed="rId5"/>
          <a:stretch>
            <a:fillRect/>
          </a:stretch>
        </p:blipFill>
        <p:spPr bwMode="auto">
          <a:xfrm>
            <a:off x="755576" y="1536513"/>
            <a:ext cx="1584002" cy="1484379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611560" y="1268760"/>
            <a:ext cx="1872208" cy="1944216"/>
          </a:xfrm>
          <a:prstGeom prst="roundRect">
            <a:avLst/>
          </a:prstGeom>
          <a:noFill/>
          <a:ln w="1016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8" name="PIJL-RECHTS 17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Tekstvak 15"/>
          <p:cNvSpPr txBox="1"/>
          <p:nvPr/>
        </p:nvSpPr>
        <p:spPr>
          <a:xfrm>
            <a:off x="2427602" y="467380"/>
            <a:ext cx="44486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Uit hoeveel stukjes bestaat het woord?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17" name="Afgeronde rechthoek 16"/>
          <p:cNvSpPr/>
          <p:nvPr/>
        </p:nvSpPr>
        <p:spPr>
          <a:xfrm>
            <a:off x="2987824" y="1268760"/>
            <a:ext cx="5472608" cy="1944216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2" name="Groep 36"/>
          <p:cNvGrpSpPr/>
          <p:nvPr/>
        </p:nvGrpSpPr>
        <p:grpSpPr>
          <a:xfrm>
            <a:off x="1043608" y="3789040"/>
            <a:ext cx="1872208" cy="1080120"/>
            <a:chOff x="1043608" y="3789040"/>
            <a:chExt cx="1872208" cy="1080120"/>
          </a:xfrm>
        </p:grpSpPr>
        <p:sp>
          <p:nvSpPr>
            <p:cNvPr id="6" name="Afgeronde rechthoek 5"/>
            <p:cNvSpPr/>
            <p:nvPr/>
          </p:nvSpPr>
          <p:spPr>
            <a:xfrm>
              <a:off x="1043608" y="3789040"/>
              <a:ext cx="1872208" cy="1080120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2" name="Ovaal 21"/>
            <p:cNvSpPr/>
            <p:nvPr/>
          </p:nvSpPr>
          <p:spPr>
            <a:xfrm>
              <a:off x="1907704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3" name="Groep 37"/>
          <p:cNvGrpSpPr/>
          <p:nvPr/>
        </p:nvGrpSpPr>
        <p:grpSpPr>
          <a:xfrm>
            <a:off x="3779912" y="3789040"/>
            <a:ext cx="1872208" cy="1008112"/>
            <a:chOff x="3779912" y="3789040"/>
            <a:chExt cx="1872208" cy="1008112"/>
          </a:xfrm>
        </p:grpSpPr>
        <p:sp>
          <p:nvSpPr>
            <p:cNvPr id="8" name="Afgeronde rechthoek 7"/>
            <p:cNvSpPr/>
            <p:nvPr/>
          </p:nvSpPr>
          <p:spPr>
            <a:xfrm>
              <a:off x="3779912" y="3789040"/>
              <a:ext cx="1872208" cy="1008112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3" name="Ovaal 22"/>
            <p:cNvSpPr/>
            <p:nvPr/>
          </p:nvSpPr>
          <p:spPr>
            <a:xfrm>
              <a:off x="4896056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4" name="Ovaal 23"/>
            <p:cNvSpPr/>
            <p:nvPr/>
          </p:nvSpPr>
          <p:spPr>
            <a:xfrm>
              <a:off x="4355976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5" name="Groep 38"/>
          <p:cNvGrpSpPr/>
          <p:nvPr/>
        </p:nvGrpSpPr>
        <p:grpSpPr>
          <a:xfrm>
            <a:off x="6516216" y="3861048"/>
            <a:ext cx="1872208" cy="936104"/>
            <a:chOff x="6516216" y="3861048"/>
            <a:chExt cx="1872208" cy="936104"/>
          </a:xfrm>
        </p:grpSpPr>
        <p:sp>
          <p:nvSpPr>
            <p:cNvPr id="9" name="Afgeronde rechthoek 8"/>
            <p:cNvSpPr/>
            <p:nvPr/>
          </p:nvSpPr>
          <p:spPr>
            <a:xfrm>
              <a:off x="6516216" y="3861048"/>
              <a:ext cx="1872208" cy="936104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5" name="Ovaal 24"/>
            <p:cNvSpPr/>
            <p:nvPr/>
          </p:nvSpPr>
          <p:spPr>
            <a:xfrm>
              <a:off x="6876256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6" name="Ovaal 25"/>
            <p:cNvSpPr/>
            <p:nvPr/>
          </p:nvSpPr>
          <p:spPr>
            <a:xfrm>
              <a:off x="7884368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7" name="Ovaal 26"/>
            <p:cNvSpPr/>
            <p:nvPr/>
          </p:nvSpPr>
          <p:spPr>
            <a:xfrm>
              <a:off x="7380312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7" name="Groep 39"/>
          <p:cNvGrpSpPr/>
          <p:nvPr/>
        </p:nvGrpSpPr>
        <p:grpSpPr>
          <a:xfrm>
            <a:off x="2339752" y="5229200"/>
            <a:ext cx="1872208" cy="1008112"/>
            <a:chOff x="2339752" y="5229200"/>
            <a:chExt cx="1872208" cy="1008112"/>
          </a:xfrm>
        </p:grpSpPr>
        <p:sp>
          <p:nvSpPr>
            <p:cNvPr id="21" name="Afgeronde rechthoek 20"/>
            <p:cNvSpPr/>
            <p:nvPr/>
          </p:nvSpPr>
          <p:spPr>
            <a:xfrm>
              <a:off x="2339752" y="5229200"/>
              <a:ext cx="1872208" cy="1008112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8" name="Ovaal 27"/>
            <p:cNvSpPr/>
            <p:nvPr/>
          </p:nvSpPr>
          <p:spPr>
            <a:xfrm>
              <a:off x="3023848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9" name="Ovaal 28"/>
            <p:cNvSpPr/>
            <p:nvPr/>
          </p:nvSpPr>
          <p:spPr>
            <a:xfrm>
              <a:off x="3419872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0" name="Ovaal 29"/>
            <p:cNvSpPr/>
            <p:nvPr/>
          </p:nvSpPr>
          <p:spPr>
            <a:xfrm>
              <a:off x="259180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1" name="Ovaal 30"/>
            <p:cNvSpPr/>
            <p:nvPr/>
          </p:nvSpPr>
          <p:spPr>
            <a:xfrm>
              <a:off x="3815936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11" name="Groep 40"/>
          <p:cNvGrpSpPr/>
          <p:nvPr/>
        </p:nvGrpSpPr>
        <p:grpSpPr>
          <a:xfrm>
            <a:off x="5148064" y="5229200"/>
            <a:ext cx="1872208" cy="1008112"/>
            <a:chOff x="5148064" y="5229200"/>
            <a:chExt cx="1872208" cy="1008112"/>
          </a:xfrm>
        </p:grpSpPr>
        <p:sp>
          <p:nvSpPr>
            <p:cNvPr id="20" name="Afgeronde rechthoek 19"/>
            <p:cNvSpPr/>
            <p:nvPr/>
          </p:nvSpPr>
          <p:spPr>
            <a:xfrm>
              <a:off x="5148064" y="5229200"/>
              <a:ext cx="1872208" cy="1008112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2" name="Ovaal 31"/>
            <p:cNvSpPr/>
            <p:nvPr/>
          </p:nvSpPr>
          <p:spPr>
            <a:xfrm>
              <a:off x="673224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3" name="Ovaal 32"/>
            <p:cNvSpPr/>
            <p:nvPr/>
          </p:nvSpPr>
          <p:spPr>
            <a:xfrm>
              <a:off x="565212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4" name="Ovaal 33"/>
            <p:cNvSpPr/>
            <p:nvPr/>
          </p:nvSpPr>
          <p:spPr>
            <a:xfrm>
              <a:off x="601216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5" name="Ovaal 34"/>
            <p:cNvSpPr/>
            <p:nvPr/>
          </p:nvSpPr>
          <p:spPr>
            <a:xfrm>
              <a:off x="529208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6" name="Ovaal 35"/>
            <p:cNvSpPr/>
            <p:nvPr/>
          </p:nvSpPr>
          <p:spPr>
            <a:xfrm>
              <a:off x="637220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sp>
        <p:nvSpPr>
          <p:cNvPr id="43" name="Tekstvak 42"/>
          <p:cNvSpPr txBox="1"/>
          <p:nvPr/>
        </p:nvSpPr>
        <p:spPr>
          <a:xfrm>
            <a:off x="3059832" y="1672932"/>
            <a:ext cx="532859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6600" dirty="0" smtClean="0">
                <a:latin typeface="Comic Sans MS" pitchFamily="66" charset="0"/>
              </a:rPr>
              <a:t>toekan</a:t>
            </a:r>
            <a:endParaRPr lang="nl-NL" sz="6600" dirty="0">
              <a:latin typeface="Comic Sans MS" pitchFamily="66" charset="0"/>
            </a:endParaRPr>
          </a:p>
        </p:txBody>
      </p:sp>
      <p:pic>
        <p:nvPicPr>
          <p:cNvPr id="2050" name="Picture 2" descr="D:\milou\website\tekeningen - kleur\oo\olifant2.png"/>
          <p:cNvPicPr>
            <a:picLocks noChangeAspect="1" noChangeArrowheads="1"/>
          </p:cNvPicPr>
          <p:nvPr/>
        </p:nvPicPr>
        <p:blipFill>
          <a:blip r:embed="rId4"/>
          <a:stretch>
            <a:fillRect/>
          </a:stretch>
        </p:blipFill>
        <p:spPr bwMode="auto">
          <a:xfrm>
            <a:off x="755576" y="1545610"/>
            <a:ext cx="1584002" cy="1466184"/>
          </a:xfrm>
          <a:prstGeom prst="rect">
            <a:avLst/>
          </a:prstGeom>
          <a:noFill/>
        </p:spPr>
      </p:pic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004048" y="3212976"/>
            <a:ext cx="1176778" cy="1070603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242</TotalTime>
  <Words>145</Words>
  <Application>Microsoft Office PowerPoint</Application>
  <PresentationFormat>Diavoorstelling (4:3)</PresentationFormat>
  <Paragraphs>47</Paragraphs>
  <Slides>15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15</vt:i4>
      </vt:variant>
    </vt:vector>
  </HeadingPairs>
  <TitlesOfParts>
    <vt:vector size="16" baseType="lpstr">
      <vt:lpstr>Office-thema</vt:lpstr>
      <vt:lpstr>Dia 1</vt:lpstr>
      <vt:lpstr>Dia 2</vt:lpstr>
      <vt:lpstr>Dia 3</vt:lpstr>
      <vt:lpstr>Dia 4</vt:lpstr>
      <vt:lpstr>Dia 5</vt:lpstr>
      <vt:lpstr>Dia 6</vt:lpstr>
      <vt:lpstr>Dia 7</vt:lpstr>
      <vt:lpstr>Dia 8</vt:lpstr>
      <vt:lpstr>Dia 9</vt:lpstr>
      <vt:lpstr>Dia 10</vt:lpstr>
      <vt:lpstr>Dia 11</vt:lpstr>
      <vt:lpstr>Dia 12</vt:lpstr>
      <vt:lpstr>Dia 13</vt:lpstr>
      <vt:lpstr>Dia 14</vt:lpstr>
      <vt:lpstr>Dia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Gebruiker</dc:creator>
  <cp:lastModifiedBy>Milou</cp:lastModifiedBy>
  <cp:revision>33</cp:revision>
  <dcterms:created xsi:type="dcterms:W3CDTF">2016-05-02T13:46:17Z</dcterms:created>
  <dcterms:modified xsi:type="dcterms:W3CDTF">2022-03-17T09:17:47Z</dcterms:modified>
</cp:coreProperties>
</file>