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31" r:id="rId3"/>
    <p:sldId id="334" r:id="rId4"/>
    <p:sldId id="327" r:id="rId5"/>
    <p:sldId id="332" r:id="rId6"/>
    <p:sldId id="325" r:id="rId7"/>
    <p:sldId id="335" r:id="rId8"/>
    <p:sldId id="330" r:id="rId9"/>
    <p:sldId id="328" r:id="rId10"/>
    <p:sldId id="320" r:id="rId11"/>
    <p:sldId id="326" r:id="rId12"/>
    <p:sldId id="324" r:id="rId13"/>
    <p:sldId id="329" r:id="rId14"/>
    <p:sldId id="333" r:id="rId15"/>
    <p:sldId id="318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9HhlmpBnPCoeFtMS9pVszg" hashData="AI+qWsC79XBhRhZEvGz3jfTteow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003" autoAdjust="0"/>
    <p:restoredTop sz="94626" autoAdjust="0"/>
  </p:normalViewPr>
  <p:slideViewPr>
    <p:cSldViewPr>
      <p:cViewPr>
        <p:scale>
          <a:sx n="100" d="100"/>
          <a:sy n="100" d="100"/>
        </p:scale>
        <p:origin x="-1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17-3-2022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17-3-2022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17-3-2022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17-3-2022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17-3-2022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17-3-2022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17-3-2022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17-3-2022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17-3-2022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17-3-2022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17-3-2022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17-3-2022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17-3-2022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1916832"/>
            <a:ext cx="1584176" cy="1656184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622429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lettergrepen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Afgeronde rechthoek 17"/>
          <p:cNvSpPr/>
          <p:nvPr/>
        </p:nvSpPr>
        <p:spPr>
          <a:xfrm>
            <a:off x="5436096" y="4293096"/>
            <a:ext cx="1152128" cy="1152128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Afgeronde rechthoek 19"/>
          <p:cNvSpPr/>
          <p:nvPr/>
        </p:nvSpPr>
        <p:spPr>
          <a:xfrm>
            <a:off x="3995936" y="4293096"/>
            <a:ext cx="1152128" cy="1152128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2555776" y="4293096"/>
            <a:ext cx="1152128" cy="1152128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vak 24"/>
          <p:cNvSpPr txBox="1"/>
          <p:nvPr/>
        </p:nvSpPr>
        <p:spPr>
          <a:xfrm>
            <a:off x="2627784" y="4459759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/>
              <a:t>o</a:t>
            </a:r>
            <a:endParaRPr lang="nl-NL" sz="4400" dirty="0"/>
          </a:p>
        </p:txBody>
      </p:sp>
      <p:sp>
        <p:nvSpPr>
          <p:cNvPr id="26" name="Tekstvak 25"/>
          <p:cNvSpPr txBox="1"/>
          <p:nvPr/>
        </p:nvSpPr>
        <p:spPr>
          <a:xfrm>
            <a:off x="4067944" y="4459759"/>
            <a:ext cx="1008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/>
              <a:t>oo</a:t>
            </a:r>
            <a:endParaRPr lang="nl-NL" sz="4400" dirty="0"/>
          </a:p>
        </p:txBody>
      </p:sp>
      <p:sp>
        <p:nvSpPr>
          <p:cNvPr id="27" name="Tekstvak 26"/>
          <p:cNvSpPr txBox="1"/>
          <p:nvPr/>
        </p:nvSpPr>
        <p:spPr>
          <a:xfrm>
            <a:off x="5436096" y="4459759"/>
            <a:ext cx="1224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dirty="0" smtClean="0"/>
              <a:t>ooo</a:t>
            </a:r>
            <a:endParaRPr lang="nl-NL" sz="4400" dirty="0"/>
          </a:p>
        </p:txBody>
      </p:sp>
      <p:sp>
        <p:nvSpPr>
          <p:cNvPr id="28" name="Afgeronde rechthoek 27"/>
          <p:cNvSpPr/>
          <p:nvPr/>
        </p:nvSpPr>
        <p:spPr>
          <a:xfrm>
            <a:off x="2915816" y="1916832"/>
            <a:ext cx="5184576" cy="165618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kstvak 28"/>
          <p:cNvSpPr txBox="1"/>
          <p:nvPr/>
        </p:nvSpPr>
        <p:spPr>
          <a:xfrm>
            <a:off x="4005465" y="2176988"/>
            <a:ext cx="306686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6600" dirty="0" smtClean="0">
                <a:latin typeface="Comic Sans MS" pitchFamily="66" charset="0"/>
              </a:rPr>
              <a:t>vo – gel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3" name="Picture 3" descr="D:\milou\website\tekeningen - kleur\oo\olifant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031467" y="2097374"/>
            <a:ext cx="1320426" cy="1259618"/>
          </a:xfrm>
          <a:prstGeom prst="rect">
            <a:avLst/>
          </a:prstGeom>
          <a:noFill/>
        </p:spPr>
      </p:pic>
      <p:sp>
        <p:nvSpPr>
          <p:cNvPr id="14" name="PIJL-RECHTS 13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struisvogel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02912" y="1484784"/>
            <a:ext cx="1089330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reiger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939733" y="1484784"/>
            <a:ext cx="1215687" cy="1587837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3429000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mus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55576" y="1721949"/>
            <a:ext cx="1584002" cy="111350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papegaai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01758" y="1484784"/>
            <a:ext cx="1091638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kolibrie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28255" y="1484784"/>
            <a:ext cx="1438644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E:\milou\website\tekeningen - kleur\thema's\dieren\vogels\flamin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786322"/>
            <a:ext cx="1249486" cy="1739294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dieren\vogels\kalko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428604"/>
            <a:ext cx="2192976" cy="2168539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dieren\vogels\papegaa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357166"/>
            <a:ext cx="1347235" cy="1960291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dieren\vogels\pauw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48" y="4786322"/>
            <a:ext cx="1559618" cy="1598190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dieren\vogels\pelikaa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16" y="214290"/>
            <a:ext cx="1703169" cy="1935854"/>
          </a:xfrm>
          <a:prstGeom prst="rect">
            <a:avLst/>
          </a:prstGeom>
          <a:noFill/>
        </p:spPr>
      </p:pic>
      <p:pic>
        <p:nvPicPr>
          <p:cNvPr id="1031" name="Picture 7" descr="E:\milou\website\tekeningen - kleur\thema's\dieren\vogels\fazant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00826" y="3857628"/>
            <a:ext cx="2033603" cy="1531046"/>
          </a:xfrm>
          <a:prstGeom prst="rect">
            <a:avLst/>
          </a:prstGeom>
          <a:noFill/>
        </p:spPr>
      </p:pic>
      <p:pic>
        <p:nvPicPr>
          <p:cNvPr id="1032" name="Picture 8" descr="E:\milou\website\tekeningen - kleur\thema's\dieren\vogels\struisvogel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71670" y="3857628"/>
            <a:ext cx="1439862" cy="20986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pelikaan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849130" y="1484784"/>
            <a:ext cx="1396894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kalkoen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55576" y="1495551"/>
            <a:ext cx="1584002" cy="1566303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parkiet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55576" y="1502702"/>
            <a:ext cx="1584002" cy="1552001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flamingo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77297" y="1484784"/>
            <a:ext cx="1140559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3429000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pauw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72866" y="1484784"/>
            <a:ext cx="1549421" cy="15878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fazant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55576" y="1682316"/>
            <a:ext cx="1584002" cy="1192772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40352" y="3212976"/>
            <a:ext cx="1176778" cy="1070603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roodborstje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55576" y="1536513"/>
            <a:ext cx="1584002" cy="148437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611560" y="1268760"/>
            <a:ext cx="1872208" cy="1944216"/>
          </a:xfrm>
          <a:prstGeom prst="round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427602" y="467380"/>
            <a:ext cx="444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Uit hoeveel stukjes bestaat het woord?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2987824" y="1268760"/>
            <a:ext cx="5472608" cy="1944216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6"/>
          <p:cNvGrpSpPr/>
          <p:nvPr/>
        </p:nvGrpSpPr>
        <p:grpSpPr>
          <a:xfrm>
            <a:off x="1043608" y="3789040"/>
            <a:ext cx="1872208" cy="1080120"/>
            <a:chOff x="1043608" y="3789040"/>
            <a:chExt cx="1872208" cy="1080120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3789040"/>
              <a:ext cx="1872208" cy="108012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1907704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" name="Groep 37"/>
          <p:cNvGrpSpPr/>
          <p:nvPr/>
        </p:nvGrpSpPr>
        <p:grpSpPr>
          <a:xfrm>
            <a:off x="3779912" y="3789040"/>
            <a:ext cx="1872208" cy="1008112"/>
            <a:chOff x="3779912" y="3789040"/>
            <a:chExt cx="1872208" cy="1008112"/>
          </a:xfrm>
        </p:grpSpPr>
        <p:sp>
          <p:nvSpPr>
            <p:cNvPr id="8" name="Afgeronde rechthoek 7"/>
            <p:cNvSpPr/>
            <p:nvPr/>
          </p:nvSpPr>
          <p:spPr>
            <a:xfrm>
              <a:off x="3779912" y="378904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al 22"/>
            <p:cNvSpPr/>
            <p:nvPr/>
          </p:nvSpPr>
          <p:spPr>
            <a:xfrm>
              <a:off x="48960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435597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" name="Groep 38"/>
          <p:cNvGrpSpPr/>
          <p:nvPr/>
        </p:nvGrpSpPr>
        <p:grpSpPr>
          <a:xfrm>
            <a:off x="6516216" y="3861048"/>
            <a:ext cx="1872208" cy="936104"/>
            <a:chOff x="6516216" y="3861048"/>
            <a:chExt cx="1872208" cy="936104"/>
          </a:xfrm>
        </p:grpSpPr>
        <p:sp>
          <p:nvSpPr>
            <p:cNvPr id="9" name="Afgeronde rechthoek 8"/>
            <p:cNvSpPr/>
            <p:nvPr/>
          </p:nvSpPr>
          <p:spPr>
            <a:xfrm>
              <a:off x="6516216" y="3861048"/>
              <a:ext cx="1872208" cy="936104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al 24"/>
            <p:cNvSpPr/>
            <p:nvPr/>
          </p:nvSpPr>
          <p:spPr>
            <a:xfrm>
              <a:off x="6876256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al 25"/>
            <p:cNvSpPr/>
            <p:nvPr/>
          </p:nvSpPr>
          <p:spPr>
            <a:xfrm>
              <a:off x="7884368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al 26"/>
            <p:cNvSpPr/>
            <p:nvPr/>
          </p:nvSpPr>
          <p:spPr>
            <a:xfrm>
              <a:off x="7380312" y="4221088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" name="Groep 39"/>
          <p:cNvGrpSpPr/>
          <p:nvPr/>
        </p:nvGrpSpPr>
        <p:grpSpPr>
          <a:xfrm>
            <a:off x="2339752" y="5229200"/>
            <a:ext cx="1872208" cy="1008112"/>
            <a:chOff x="2339752" y="5229200"/>
            <a:chExt cx="1872208" cy="1008112"/>
          </a:xfrm>
        </p:grpSpPr>
        <p:sp>
          <p:nvSpPr>
            <p:cNvPr id="21" name="Afgeronde rechthoek 20"/>
            <p:cNvSpPr/>
            <p:nvPr/>
          </p:nvSpPr>
          <p:spPr>
            <a:xfrm>
              <a:off x="2339752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al 27"/>
            <p:cNvSpPr/>
            <p:nvPr/>
          </p:nvSpPr>
          <p:spPr>
            <a:xfrm>
              <a:off x="3023848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9" name="Ovaal 28"/>
            <p:cNvSpPr/>
            <p:nvPr/>
          </p:nvSpPr>
          <p:spPr>
            <a:xfrm>
              <a:off x="3419872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Ovaal 29"/>
            <p:cNvSpPr/>
            <p:nvPr/>
          </p:nvSpPr>
          <p:spPr>
            <a:xfrm>
              <a:off x="25918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Ovaal 30"/>
            <p:cNvSpPr/>
            <p:nvPr/>
          </p:nvSpPr>
          <p:spPr>
            <a:xfrm>
              <a:off x="3815936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ep 40"/>
          <p:cNvGrpSpPr/>
          <p:nvPr/>
        </p:nvGrpSpPr>
        <p:grpSpPr>
          <a:xfrm>
            <a:off x="5148064" y="5229200"/>
            <a:ext cx="1872208" cy="1008112"/>
            <a:chOff x="5148064" y="5229200"/>
            <a:chExt cx="1872208" cy="1008112"/>
          </a:xfrm>
        </p:grpSpPr>
        <p:sp>
          <p:nvSpPr>
            <p:cNvPr id="20" name="Afgeronde rechthoek 19"/>
            <p:cNvSpPr/>
            <p:nvPr/>
          </p:nvSpPr>
          <p:spPr>
            <a:xfrm>
              <a:off x="5148064" y="5229200"/>
              <a:ext cx="1872208" cy="1008112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Ovaal 31"/>
            <p:cNvSpPr/>
            <p:nvPr/>
          </p:nvSpPr>
          <p:spPr>
            <a:xfrm>
              <a:off x="673224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Ovaal 32"/>
            <p:cNvSpPr/>
            <p:nvPr/>
          </p:nvSpPr>
          <p:spPr>
            <a:xfrm>
              <a:off x="565212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Ovaal 33"/>
            <p:cNvSpPr/>
            <p:nvPr/>
          </p:nvSpPr>
          <p:spPr>
            <a:xfrm>
              <a:off x="601216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529208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6372200" y="5625264"/>
              <a:ext cx="180000" cy="180000"/>
            </a:xfrm>
            <a:prstGeom prst="ellipse">
              <a:avLst/>
            </a:prstGeom>
            <a:solidFill>
              <a:schemeClr val="bg1"/>
            </a:solidFill>
            <a:ln w="539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3" name="Tekstvak 42"/>
          <p:cNvSpPr txBox="1"/>
          <p:nvPr/>
        </p:nvSpPr>
        <p:spPr>
          <a:xfrm>
            <a:off x="3059832" y="1672932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 smtClean="0">
                <a:latin typeface="Comic Sans MS" pitchFamily="66" charset="0"/>
              </a:rPr>
              <a:t>toekan</a:t>
            </a:r>
            <a:endParaRPr lang="nl-NL" sz="6600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oo\olifant2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55576" y="1545610"/>
            <a:ext cx="1584002" cy="1466184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321297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145</Words>
  <Application>Microsoft Office PowerPoint</Application>
  <PresentationFormat>Diavoorstelling (4:3)</PresentationFormat>
  <Paragraphs>47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33</cp:revision>
  <dcterms:created xsi:type="dcterms:W3CDTF">2016-05-02T13:46:17Z</dcterms:created>
  <dcterms:modified xsi:type="dcterms:W3CDTF">2022-03-17T09:17:47Z</dcterms:modified>
</cp:coreProperties>
</file>