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88" r:id="rId4"/>
    <p:sldId id="290" r:id="rId5"/>
    <p:sldId id="292" r:id="rId6"/>
    <p:sldId id="291" r:id="rId7"/>
    <p:sldId id="293" r:id="rId8"/>
    <p:sldId id="294" r:id="rId9"/>
    <p:sldId id="289" r:id="rId10"/>
    <p:sldId id="296" r:id="rId11"/>
    <p:sldId id="297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USXSWAjCXPOl4gUL0/z/gA" hashData="T2S8H5zHWfTxieTumhrXExGfdgc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66FF"/>
    <a:srgbClr val="FF66FF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322" autoAdjust="0"/>
    <p:restoredTop sz="86449" autoAdjust="0"/>
  </p:normalViewPr>
  <p:slideViewPr>
    <p:cSldViewPr>
      <p:cViewPr varScale="1">
        <p:scale>
          <a:sx n="91" d="100"/>
          <a:sy n="91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857488" y="1340768"/>
            <a:ext cx="3429024" cy="2160240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getal-aantal koppelen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1714480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2000232" y="1571612"/>
            <a:ext cx="521497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500" dirty="0" smtClean="0">
                <a:latin typeface="Comic Sans MS" pitchFamily="66" charset="0"/>
              </a:rPr>
              <a:t>13</a:t>
            </a:r>
            <a:endParaRPr lang="nl-NL" sz="2000" dirty="0"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7358082" y="5572140"/>
            <a:ext cx="1678414" cy="1169228"/>
          </a:xfrm>
          <a:prstGeom prst="rightArrow">
            <a:avLst/>
          </a:prstGeom>
          <a:solidFill>
            <a:srgbClr val="CC66FF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  <p:sp>
        <p:nvSpPr>
          <p:cNvPr id="10" name="Afgeronde rechthoek 9"/>
          <p:cNvSpPr/>
          <p:nvPr/>
        </p:nvSpPr>
        <p:spPr>
          <a:xfrm>
            <a:off x="4786314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4744" y="4214818"/>
            <a:ext cx="314314" cy="458129"/>
          </a:xfrm>
          <a:prstGeom prst="rect">
            <a:avLst/>
          </a:prstGeom>
          <a:noFill/>
        </p:spPr>
      </p:pic>
      <p:pic>
        <p:nvPicPr>
          <p:cNvPr id="11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934" y="4214818"/>
            <a:ext cx="314314" cy="458129"/>
          </a:xfrm>
          <a:prstGeom prst="rect">
            <a:avLst/>
          </a:prstGeom>
          <a:noFill/>
        </p:spPr>
      </p:pic>
      <p:pic>
        <p:nvPicPr>
          <p:cNvPr id="12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54" y="4214818"/>
            <a:ext cx="314314" cy="458129"/>
          </a:xfrm>
          <a:prstGeom prst="rect">
            <a:avLst/>
          </a:prstGeom>
          <a:noFill/>
        </p:spPr>
      </p:pic>
      <p:pic>
        <p:nvPicPr>
          <p:cNvPr id="13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0364" y="4214818"/>
            <a:ext cx="314314" cy="458129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3174" y="4214818"/>
            <a:ext cx="314314" cy="458129"/>
          </a:xfrm>
          <a:prstGeom prst="rect">
            <a:avLst/>
          </a:prstGeom>
          <a:noFill/>
        </p:spPr>
      </p:pic>
      <p:pic>
        <p:nvPicPr>
          <p:cNvPr id="16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5984" y="4214818"/>
            <a:ext cx="314314" cy="458129"/>
          </a:xfrm>
          <a:prstGeom prst="rect">
            <a:avLst/>
          </a:prstGeom>
          <a:noFill/>
        </p:spPr>
      </p:pic>
      <p:pic>
        <p:nvPicPr>
          <p:cNvPr id="19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0232" y="4214818"/>
            <a:ext cx="314314" cy="458129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786322"/>
            <a:ext cx="314314" cy="458129"/>
          </a:xfrm>
          <a:prstGeom prst="rect">
            <a:avLst/>
          </a:prstGeom>
          <a:noFill/>
        </p:spPr>
      </p:pic>
      <p:pic>
        <p:nvPicPr>
          <p:cNvPr id="22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4786322"/>
            <a:ext cx="314314" cy="458129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786322"/>
            <a:ext cx="314314" cy="45812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786322"/>
            <a:ext cx="314314" cy="45812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786322"/>
            <a:ext cx="314314" cy="458129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786322"/>
            <a:ext cx="314314" cy="45812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794" y="4786322"/>
            <a:ext cx="314314" cy="45812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214818"/>
            <a:ext cx="314314" cy="45812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214818"/>
            <a:ext cx="314314" cy="45812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214818"/>
            <a:ext cx="314314" cy="45812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214818"/>
            <a:ext cx="314314" cy="458129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214818"/>
            <a:ext cx="314314" cy="45812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14818"/>
            <a:ext cx="314314" cy="45812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0628" y="4214818"/>
            <a:ext cx="314314" cy="458129"/>
          </a:xfrm>
          <a:prstGeom prst="rect">
            <a:avLst/>
          </a:prstGeom>
          <a:noFill/>
        </p:spPr>
      </p:pic>
      <p:pic>
        <p:nvPicPr>
          <p:cNvPr id="35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3702" y="4786322"/>
            <a:ext cx="314314" cy="458129"/>
          </a:xfrm>
          <a:prstGeom prst="rect">
            <a:avLst/>
          </a:prstGeom>
          <a:noFill/>
        </p:spPr>
      </p:pic>
      <p:pic>
        <p:nvPicPr>
          <p:cNvPr id="37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6512" y="4786322"/>
            <a:ext cx="314314" cy="458129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9322" y="4786322"/>
            <a:ext cx="314314" cy="458129"/>
          </a:xfrm>
          <a:prstGeom prst="rect">
            <a:avLst/>
          </a:prstGeom>
          <a:noFill/>
        </p:spPr>
      </p:pic>
      <p:pic>
        <p:nvPicPr>
          <p:cNvPr id="39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2132" y="4786322"/>
            <a:ext cx="314314" cy="458129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942" y="4786322"/>
            <a:ext cx="314314" cy="458129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786322"/>
            <a:ext cx="314314" cy="4581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20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0242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524388"/>
            <a:ext cx="373927" cy="404810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4524388"/>
            <a:ext cx="373927" cy="404810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9247" y="4524388"/>
            <a:ext cx="373927" cy="404810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0751" y="4524388"/>
            <a:ext cx="373927" cy="404810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2255" y="4524388"/>
            <a:ext cx="373927" cy="404810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952884"/>
            <a:ext cx="373927" cy="404810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3952884"/>
            <a:ext cx="373927" cy="40481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9247" y="3952884"/>
            <a:ext cx="373927" cy="404810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0751" y="3952884"/>
            <a:ext cx="373927" cy="40481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2255" y="3952884"/>
            <a:ext cx="373927" cy="404810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309942"/>
            <a:ext cx="373927" cy="40481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3309942"/>
            <a:ext cx="373927" cy="404810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9247" y="3309942"/>
            <a:ext cx="373927" cy="404810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0751" y="3309942"/>
            <a:ext cx="373927" cy="404810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2255" y="3309942"/>
            <a:ext cx="373927" cy="404810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2667000"/>
            <a:ext cx="373927" cy="404810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2667000"/>
            <a:ext cx="373927" cy="404810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9247" y="2667000"/>
            <a:ext cx="373927" cy="404810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0751" y="2667000"/>
            <a:ext cx="373927" cy="404810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2255" y="2667000"/>
            <a:ext cx="373927" cy="404810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19854" y="4214818"/>
            <a:ext cx="373927" cy="404810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91358" y="4214818"/>
            <a:ext cx="373927" cy="404810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6125" y="4214818"/>
            <a:ext cx="373927" cy="404810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7629" y="4214818"/>
            <a:ext cx="373927" cy="404810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89133" y="4214818"/>
            <a:ext cx="373927" cy="404810"/>
          </a:xfrm>
          <a:prstGeom prst="rect">
            <a:avLst/>
          </a:prstGeom>
          <a:noFill/>
        </p:spPr>
      </p:pic>
      <p:pic>
        <p:nvPicPr>
          <p:cNvPr id="52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4555" y="3571876"/>
            <a:ext cx="373927" cy="404810"/>
          </a:xfrm>
          <a:prstGeom prst="rect">
            <a:avLst/>
          </a:prstGeom>
          <a:noFill/>
        </p:spPr>
      </p:pic>
      <p:pic>
        <p:nvPicPr>
          <p:cNvPr id="53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6059" y="3571876"/>
            <a:ext cx="373927" cy="404810"/>
          </a:xfrm>
          <a:prstGeom prst="rect">
            <a:avLst/>
          </a:prstGeom>
          <a:noFill/>
        </p:spPr>
      </p:pic>
      <p:pic>
        <p:nvPicPr>
          <p:cNvPr id="54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3571876"/>
            <a:ext cx="373927" cy="404810"/>
          </a:xfrm>
          <a:prstGeom prst="rect">
            <a:avLst/>
          </a:prstGeom>
          <a:noFill/>
        </p:spPr>
      </p:pic>
      <p:pic>
        <p:nvPicPr>
          <p:cNvPr id="55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3571876"/>
            <a:ext cx="373927" cy="404810"/>
          </a:xfrm>
          <a:prstGeom prst="rect">
            <a:avLst/>
          </a:prstGeom>
          <a:noFill/>
        </p:spPr>
      </p:pic>
      <p:pic>
        <p:nvPicPr>
          <p:cNvPr id="56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3571876"/>
            <a:ext cx="373927" cy="404810"/>
          </a:xfrm>
          <a:prstGeom prst="rect">
            <a:avLst/>
          </a:prstGeom>
          <a:noFill/>
        </p:spPr>
      </p:pic>
      <p:pic>
        <p:nvPicPr>
          <p:cNvPr id="57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4555" y="2928934"/>
            <a:ext cx="373927" cy="404810"/>
          </a:xfrm>
          <a:prstGeom prst="rect">
            <a:avLst/>
          </a:prstGeom>
          <a:noFill/>
        </p:spPr>
      </p:pic>
      <p:pic>
        <p:nvPicPr>
          <p:cNvPr id="58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6059" y="2928934"/>
            <a:ext cx="373927" cy="404810"/>
          </a:xfrm>
          <a:prstGeom prst="rect">
            <a:avLst/>
          </a:prstGeom>
          <a:noFill/>
        </p:spPr>
      </p:pic>
      <p:pic>
        <p:nvPicPr>
          <p:cNvPr id="59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2928934"/>
            <a:ext cx="373927" cy="404810"/>
          </a:xfrm>
          <a:prstGeom prst="rect">
            <a:avLst/>
          </a:prstGeom>
          <a:noFill/>
        </p:spPr>
      </p:pic>
      <p:pic>
        <p:nvPicPr>
          <p:cNvPr id="60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2928934"/>
            <a:ext cx="373927" cy="404810"/>
          </a:xfrm>
          <a:prstGeom prst="rect">
            <a:avLst/>
          </a:prstGeom>
          <a:noFill/>
        </p:spPr>
      </p:pic>
      <p:pic>
        <p:nvPicPr>
          <p:cNvPr id="61" name="Picture 2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2928934"/>
            <a:ext cx="373927" cy="404810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18</a:t>
            </a:r>
            <a:endParaRPr lang="nl-NL" sz="6600" dirty="0"/>
          </a:p>
        </p:txBody>
      </p:sp>
      <p:pic>
        <p:nvPicPr>
          <p:cNvPr id="11266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4411676"/>
            <a:ext cx="404280" cy="446084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3140" y="4411676"/>
            <a:ext cx="404280" cy="446084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4411676"/>
            <a:ext cx="404280" cy="446084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1570" y="4411676"/>
            <a:ext cx="404280" cy="446084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4411676"/>
            <a:ext cx="404280" cy="446084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1902" y="3840172"/>
            <a:ext cx="404280" cy="446084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840172"/>
            <a:ext cx="404280" cy="446084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762" y="3840172"/>
            <a:ext cx="404280" cy="446084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840172"/>
            <a:ext cx="404280" cy="446084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0332" y="3840172"/>
            <a:ext cx="404280" cy="446084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268668"/>
            <a:ext cx="404280" cy="446084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3140" y="3268668"/>
            <a:ext cx="404280" cy="446084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268668"/>
            <a:ext cx="404280" cy="446084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1570" y="3268668"/>
            <a:ext cx="404280" cy="446084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268668"/>
            <a:ext cx="404280" cy="446084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2697164"/>
            <a:ext cx="404280" cy="446084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3140" y="2697164"/>
            <a:ext cx="404280" cy="446084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697164"/>
            <a:ext cx="404280" cy="446084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1570" y="2697164"/>
            <a:ext cx="404280" cy="446084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2697164"/>
            <a:ext cx="404280" cy="446084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4429132"/>
            <a:ext cx="404280" cy="446084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4974" y="4429132"/>
            <a:ext cx="404280" cy="446084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429132"/>
            <a:ext cx="404280" cy="446084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5306" y="3857628"/>
            <a:ext cx="404280" cy="446084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857628"/>
            <a:ext cx="404280" cy="446084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2166" y="3857628"/>
            <a:ext cx="404280" cy="446084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857628"/>
            <a:ext cx="404280" cy="446084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3736" y="3857628"/>
            <a:ext cx="404280" cy="446084"/>
          </a:xfrm>
          <a:prstGeom prst="rect">
            <a:avLst/>
          </a:prstGeom>
          <a:noFill/>
        </p:spPr>
      </p:pic>
      <p:pic>
        <p:nvPicPr>
          <p:cNvPr id="52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3286124"/>
            <a:ext cx="404280" cy="446084"/>
          </a:xfrm>
          <a:prstGeom prst="rect">
            <a:avLst/>
          </a:prstGeom>
          <a:noFill/>
        </p:spPr>
      </p:pic>
      <p:pic>
        <p:nvPicPr>
          <p:cNvPr id="53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6544" y="3286124"/>
            <a:ext cx="404280" cy="446084"/>
          </a:xfrm>
          <a:prstGeom prst="rect">
            <a:avLst/>
          </a:prstGeom>
          <a:noFill/>
        </p:spPr>
      </p:pic>
      <p:pic>
        <p:nvPicPr>
          <p:cNvPr id="54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286124"/>
            <a:ext cx="404280" cy="446084"/>
          </a:xfrm>
          <a:prstGeom prst="rect">
            <a:avLst/>
          </a:prstGeom>
          <a:noFill/>
        </p:spPr>
      </p:pic>
      <p:pic>
        <p:nvPicPr>
          <p:cNvPr id="55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4974" y="3286124"/>
            <a:ext cx="404280" cy="446084"/>
          </a:xfrm>
          <a:prstGeom prst="rect">
            <a:avLst/>
          </a:prstGeom>
          <a:noFill/>
        </p:spPr>
      </p:pic>
      <p:pic>
        <p:nvPicPr>
          <p:cNvPr id="56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286124"/>
            <a:ext cx="404280" cy="446084"/>
          </a:xfrm>
          <a:prstGeom prst="rect">
            <a:avLst/>
          </a:prstGeom>
          <a:noFill/>
        </p:spPr>
      </p:pic>
      <p:pic>
        <p:nvPicPr>
          <p:cNvPr id="57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2714620"/>
            <a:ext cx="404280" cy="446084"/>
          </a:xfrm>
          <a:prstGeom prst="rect">
            <a:avLst/>
          </a:prstGeom>
          <a:noFill/>
        </p:spPr>
      </p:pic>
      <p:pic>
        <p:nvPicPr>
          <p:cNvPr id="58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6544" y="2714620"/>
            <a:ext cx="404280" cy="446084"/>
          </a:xfrm>
          <a:prstGeom prst="rect">
            <a:avLst/>
          </a:prstGeom>
          <a:noFill/>
        </p:spPr>
      </p:pic>
      <p:pic>
        <p:nvPicPr>
          <p:cNvPr id="59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2714620"/>
            <a:ext cx="404280" cy="446084"/>
          </a:xfrm>
          <a:prstGeom prst="rect">
            <a:avLst/>
          </a:prstGeom>
          <a:noFill/>
        </p:spPr>
      </p:pic>
      <p:pic>
        <p:nvPicPr>
          <p:cNvPr id="60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4974" y="2714620"/>
            <a:ext cx="404280" cy="446084"/>
          </a:xfrm>
          <a:prstGeom prst="rect">
            <a:avLst/>
          </a:prstGeom>
          <a:noFill/>
        </p:spPr>
      </p:pic>
      <p:pic>
        <p:nvPicPr>
          <p:cNvPr id="61" name="Picture 2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714620"/>
            <a:ext cx="404280" cy="446084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2291" name="Picture 3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4572008"/>
            <a:ext cx="1778266" cy="1666700"/>
          </a:xfrm>
          <a:prstGeom prst="rect">
            <a:avLst/>
          </a:prstGeom>
          <a:noFill/>
        </p:spPr>
      </p:pic>
      <p:pic>
        <p:nvPicPr>
          <p:cNvPr id="12292" name="Picture 4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14290"/>
            <a:ext cx="1207824" cy="1599760"/>
          </a:xfrm>
          <a:prstGeom prst="rect">
            <a:avLst/>
          </a:prstGeom>
          <a:noFill/>
        </p:spPr>
      </p:pic>
      <p:pic>
        <p:nvPicPr>
          <p:cNvPr id="12293" name="Picture 5" descr="E:\milou\website\tekeningen - kleur\thema's\dieren\vogels\struisvog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785794"/>
            <a:ext cx="1946100" cy="1700654"/>
          </a:xfrm>
          <a:prstGeom prst="rect">
            <a:avLst/>
          </a:prstGeom>
          <a:noFill/>
        </p:spPr>
      </p:pic>
      <p:pic>
        <p:nvPicPr>
          <p:cNvPr id="12294" name="Picture 6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857628"/>
            <a:ext cx="1353344" cy="1252450"/>
          </a:xfrm>
          <a:prstGeom prst="rect">
            <a:avLst/>
          </a:prstGeom>
          <a:noFill/>
        </p:spPr>
      </p:pic>
      <p:pic>
        <p:nvPicPr>
          <p:cNvPr id="12295" name="Picture 7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500570"/>
            <a:ext cx="1543492" cy="1968413"/>
          </a:xfrm>
          <a:prstGeom prst="rect">
            <a:avLst/>
          </a:prstGeom>
          <a:noFill/>
        </p:spPr>
      </p:pic>
      <p:pic>
        <p:nvPicPr>
          <p:cNvPr id="12296" name="Picture 8" descr="E:\milou\website\tekeningen - kleur\thema's\dieren\vogels\aalscholv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785794"/>
            <a:ext cx="1632744" cy="1767594"/>
          </a:xfrm>
          <a:prstGeom prst="rect">
            <a:avLst/>
          </a:prstGeom>
          <a:noFill/>
        </p:spPr>
      </p:pic>
      <p:pic>
        <p:nvPicPr>
          <p:cNvPr id="12297" name="Picture 9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388" y="3786190"/>
            <a:ext cx="1510508" cy="1666700"/>
          </a:xfrm>
          <a:prstGeom prst="rect">
            <a:avLst/>
          </a:prstGeom>
          <a:noFill/>
        </p:spPr>
      </p:pic>
      <p:pic>
        <p:nvPicPr>
          <p:cNvPr id="12298" name="Picture 10" descr="E:\milou\website\tekeningen - kleur\thema's\dieren\vogels\koolmees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30" y="642918"/>
            <a:ext cx="1644387" cy="14542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14</a:t>
            </a:r>
            <a:endParaRPr lang="nl-NL" sz="6600" dirty="0"/>
          </a:p>
        </p:txBody>
      </p:sp>
      <p:pic>
        <p:nvPicPr>
          <p:cNvPr id="3074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357694"/>
            <a:ext cx="452417" cy="442909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357694"/>
            <a:ext cx="452417" cy="442909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4357694"/>
            <a:ext cx="452417" cy="442909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357694"/>
            <a:ext cx="452417" cy="442909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4357694"/>
            <a:ext cx="452417" cy="442909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2857496"/>
            <a:ext cx="452417" cy="442909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857496"/>
            <a:ext cx="452417" cy="44290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2857496"/>
            <a:ext cx="452417" cy="44290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2857496"/>
            <a:ext cx="452417" cy="44290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857496"/>
            <a:ext cx="452417" cy="44290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571876"/>
            <a:ext cx="452417" cy="44290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571876"/>
            <a:ext cx="452417" cy="44290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571876"/>
            <a:ext cx="452417" cy="44290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571876"/>
            <a:ext cx="452417" cy="442909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3571876"/>
            <a:ext cx="452417" cy="44290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357694"/>
            <a:ext cx="452417" cy="44290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4357694"/>
            <a:ext cx="452417" cy="442909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357694"/>
            <a:ext cx="452417" cy="442909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357694"/>
            <a:ext cx="452417" cy="442909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2857496"/>
            <a:ext cx="452417" cy="442909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857496"/>
            <a:ext cx="452417" cy="442909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857496"/>
            <a:ext cx="452417" cy="442909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2857496"/>
            <a:ext cx="452417" cy="442909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2857496"/>
            <a:ext cx="452417" cy="442909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571876"/>
            <a:ext cx="452417" cy="442909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571876"/>
            <a:ext cx="452417" cy="442909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571876"/>
            <a:ext cx="452417" cy="442909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571876"/>
            <a:ext cx="452417" cy="442909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parki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571876"/>
            <a:ext cx="452417" cy="442909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11</a:t>
            </a:r>
            <a:endParaRPr lang="nl-NL" sz="6600" dirty="0"/>
          </a:p>
        </p:txBody>
      </p:sp>
      <p:pic>
        <p:nvPicPr>
          <p:cNvPr id="2050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7036" y="2786058"/>
            <a:ext cx="436270" cy="577839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2786058"/>
            <a:ext cx="436270" cy="577839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2786058"/>
            <a:ext cx="436270" cy="577839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786058"/>
            <a:ext cx="436270" cy="577839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7036" y="3571876"/>
            <a:ext cx="436270" cy="577839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571876"/>
            <a:ext cx="436270" cy="577839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3571876"/>
            <a:ext cx="436270" cy="57783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3571876"/>
            <a:ext cx="436270" cy="57783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357694"/>
            <a:ext cx="436270" cy="57783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4357694"/>
            <a:ext cx="436270" cy="57783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4357694"/>
            <a:ext cx="436270" cy="57783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1878" y="2714620"/>
            <a:ext cx="436270" cy="577839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2714620"/>
            <a:ext cx="436270" cy="577839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714620"/>
            <a:ext cx="436270" cy="577839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2714620"/>
            <a:ext cx="436270" cy="577839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1878" y="3500438"/>
            <a:ext cx="436270" cy="577839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3500438"/>
            <a:ext cx="436270" cy="577839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3500438"/>
            <a:ext cx="436270" cy="577839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00438"/>
            <a:ext cx="436270" cy="577839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1878" y="4286256"/>
            <a:ext cx="436270" cy="577839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4286256"/>
            <a:ext cx="436270" cy="577839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286256"/>
            <a:ext cx="436270" cy="577839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4286256"/>
            <a:ext cx="436270" cy="577839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16</a:t>
            </a:r>
            <a:endParaRPr lang="nl-NL" sz="6600" dirty="0"/>
          </a:p>
        </p:txBody>
      </p:sp>
      <p:pic>
        <p:nvPicPr>
          <p:cNvPr id="4098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714620"/>
            <a:ext cx="466583" cy="43179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714620"/>
            <a:ext cx="466583" cy="43179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2714620"/>
            <a:ext cx="466583" cy="43179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2714620"/>
            <a:ext cx="466583" cy="43179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3286124"/>
            <a:ext cx="466583" cy="43179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3286124"/>
            <a:ext cx="466583" cy="43179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3286124"/>
            <a:ext cx="466583" cy="43179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286124"/>
            <a:ext cx="466583" cy="43179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3854458"/>
            <a:ext cx="466583" cy="43179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3854458"/>
            <a:ext cx="466583" cy="43179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3854458"/>
            <a:ext cx="466583" cy="43179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854458"/>
            <a:ext cx="466583" cy="43179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429132"/>
            <a:ext cx="466583" cy="43179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4429132"/>
            <a:ext cx="466583" cy="43179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4429132"/>
            <a:ext cx="466583" cy="43179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429132"/>
            <a:ext cx="466583" cy="431798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3000372"/>
            <a:ext cx="466583" cy="431798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000372"/>
            <a:ext cx="466583" cy="431798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000372"/>
            <a:ext cx="466583" cy="431798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000372"/>
            <a:ext cx="466583" cy="431798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3568706"/>
            <a:ext cx="466583" cy="431798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568706"/>
            <a:ext cx="466583" cy="431798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568706"/>
            <a:ext cx="466583" cy="431798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568706"/>
            <a:ext cx="466583" cy="431798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4143380"/>
            <a:ext cx="466583" cy="431798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143380"/>
            <a:ext cx="466583" cy="431798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4143380"/>
            <a:ext cx="466583" cy="431798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143380"/>
            <a:ext cx="466583" cy="431798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17</a:t>
            </a:r>
            <a:endParaRPr lang="nl-NL" sz="6600" dirty="0"/>
          </a:p>
        </p:txBody>
      </p:sp>
      <p:pic>
        <p:nvPicPr>
          <p:cNvPr id="7170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8824" y="2774408"/>
            <a:ext cx="387358" cy="44027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2774408"/>
            <a:ext cx="387358" cy="44027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2774408"/>
            <a:ext cx="387358" cy="44027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774408"/>
            <a:ext cx="387358" cy="44027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2774408"/>
            <a:ext cx="387358" cy="44027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8824" y="3345912"/>
            <a:ext cx="387358" cy="44027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345912"/>
            <a:ext cx="387358" cy="44027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345912"/>
            <a:ext cx="387358" cy="44027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45912"/>
            <a:ext cx="387358" cy="44027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345912"/>
            <a:ext cx="387358" cy="44027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8824" y="3917416"/>
            <a:ext cx="387358" cy="44027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917416"/>
            <a:ext cx="387358" cy="44027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917416"/>
            <a:ext cx="387358" cy="44027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917416"/>
            <a:ext cx="387358" cy="44027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917416"/>
            <a:ext cx="387358" cy="440278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4488920"/>
            <a:ext cx="387358" cy="440278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488920"/>
            <a:ext cx="387358" cy="440278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42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2228" y="3000372"/>
            <a:ext cx="387358" cy="440278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000372"/>
            <a:ext cx="387358" cy="440278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000372"/>
            <a:ext cx="387358" cy="440278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000372"/>
            <a:ext cx="387358" cy="440278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000372"/>
            <a:ext cx="387358" cy="440278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2228" y="3571876"/>
            <a:ext cx="387358" cy="440278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571876"/>
            <a:ext cx="387358" cy="440278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571876"/>
            <a:ext cx="387358" cy="440278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571876"/>
            <a:ext cx="387358" cy="440278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571876"/>
            <a:ext cx="387358" cy="440278"/>
          </a:xfrm>
          <a:prstGeom prst="rect">
            <a:avLst/>
          </a:prstGeom>
          <a:noFill/>
        </p:spPr>
      </p:pic>
      <p:pic>
        <p:nvPicPr>
          <p:cNvPr id="52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2228" y="4143380"/>
            <a:ext cx="387358" cy="440278"/>
          </a:xfrm>
          <a:prstGeom prst="rect">
            <a:avLst/>
          </a:prstGeom>
          <a:noFill/>
        </p:spPr>
      </p:pic>
      <p:pic>
        <p:nvPicPr>
          <p:cNvPr id="53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4143380"/>
            <a:ext cx="387358" cy="440278"/>
          </a:xfrm>
          <a:prstGeom prst="rect">
            <a:avLst/>
          </a:prstGeom>
          <a:noFill/>
        </p:spPr>
      </p:pic>
      <p:pic>
        <p:nvPicPr>
          <p:cNvPr id="54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143380"/>
            <a:ext cx="387358" cy="440278"/>
          </a:xfrm>
          <a:prstGeom prst="rect">
            <a:avLst/>
          </a:prstGeom>
          <a:noFill/>
        </p:spPr>
      </p:pic>
      <p:pic>
        <p:nvPicPr>
          <p:cNvPr id="55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143380"/>
            <a:ext cx="387358" cy="440278"/>
          </a:xfrm>
          <a:prstGeom prst="rect">
            <a:avLst/>
          </a:prstGeom>
          <a:noFill/>
        </p:spPr>
      </p:pic>
      <p:pic>
        <p:nvPicPr>
          <p:cNvPr id="56" name="Picture 2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143380"/>
            <a:ext cx="387358" cy="440278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13</a:t>
            </a:r>
            <a:endParaRPr lang="nl-NL" sz="6600" dirty="0"/>
          </a:p>
        </p:txBody>
      </p:sp>
      <p:pic>
        <p:nvPicPr>
          <p:cNvPr id="5122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857496"/>
            <a:ext cx="357190" cy="519729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2857496"/>
            <a:ext cx="357190" cy="519729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2857496"/>
            <a:ext cx="357190" cy="519729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2857496"/>
            <a:ext cx="357190" cy="519729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2857496"/>
            <a:ext cx="357190" cy="519729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571876"/>
            <a:ext cx="357190" cy="519729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571876"/>
            <a:ext cx="357190" cy="51972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571876"/>
            <a:ext cx="357190" cy="519729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571876"/>
            <a:ext cx="357190" cy="519729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571876"/>
            <a:ext cx="357190" cy="519729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286256"/>
            <a:ext cx="357190" cy="519729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286256"/>
            <a:ext cx="357190" cy="519729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4286256"/>
            <a:ext cx="357190" cy="519729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286256"/>
            <a:ext cx="357190" cy="519729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4286256"/>
            <a:ext cx="357190" cy="519729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2857496"/>
            <a:ext cx="357190" cy="519729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857496"/>
            <a:ext cx="357190" cy="519729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857496"/>
            <a:ext cx="357190" cy="519729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2857496"/>
            <a:ext cx="357190" cy="519729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2857496"/>
            <a:ext cx="357190" cy="519729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571876"/>
            <a:ext cx="357190" cy="519729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571876"/>
            <a:ext cx="357190" cy="519729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571876"/>
            <a:ext cx="357190" cy="519729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571876"/>
            <a:ext cx="357190" cy="519729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571876"/>
            <a:ext cx="357190" cy="519729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286256"/>
            <a:ext cx="357190" cy="519729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286256"/>
            <a:ext cx="357190" cy="519729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286256"/>
            <a:ext cx="357190" cy="519729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19</a:t>
            </a:r>
            <a:endParaRPr lang="nl-NL" sz="6600" dirty="0"/>
          </a:p>
        </p:txBody>
      </p:sp>
      <p:pic>
        <p:nvPicPr>
          <p:cNvPr id="819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462482"/>
            <a:ext cx="472031" cy="39527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462482"/>
            <a:ext cx="472031" cy="39527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4462482"/>
            <a:ext cx="472031" cy="39527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4462482"/>
            <a:ext cx="472031" cy="39527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4462482"/>
            <a:ext cx="472031" cy="39527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941" y="3929066"/>
            <a:ext cx="472031" cy="39527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6445" y="3929066"/>
            <a:ext cx="472031" cy="39527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7949" y="3929066"/>
            <a:ext cx="472031" cy="39527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9453" y="3929066"/>
            <a:ext cx="472031" cy="39527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00957" y="3929066"/>
            <a:ext cx="472031" cy="39527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941" y="3357562"/>
            <a:ext cx="472031" cy="39527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6445" y="3357562"/>
            <a:ext cx="472031" cy="39527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7949" y="3357562"/>
            <a:ext cx="472031" cy="39527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9453" y="3357562"/>
            <a:ext cx="472031" cy="39527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00957" y="3357562"/>
            <a:ext cx="472031" cy="39527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941" y="2786058"/>
            <a:ext cx="472031" cy="395278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6445" y="2786058"/>
            <a:ext cx="472031" cy="395278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7949" y="2786058"/>
            <a:ext cx="472031" cy="395278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9453" y="2786058"/>
            <a:ext cx="472031" cy="395278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00957" y="2786058"/>
            <a:ext cx="472031" cy="395278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2977" y="4462482"/>
            <a:ext cx="472031" cy="395278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4481" y="4462482"/>
            <a:ext cx="472031" cy="395278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5985" y="4462482"/>
            <a:ext cx="472031" cy="395278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7489" y="4462482"/>
            <a:ext cx="472031" cy="395278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929066"/>
            <a:ext cx="472031" cy="395278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929066"/>
            <a:ext cx="472031" cy="395278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929066"/>
            <a:ext cx="472031" cy="395278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929066"/>
            <a:ext cx="472031" cy="395278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929066"/>
            <a:ext cx="472031" cy="395278"/>
          </a:xfrm>
          <a:prstGeom prst="rect">
            <a:avLst/>
          </a:prstGeom>
          <a:noFill/>
        </p:spPr>
      </p:pic>
      <p:pic>
        <p:nvPicPr>
          <p:cNvPr id="52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357562"/>
            <a:ext cx="472031" cy="395278"/>
          </a:xfrm>
          <a:prstGeom prst="rect">
            <a:avLst/>
          </a:prstGeom>
          <a:noFill/>
        </p:spPr>
      </p:pic>
      <p:pic>
        <p:nvPicPr>
          <p:cNvPr id="53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357562"/>
            <a:ext cx="472031" cy="395278"/>
          </a:xfrm>
          <a:prstGeom prst="rect">
            <a:avLst/>
          </a:prstGeom>
          <a:noFill/>
        </p:spPr>
      </p:pic>
      <p:pic>
        <p:nvPicPr>
          <p:cNvPr id="54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357562"/>
            <a:ext cx="472031" cy="395278"/>
          </a:xfrm>
          <a:prstGeom prst="rect">
            <a:avLst/>
          </a:prstGeom>
          <a:noFill/>
        </p:spPr>
      </p:pic>
      <p:pic>
        <p:nvPicPr>
          <p:cNvPr id="55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357562"/>
            <a:ext cx="472031" cy="395278"/>
          </a:xfrm>
          <a:prstGeom prst="rect">
            <a:avLst/>
          </a:prstGeom>
          <a:noFill/>
        </p:spPr>
      </p:pic>
      <p:pic>
        <p:nvPicPr>
          <p:cNvPr id="56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357562"/>
            <a:ext cx="472031" cy="395278"/>
          </a:xfrm>
          <a:prstGeom prst="rect">
            <a:avLst/>
          </a:prstGeom>
          <a:noFill/>
        </p:spPr>
      </p:pic>
      <p:pic>
        <p:nvPicPr>
          <p:cNvPr id="57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2786058"/>
            <a:ext cx="472031" cy="395278"/>
          </a:xfrm>
          <a:prstGeom prst="rect">
            <a:avLst/>
          </a:prstGeom>
          <a:noFill/>
        </p:spPr>
      </p:pic>
      <p:pic>
        <p:nvPicPr>
          <p:cNvPr id="58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786058"/>
            <a:ext cx="472031" cy="395278"/>
          </a:xfrm>
          <a:prstGeom prst="rect">
            <a:avLst/>
          </a:prstGeom>
          <a:noFill/>
        </p:spPr>
      </p:pic>
      <p:pic>
        <p:nvPicPr>
          <p:cNvPr id="59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786058"/>
            <a:ext cx="472031" cy="395278"/>
          </a:xfrm>
          <a:prstGeom prst="rect">
            <a:avLst/>
          </a:prstGeom>
          <a:noFill/>
        </p:spPr>
      </p:pic>
      <p:pic>
        <p:nvPicPr>
          <p:cNvPr id="60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2786058"/>
            <a:ext cx="472031" cy="395278"/>
          </a:xfrm>
          <a:prstGeom prst="rect">
            <a:avLst/>
          </a:prstGeom>
          <a:noFill/>
        </p:spPr>
      </p:pic>
      <p:pic>
        <p:nvPicPr>
          <p:cNvPr id="61" name="Picture 2" descr="E:\milou\website\tekeningen - kleur\thema's\dieren\vogels\g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2786058"/>
            <a:ext cx="472031" cy="395278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15</a:t>
            </a:r>
            <a:endParaRPr lang="nl-NL" sz="6600" dirty="0"/>
          </a:p>
        </p:txBody>
      </p:sp>
      <p:pic>
        <p:nvPicPr>
          <p:cNvPr id="9218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0632" y="2857496"/>
            <a:ext cx="416988" cy="406391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9128" y="2857496"/>
            <a:ext cx="416988" cy="406391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97624" y="2857496"/>
            <a:ext cx="416988" cy="406391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6120" y="2857496"/>
            <a:ext cx="416988" cy="406391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4616" y="2857496"/>
            <a:ext cx="416988" cy="406391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3571876"/>
            <a:ext cx="416988" cy="406391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571876"/>
            <a:ext cx="416988" cy="406391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571876"/>
            <a:ext cx="416988" cy="40639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571876"/>
            <a:ext cx="416988" cy="406391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571876"/>
            <a:ext cx="416988" cy="406391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4308493"/>
            <a:ext cx="416988" cy="406391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4308493"/>
            <a:ext cx="416988" cy="406391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4308493"/>
            <a:ext cx="416988" cy="406391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4308493"/>
            <a:ext cx="416988" cy="406391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308493"/>
            <a:ext cx="416988" cy="406391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3214686"/>
            <a:ext cx="416988" cy="406391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3214686"/>
            <a:ext cx="416988" cy="406391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3214686"/>
            <a:ext cx="416988" cy="406391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214686"/>
            <a:ext cx="416988" cy="406391"/>
          </a:xfrm>
          <a:prstGeom prst="rect">
            <a:avLst/>
          </a:prstGeom>
          <a:noFill/>
        </p:spPr>
      </p:pic>
      <p:pic>
        <p:nvPicPr>
          <p:cNvPr id="46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3214686"/>
            <a:ext cx="416988" cy="406391"/>
          </a:xfrm>
          <a:prstGeom prst="rect">
            <a:avLst/>
          </a:prstGeom>
          <a:noFill/>
        </p:spPr>
      </p:pic>
      <p:pic>
        <p:nvPicPr>
          <p:cNvPr id="47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0756" y="3929066"/>
            <a:ext cx="416988" cy="406391"/>
          </a:xfrm>
          <a:prstGeom prst="rect">
            <a:avLst/>
          </a:prstGeom>
          <a:noFill/>
        </p:spPr>
      </p:pic>
      <p:pic>
        <p:nvPicPr>
          <p:cNvPr id="48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9252" y="3929066"/>
            <a:ext cx="416988" cy="406391"/>
          </a:xfrm>
          <a:prstGeom prst="rect">
            <a:avLst/>
          </a:prstGeom>
          <a:noFill/>
        </p:spPr>
      </p:pic>
      <p:pic>
        <p:nvPicPr>
          <p:cNvPr id="49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7748" y="3929066"/>
            <a:ext cx="416988" cy="406391"/>
          </a:xfrm>
          <a:prstGeom prst="rect">
            <a:avLst/>
          </a:prstGeom>
          <a:noFill/>
        </p:spPr>
      </p:pic>
      <p:pic>
        <p:nvPicPr>
          <p:cNvPr id="50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6244" y="3929066"/>
            <a:ext cx="416988" cy="406391"/>
          </a:xfrm>
          <a:prstGeom prst="rect">
            <a:avLst/>
          </a:prstGeom>
          <a:noFill/>
        </p:spPr>
      </p:pic>
      <p:pic>
        <p:nvPicPr>
          <p:cNvPr id="51" name="Picture 2" descr="E:\milou\website\tekeningen - kleur\thema's\dieren\vogels\dui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74740" y="3929066"/>
            <a:ext cx="416988" cy="40639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12</a:t>
            </a:r>
            <a:endParaRPr lang="nl-NL" sz="6600" dirty="0"/>
          </a:p>
        </p:txBody>
      </p:sp>
      <p:pic>
        <p:nvPicPr>
          <p:cNvPr id="6146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500438"/>
            <a:ext cx="476234" cy="607341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3500438"/>
            <a:ext cx="476234" cy="607341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3500438"/>
            <a:ext cx="476234" cy="607341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3500438"/>
            <a:ext cx="476234" cy="607341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286256"/>
            <a:ext cx="476234" cy="607341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4286256"/>
            <a:ext cx="476234" cy="60734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2714620"/>
            <a:ext cx="476234" cy="607341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2714620"/>
            <a:ext cx="476234" cy="607341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714620"/>
            <a:ext cx="476234" cy="607341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714620"/>
            <a:ext cx="476234" cy="607341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30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500438"/>
            <a:ext cx="476234" cy="607341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500438"/>
            <a:ext cx="476234" cy="607341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500438"/>
            <a:ext cx="476234" cy="607341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3500438"/>
            <a:ext cx="476234" cy="607341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286256"/>
            <a:ext cx="476234" cy="607341"/>
          </a:xfrm>
          <a:prstGeom prst="rect">
            <a:avLst/>
          </a:prstGeom>
          <a:noFill/>
        </p:spPr>
      </p:pic>
      <p:pic>
        <p:nvPicPr>
          <p:cNvPr id="38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4286256"/>
            <a:ext cx="476234" cy="607341"/>
          </a:xfrm>
          <a:prstGeom prst="rect">
            <a:avLst/>
          </a:prstGeom>
          <a:noFill/>
        </p:spPr>
      </p:pic>
      <p:pic>
        <p:nvPicPr>
          <p:cNvPr id="40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286256"/>
            <a:ext cx="476234" cy="607341"/>
          </a:xfrm>
          <a:prstGeom prst="rect">
            <a:avLst/>
          </a:prstGeom>
          <a:noFill/>
        </p:spPr>
      </p:pic>
      <p:pic>
        <p:nvPicPr>
          <p:cNvPr id="41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4286256"/>
            <a:ext cx="476234" cy="607341"/>
          </a:xfrm>
          <a:prstGeom prst="rect">
            <a:avLst/>
          </a:prstGeom>
          <a:noFill/>
        </p:spPr>
      </p:pic>
      <p:pic>
        <p:nvPicPr>
          <p:cNvPr id="42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714620"/>
            <a:ext cx="476234" cy="607341"/>
          </a:xfrm>
          <a:prstGeom prst="rect">
            <a:avLst/>
          </a:prstGeom>
          <a:noFill/>
        </p:spPr>
      </p:pic>
      <p:pic>
        <p:nvPicPr>
          <p:cNvPr id="43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2714620"/>
            <a:ext cx="476234" cy="607341"/>
          </a:xfrm>
          <a:prstGeom prst="rect">
            <a:avLst/>
          </a:prstGeom>
          <a:noFill/>
        </p:spPr>
      </p:pic>
      <p:pic>
        <p:nvPicPr>
          <p:cNvPr id="44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2714620"/>
            <a:ext cx="476234" cy="607341"/>
          </a:xfrm>
          <a:prstGeom prst="rect">
            <a:avLst/>
          </a:prstGeom>
          <a:noFill/>
        </p:spPr>
      </p:pic>
      <p:pic>
        <p:nvPicPr>
          <p:cNvPr id="45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2714620"/>
            <a:ext cx="476234" cy="60734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82</Words>
  <Application>Microsoft Office PowerPoint</Application>
  <PresentationFormat>Diavoorstelling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56</cp:revision>
  <dcterms:created xsi:type="dcterms:W3CDTF">2016-05-02T13:46:17Z</dcterms:created>
  <dcterms:modified xsi:type="dcterms:W3CDTF">2022-03-17T09:15:23Z</dcterms:modified>
</cp:coreProperties>
</file>