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95" r:id="rId4"/>
    <p:sldId id="290" r:id="rId5"/>
    <p:sldId id="291" r:id="rId6"/>
    <p:sldId id="289" r:id="rId7"/>
    <p:sldId id="292" r:id="rId8"/>
    <p:sldId id="293" r:id="rId9"/>
    <p:sldId id="294" r:id="rId10"/>
    <p:sldId id="296" r:id="rId11"/>
    <p:sldId id="297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CphUvQTKQWJXSkSBhwQWpA" hashData="zrdKUvf9Ot9hRUynooMh+x97FP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66FF"/>
    <a:srgbClr val="FF66FF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322" autoAdjust="0"/>
    <p:restoredTop sz="86449" autoAdjust="0"/>
  </p:normalViewPr>
  <p:slideViewPr>
    <p:cSldViewPr>
      <p:cViewPr>
        <p:scale>
          <a:sx n="90" d="100"/>
          <a:sy n="90" d="100"/>
        </p:scale>
        <p:origin x="-58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857488" y="1340768"/>
            <a:ext cx="3429024" cy="2160240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046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getal-aantal koppelen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1714480" y="4000504"/>
            <a:ext cx="2714644" cy="1440000"/>
          </a:xfrm>
          <a:prstGeom prst="roundRect">
            <a:avLst/>
          </a:prstGeom>
          <a:noFill/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2000232" y="1571612"/>
            <a:ext cx="521497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500" dirty="0" smtClean="0">
                <a:latin typeface="Comic Sans MS" pitchFamily="66" charset="0"/>
              </a:rPr>
              <a:t>6</a:t>
            </a:r>
            <a:endParaRPr lang="nl-NL" sz="2000" dirty="0"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7358082" y="5572140"/>
            <a:ext cx="1678414" cy="1169228"/>
          </a:xfrm>
          <a:prstGeom prst="rightArrow">
            <a:avLst/>
          </a:prstGeom>
          <a:solidFill>
            <a:srgbClr val="CC66FF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4786314" y="4000504"/>
            <a:ext cx="2714644" cy="1440000"/>
          </a:xfrm>
          <a:prstGeom prst="roundRect">
            <a:avLst/>
          </a:prstGeom>
          <a:noFill/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214818"/>
            <a:ext cx="452373" cy="328595"/>
          </a:xfrm>
          <a:prstGeom prst="rect">
            <a:avLst/>
          </a:prstGeom>
          <a:noFill/>
        </p:spPr>
      </p:pic>
      <p:pic>
        <p:nvPicPr>
          <p:cNvPr id="11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743" y="4214818"/>
            <a:ext cx="452373" cy="328595"/>
          </a:xfrm>
          <a:prstGeom prst="rect">
            <a:avLst/>
          </a:prstGeom>
          <a:noFill/>
        </p:spPr>
      </p:pic>
      <p:pic>
        <p:nvPicPr>
          <p:cNvPr id="12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857760"/>
            <a:ext cx="452373" cy="328595"/>
          </a:xfrm>
          <a:prstGeom prst="rect">
            <a:avLst/>
          </a:prstGeom>
          <a:noFill/>
        </p:spPr>
      </p:pic>
      <p:pic>
        <p:nvPicPr>
          <p:cNvPr id="13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743" y="4857760"/>
            <a:ext cx="452373" cy="328595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857760"/>
            <a:ext cx="452373" cy="328595"/>
          </a:xfrm>
          <a:prstGeom prst="rect">
            <a:avLst/>
          </a:prstGeom>
          <a:noFill/>
        </p:spPr>
      </p:pic>
      <p:pic>
        <p:nvPicPr>
          <p:cNvPr id="16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214818"/>
            <a:ext cx="452373" cy="328595"/>
          </a:xfrm>
          <a:prstGeom prst="rect">
            <a:avLst/>
          </a:prstGeom>
          <a:noFill/>
        </p:spPr>
      </p:pic>
      <p:pic>
        <p:nvPicPr>
          <p:cNvPr id="19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857760"/>
            <a:ext cx="452373" cy="328595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857760"/>
            <a:ext cx="452373" cy="328595"/>
          </a:xfrm>
          <a:prstGeom prst="rect">
            <a:avLst/>
          </a:prstGeom>
          <a:noFill/>
        </p:spPr>
      </p:pic>
      <p:pic>
        <p:nvPicPr>
          <p:cNvPr id="22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14818"/>
            <a:ext cx="452373" cy="328595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214818"/>
            <a:ext cx="452373" cy="3285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7</a:t>
            </a:r>
            <a:endParaRPr lang="nl-NL" sz="6600" dirty="0"/>
          </a:p>
        </p:txBody>
      </p:sp>
      <p:pic>
        <p:nvPicPr>
          <p:cNvPr id="11266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2714620"/>
            <a:ext cx="538148" cy="498028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3429000"/>
            <a:ext cx="538148" cy="498028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571876"/>
            <a:ext cx="538148" cy="498028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2928934"/>
            <a:ext cx="538148" cy="49802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429132"/>
            <a:ext cx="538148" cy="498028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929066"/>
            <a:ext cx="538148" cy="498028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286256"/>
            <a:ext cx="538148" cy="49802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786058"/>
            <a:ext cx="538148" cy="49802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500438"/>
            <a:ext cx="538148" cy="49802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643314"/>
            <a:ext cx="538148" cy="49802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000372"/>
            <a:ext cx="538148" cy="49802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500570"/>
            <a:ext cx="538148" cy="49802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4000504"/>
            <a:ext cx="538148" cy="49802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4357694"/>
            <a:ext cx="538148" cy="49802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2857496"/>
            <a:ext cx="538148" cy="498028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10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2290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2857496"/>
            <a:ext cx="377551" cy="500066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2857496"/>
            <a:ext cx="377551" cy="500066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2857496"/>
            <a:ext cx="377551" cy="500066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857496"/>
            <a:ext cx="377551" cy="500066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571876"/>
            <a:ext cx="377551" cy="500066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3571876"/>
            <a:ext cx="377551" cy="50006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3571876"/>
            <a:ext cx="377551" cy="50006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3571876"/>
            <a:ext cx="377551" cy="500066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286256"/>
            <a:ext cx="377551" cy="500066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4286256"/>
            <a:ext cx="377551" cy="500066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4286256"/>
            <a:ext cx="377551" cy="500066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4286256"/>
            <a:ext cx="377551" cy="500066"/>
          </a:xfrm>
          <a:prstGeom prst="rect">
            <a:avLst/>
          </a:prstGeom>
          <a:noFill/>
        </p:spPr>
      </p:pic>
      <p:pic>
        <p:nvPicPr>
          <p:cNvPr id="52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2857496"/>
            <a:ext cx="377551" cy="500066"/>
          </a:xfrm>
          <a:prstGeom prst="rect">
            <a:avLst/>
          </a:prstGeom>
          <a:noFill/>
        </p:spPr>
      </p:pic>
      <p:pic>
        <p:nvPicPr>
          <p:cNvPr id="53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857496"/>
            <a:ext cx="377551" cy="500066"/>
          </a:xfrm>
          <a:prstGeom prst="rect">
            <a:avLst/>
          </a:prstGeom>
          <a:noFill/>
        </p:spPr>
      </p:pic>
      <p:pic>
        <p:nvPicPr>
          <p:cNvPr id="5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2857496"/>
            <a:ext cx="377551" cy="500066"/>
          </a:xfrm>
          <a:prstGeom prst="rect">
            <a:avLst/>
          </a:prstGeom>
          <a:noFill/>
        </p:spPr>
      </p:pic>
      <p:pic>
        <p:nvPicPr>
          <p:cNvPr id="55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2857496"/>
            <a:ext cx="377551" cy="500066"/>
          </a:xfrm>
          <a:prstGeom prst="rect">
            <a:avLst/>
          </a:prstGeom>
          <a:noFill/>
        </p:spPr>
      </p:pic>
      <p:pic>
        <p:nvPicPr>
          <p:cNvPr id="56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571876"/>
            <a:ext cx="377551" cy="500066"/>
          </a:xfrm>
          <a:prstGeom prst="rect">
            <a:avLst/>
          </a:prstGeom>
          <a:noFill/>
        </p:spPr>
      </p:pic>
      <p:pic>
        <p:nvPicPr>
          <p:cNvPr id="57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571876"/>
            <a:ext cx="377551" cy="500066"/>
          </a:xfrm>
          <a:prstGeom prst="rect">
            <a:avLst/>
          </a:prstGeom>
          <a:noFill/>
        </p:spPr>
      </p:pic>
      <p:pic>
        <p:nvPicPr>
          <p:cNvPr id="58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571876"/>
            <a:ext cx="377551" cy="500066"/>
          </a:xfrm>
          <a:prstGeom prst="rect">
            <a:avLst/>
          </a:prstGeom>
          <a:noFill/>
        </p:spPr>
      </p:pic>
      <p:pic>
        <p:nvPicPr>
          <p:cNvPr id="59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571876"/>
            <a:ext cx="377551" cy="500066"/>
          </a:xfrm>
          <a:prstGeom prst="rect">
            <a:avLst/>
          </a:prstGeom>
          <a:noFill/>
        </p:spPr>
      </p:pic>
      <p:pic>
        <p:nvPicPr>
          <p:cNvPr id="62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286256"/>
            <a:ext cx="377551" cy="500066"/>
          </a:xfrm>
          <a:prstGeom prst="rect">
            <a:avLst/>
          </a:prstGeom>
          <a:noFill/>
        </p:spPr>
      </p:pic>
      <p:pic>
        <p:nvPicPr>
          <p:cNvPr id="63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286256"/>
            <a:ext cx="377551" cy="500066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dieren\vogels\ha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143380"/>
            <a:ext cx="1504916" cy="1690312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42852"/>
            <a:ext cx="1472756" cy="1625045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dieren\vogels\koolmeesj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071546"/>
            <a:ext cx="1603290" cy="1417895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dieren\vogels\kuiken 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4000504"/>
            <a:ext cx="1243850" cy="1177637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dieren\vogels\meeuw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357166"/>
            <a:ext cx="1603289" cy="1374383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dieren\vogels\merel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1071546"/>
            <a:ext cx="1733823" cy="1287361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dieren\vogels\ooievaa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4214818"/>
            <a:ext cx="1396139" cy="2181231"/>
          </a:xfrm>
          <a:prstGeom prst="rect">
            <a:avLst/>
          </a:prstGeom>
          <a:noFill/>
        </p:spPr>
      </p:pic>
      <p:pic>
        <p:nvPicPr>
          <p:cNvPr id="2057" name="Picture 9" descr="E:\milou\website\tekeningen - kleur\thema's\dieren\vogels\flamin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5000636"/>
            <a:ext cx="1112371" cy="15484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2</a:t>
            </a:r>
            <a:endParaRPr lang="nl-NL" sz="6600" dirty="0"/>
          </a:p>
        </p:txBody>
      </p:sp>
      <p:pic>
        <p:nvPicPr>
          <p:cNvPr id="3074" name="Picture 2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4000504"/>
            <a:ext cx="536045" cy="769934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2928934"/>
            <a:ext cx="536045" cy="769934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3643314"/>
            <a:ext cx="536045" cy="769934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214686"/>
            <a:ext cx="536045" cy="769934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kakat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000372"/>
            <a:ext cx="536045" cy="769934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5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4098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0500" y="4071941"/>
            <a:ext cx="398266" cy="661983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3000372"/>
            <a:ext cx="398266" cy="661983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4000504"/>
            <a:ext cx="398266" cy="661983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928934"/>
            <a:ext cx="398266" cy="661983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2857496"/>
            <a:ext cx="398266" cy="661983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143380"/>
            <a:ext cx="398266" cy="661983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4143380"/>
            <a:ext cx="398266" cy="66198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398266" cy="66198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2857496"/>
            <a:ext cx="398266" cy="661983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3</a:t>
            </a:r>
            <a:endParaRPr lang="nl-NL" sz="6600" dirty="0"/>
          </a:p>
        </p:txBody>
      </p:sp>
      <p:pic>
        <p:nvPicPr>
          <p:cNvPr id="5122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000504"/>
            <a:ext cx="687380" cy="644255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000504"/>
            <a:ext cx="687380" cy="644255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214818"/>
            <a:ext cx="687380" cy="644255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071810"/>
            <a:ext cx="687380" cy="644255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2928934"/>
            <a:ext cx="687380" cy="644255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3714752"/>
            <a:ext cx="687380" cy="644255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2857496"/>
            <a:ext cx="687380" cy="644255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8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6146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571876"/>
            <a:ext cx="399121" cy="508998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2857496"/>
            <a:ext cx="399121" cy="508998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357562"/>
            <a:ext cx="399121" cy="508998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214818"/>
            <a:ext cx="399121" cy="50899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4286256"/>
            <a:ext cx="399121" cy="508998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3786190"/>
            <a:ext cx="399121" cy="508998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929066"/>
            <a:ext cx="399121" cy="50899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2857496"/>
            <a:ext cx="399121" cy="50899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286124"/>
            <a:ext cx="399121" cy="50899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2857496"/>
            <a:ext cx="399121" cy="508998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28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214818"/>
            <a:ext cx="399121" cy="50899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571876"/>
            <a:ext cx="399121" cy="50899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214818"/>
            <a:ext cx="399121" cy="50899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2857496"/>
            <a:ext cx="399121" cy="5089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7170" name="Picture 2" descr="E:\milou\website\tekeningen - kleur\thema's\dieren\vogels\struis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97318" y="3357562"/>
            <a:ext cx="946450" cy="8270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4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8194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1669" y="3071810"/>
            <a:ext cx="575885" cy="549275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3107" y="4143380"/>
            <a:ext cx="575885" cy="549275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3071810"/>
            <a:ext cx="575885" cy="549275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4347" y="4143380"/>
            <a:ext cx="575885" cy="549275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000372"/>
            <a:ext cx="575885" cy="549275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4000504"/>
            <a:ext cx="575885" cy="549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6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9218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786058"/>
            <a:ext cx="520453" cy="560381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3143248"/>
            <a:ext cx="520453" cy="560381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857628"/>
            <a:ext cx="520453" cy="560381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214818"/>
            <a:ext cx="520453" cy="560381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786190"/>
            <a:ext cx="520453" cy="560381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643182"/>
            <a:ext cx="520453" cy="560381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429000"/>
            <a:ext cx="520453" cy="560381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357694"/>
            <a:ext cx="520453" cy="560381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4071942"/>
            <a:ext cx="520453" cy="560381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071810"/>
            <a:ext cx="520453" cy="56038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9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0242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2857496"/>
            <a:ext cx="385263" cy="503228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857496"/>
            <a:ext cx="385263" cy="503228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2857496"/>
            <a:ext cx="385263" cy="503228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3643314"/>
            <a:ext cx="385263" cy="50322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3643314"/>
            <a:ext cx="385263" cy="503228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3643314"/>
            <a:ext cx="385263" cy="503228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4357694"/>
            <a:ext cx="385263" cy="50322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4357694"/>
            <a:ext cx="385263" cy="50322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4357694"/>
            <a:ext cx="385263" cy="50322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3214686"/>
            <a:ext cx="385263" cy="50322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3214686"/>
            <a:ext cx="385263" cy="50322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214686"/>
            <a:ext cx="385263" cy="50322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000504"/>
            <a:ext cx="385263" cy="50322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4000504"/>
            <a:ext cx="385263" cy="50322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rei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4000504"/>
            <a:ext cx="385263" cy="5032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82</Words>
  <Application>Microsoft Office PowerPoint</Application>
  <PresentationFormat>Diavoorstelling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51</cp:revision>
  <dcterms:created xsi:type="dcterms:W3CDTF">2016-05-02T13:46:17Z</dcterms:created>
  <dcterms:modified xsi:type="dcterms:W3CDTF">2022-03-17T09:11:53Z</dcterms:modified>
</cp:coreProperties>
</file>