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88" r:id="rId3"/>
    <p:sldId id="295" r:id="rId4"/>
    <p:sldId id="290" r:id="rId5"/>
    <p:sldId id="291" r:id="rId6"/>
    <p:sldId id="289" r:id="rId7"/>
    <p:sldId id="292" r:id="rId8"/>
    <p:sldId id="293" r:id="rId9"/>
    <p:sldId id="294" r:id="rId10"/>
    <p:sldId id="296" r:id="rId11"/>
    <p:sldId id="297" r:id="rId12"/>
    <p:sldId id="266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CphUvQTKQWJXSkSBhwQWpA" hashData="zrdKUvf9Ot9hRUynooMh+x97FPM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CC66FF"/>
    <a:srgbClr val="FF66FF"/>
    <a:srgbClr val="FFC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6322" autoAdjust="0"/>
    <p:restoredTop sz="86449" autoAdjust="0"/>
  </p:normalViewPr>
  <p:slideViewPr>
    <p:cSldViewPr>
      <p:cViewPr>
        <p:scale>
          <a:sx n="90" d="100"/>
          <a:sy n="90" d="100"/>
        </p:scale>
        <p:origin x="-588" y="-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 dirty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17-3-2022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3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857488" y="1340768"/>
            <a:ext cx="3429024" cy="2160240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611560" y="404664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getal-aantal koppelen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5" name="Afgeronde rechthoek 14"/>
          <p:cNvSpPr/>
          <p:nvPr/>
        </p:nvSpPr>
        <p:spPr>
          <a:xfrm>
            <a:off x="1714480" y="4000504"/>
            <a:ext cx="2714644" cy="1440000"/>
          </a:xfrm>
          <a:prstGeom prst="roundRect">
            <a:avLst/>
          </a:prstGeom>
          <a:noFill/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8" name="Tekstvak 17"/>
          <p:cNvSpPr txBox="1"/>
          <p:nvPr/>
        </p:nvSpPr>
        <p:spPr>
          <a:xfrm>
            <a:off x="2000232" y="1571612"/>
            <a:ext cx="521497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1500" dirty="0" smtClean="0">
                <a:latin typeface="Comic Sans MS" pitchFamily="66" charset="0"/>
              </a:rPr>
              <a:t>6</a:t>
            </a:r>
            <a:endParaRPr lang="nl-NL" sz="2000" dirty="0">
              <a:latin typeface="Comic Sans MS" pitchFamily="66" charset="0"/>
            </a:endParaRPr>
          </a:p>
        </p:txBody>
      </p:sp>
      <p:sp>
        <p:nvSpPr>
          <p:cNvPr id="21" name="PIJL-RECHTS 20">
            <a:hlinkClick r:id="" action="ppaction://hlinkshowjump?jump=nextslide"/>
          </p:cNvPr>
          <p:cNvSpPr/>
          <p:nvPr/>
        </p:nvSpPr>
        <p:spPr>
          <a:xfrm>
            <a:off x="7358082" y="5572140"/>
            <a:ext cx="1678414" cy="1169228"/>
          </a:xfrm>
          <a:prstGeom prst="rightArrow">
            <a:avLst/>
          </a:prstGeom>
          <a:solidFill>
            <a:srgbClr val="CC66FF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 smtClean="0"/>
              <a:t>start</a:t>
            </a:r>
            <a:endParaRPr lang="nl-NL" dirty="0"/>
          </a:p>
        </p:txBody>
      </p:sp>
      <p:sp>
        <p:nvSpPr>
          <p:cNvPr id="10" name="Afgeronde rechthoek 9"/>
          <p:cNvSpPr/>
          <p:nvPr/>
        </p:nvSpPr>
        <p:spPr>
          <a:xfrm>
            <a:off x="4786314" y="4000504"/>
            <a:ext cx="2714644" cy="1440000"/>
          </a:xfrm>
          <a:prstGeom prst="roundRect">
            <a:avLst/>
          </a:prstGeom>
          <a:noFill/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26" name="Picture 2" descr="E:\milou\website\tekeningen - kleur\thema's\dieren\vogels\adelaa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4214818"/>
            <a:ext cx="452373" cy="328595"/>
          </a:xfrm>
          <a:prstGeom prst="rect">
            <a:avLst/>
          </a:prstGeom>
          <a:noFill/>
        </p:spPr>
      </p:pic>
      <p:pic>
        <p:nvPicPr>
          <p:cNvPr id="11" name="Picture 2" descr="E:\milou\website\tekeningen - kleur\thema's\dieren\vogels\adelaa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3743" y="4214818"/>
            <a:ext cx="452373" cy="328595"/>
          </a:xfrm>
          <a:prstGeom prst="rect">
            <a:avLst/>
          </a:prstGeom>
          <a:noFill/>
        </p:spPr>
      </p:pic>
      <p:pic>
        <p:nvPicPr>
          <p:cNvPr id="12" name="Picture 2" descr="E:\milou\website\tekeningen - kleur\thema's\dieren\vogels\adelaa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4857760"/>
            <a:ext cx="452373" cy="328595"/>
          </a:xfrm>
          <a:prstGeom prst="rect">
            <a:avLst/>
          </a:prstGeom>
          <a:noFill/>
        </p:spPr>
      </p:pic>
      <p:pic>
        <p:nvPicPr>
          <p:cNvPr id="13" name="Picture 2" descr="E:\milou\website\tekeningen - kleur\thema's\dieren\vogels\adelaa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3743" y="4857760"/>
            <a:ext cx="452373" cy="328595"/>
          </a:xfrm>
          <a:prstGeom prst="rect">
            <a:avLst/>
          </a:prstGeom>
          <a:noFill/>
        </p:spPr>
      </p:pic>
      <p:pic>
        <p:nvPicPr>
          <p:cNvPr id="14" name="Picture 2" descr="E:\milou\website\tekeningen - kleur\thema's\dieren\vogels\adelaa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4857760"/>
            <a:ext cx="452373" cy="328595"/>
          </a:xfrm>
          <a:prstGeom prst="rect">
            <a:avLst/>
          </a:prstGeom>
          <a:noFill/>
        </p:spPr>
      </p:pic>
      <p:pic>
        <p:nvPicPr>
          <p:cNvPr id="16" name="Picture 2" descr="E:\milou\website\tekeningen - kleur\thema's\dieren\vogels\adelaa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4214818"/>
            <a:ext cx="452373" cy="328595"/>
          </a:xfrm>
          <a:prstGeom prst="rect">
            <a:avLst/>
          </a:prstGeom>
          <a:noFill/>
        </p:spPr>
      </p:pic>
      <p:pic>
        <p:nvPicPr>
          <p:cNvPr id="19" name="Picture 2" descr="E:\milou\website\tekeningen - kleur\thema's\dieren\vogels\adelaa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4857760"/>
            <a:ext cx="452373" cy="328595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dieren\vogels\adelaa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4857760"/>
            <a:ext cx="452373" cy="328595"/>
          </a:xfrm>
          <a:prstGeom prst="rect">
            <a:avLst/>
          </a:prstGeom>
          <a:noFill/>
        </p:spPr>
      </p:pic>
      <p:pic>
        <p:nvPicPr>
          <p:cNvPr id="22" name="Picture 2" descr="E:\milou\website\tekeningen - kleur\thema's\dieren\vogels\adelaa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4214818"/>
            <a:ext cx="452373" cy="328595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vogels\adelaa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88" y="4214818"/>
            <a:ext cx="452373" cy="32859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643306" y="357166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je…?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34" y="2000240"/>
            <a:ext cx="1176778" cy="1070603"/>
          </a:xfrm>
          <a:prstGeom prst="rect">
            <a:avLst/>
          </a:prstGeom>
        </p:spPr>
      </p:pic>
      <p:sp>
        <p:nvSpPr>
          <p:cNvPr id="22" name="Afgeronde rechthoek 21"/>
          <p:cNvSpPr/>
          <p:nvPr/>
        </p:nvSpPr>
        <p:spPr>
          <a:xfrm>
            <a:off x="3143240" y="928670"/>
            <a:ext cx="307183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3357554" y="891115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/>
              <a:t>7</a:t>
            </a:r>
            <a:endParaRPr lang="nl-NL" sz="6600" dirty="0"/>
          </a:p>
        </p:txBody>
      </p:sp>
      <p:pic>
        <p:nvPicPr>
          <p:cNvPr id="11266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2714620"/>
            <a:ext cx="538148" cy="498028"/>
          </a:xfrm>
          <a:prstGeom prst="rect">
            <a:avLst/>
          </a:prstGeom>
          <a:noFill/>
        </p:spPr>
      </p:pic>
      <p:pic>
        <p:nvPicPr>
          <p:cNvPr id="14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5852" y="3429000"/>
            <a:ext cx="538148" cy="498028"/>
          </a:xfrm>
          <a:prstGeom prst="rect">
            <a:avLst/>
          </a:prstGeom>
          <a:noFill/>
        </p:spPr>
      </p:pic>
      <p:pic>
        <p:nvPicPr>
          <p:cNvPr id="15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5984" y="3571876"/>
            <a:ext cx="538148" cy="498028"/>
          </a:xfrm>
          <a:prstGeom prst="rect">
            <a:avLst/>
          </a:prstGeom>
          <a:noFill/>
        </p:spPr>
      </p:pic>
      <p:pic>
        <p:nvPicPr>
          <p:cNvPr id="17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28926" y="2928934"/>
            <a:ext cx="538148" cy="498028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5984" y="4429132"/>
            <a:ext cx="538148" cy="498028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3929066"/>
            <a:ext cx="538148" cy="498028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4286256"/>
            <a:ext cx="538148" cy="498028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88" y="2786058"/>
            <a:ext cx="538148" cy="498028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8" y="3500438"/>
            <a:ext cx="538148" cy="498028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15140" y="3643314"/>
            <a:ext cx="538148" cy="498028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3000372"/>
            <a:ext cx="538148" cy="498028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0826" y="4500570"/>
            <a:ext cx="538148" cy="498028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72396" y="4000504"/>
            <a:ext cx="538148" cy="498028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2" y="4357694"/>
            <a:ext cx="538148" cy="498028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dieren\vogels\toek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6380" y="2857496"/>
            <a:ext cx="538148" cy="498028"/>
          </a:xfrm>
          <a:prstGeom prst="rect">
            <a:avLst/>
          </a:prstGeom>
          <a:noFill/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58082" y="2143116"/>
            <a:ext cx="1176778" cy="103703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643306" y="357166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je…?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Afgeronde rechthoek 21"/>
          <p:cNvSpPr/>
          <p:nvPr/>
        </p:nvSpPr>
        <p:spPr>
          <a:xfrm>
            <a:off x="3143240" y="928670"/>
            <a:ext cx="307183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3357554" y="891115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/>
              <a:t>10</a:t>
            </a:r>
            <a:endParaRPr lang="nl-NL" sz="6600" dirty="0"/>
          </a:p>
        </p:txBody>
      </p:sp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2" y="2214554"/>
            <a:ext cx="1176778" cy="1037035"/>
          </a:xfrm>
          <a:prstGeom prst="rect">
            <a:avLst/>
          </a:prstGeom>
        </p:spPr>
      </p:pic>
      <p:pic>
        <p:nvPicPr>
          <p:cNvPr id="12290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2857496"/>
            <a:ext cx="377551" cy="500066"/>
          </a:xfrm>
          <a:prstGeom prst="rect">
            <a:avLst/>
          </a:prstGeom>
          <a:noFill/>
        </p:spPr>
      </p:pic>
      <p:pic>
        <p:nvPicPr>
          <p:cNvPr id="14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71736" y="2857496"/>
            <a:ext cx="377551" cy="500066"/>
          </a:xfrm>
          <a:prstGeom prst="rect">
            <a:avLst/>
          </a:prstGeom>
          <a:noFill/>
        </p:spPr>
      </p:pic>
      <p:pic>
        <p:nvPicPr>
          <p:cNvPr id="15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00232" y="2857496"/>
            <a:ext cx="377551" cy="500066"/>
          </a:xfrm>
          <a:prstGeom prst="rect">
            <a:avLst/>
          </a:prstGeom>
          <a:noFill/>
        </p:spPr>
      </p:pic>
      <p:pic>
        <p:nvPicPr>
          <p:cNvPr id="17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728" y="2857496"/>
            <a:ext cx="377551" cy="500066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3571876"/>
            <a:ext cx="377551" cy="500066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71736" y="3571876"/>
            <a:ext cx="377551" cy="500066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00232" y="3571876"/>
            <a:ext cx="377551" cy="500066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728" y="3571876"/>
            <a:ext cx="377551" cy="500066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43240" y="4286256"/>
            <a:ext cx="377551" cy="500066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71736" y="4286256"/>
            <a:ext cx="377551" cy="500066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00232" y="4286256"/>
            <a:ext cx="377551" cy="500066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728" y="4286256"/>
            <a:ext cx="377551" cy="500066"/>
          </a:xfrm>
          <a:prstGeom prst="rect">
            <a:avLst/>
          </a:prstGeom>
          <a:noFill/>
        </p:spPr>
      </p:pic>
      <p:pic>
        <p:nvPicPr>
          <p:cNvPr id="52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2857496"/>
            <a:ext cx="377551" cy="500066"/>
          </a:xfrm>
          <a:prstGeom prst="rect">
            <a:avLst/>
          </a:prstGeom>
          <a:noFill/>
        </p:spPr>
      </p:pic>
      <p:pic>
        <p:nvPicPr>
          <p:cNvPr id="53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6578" y="2857496"/>
            <a:ext cx="377551" cy="500066"/>
          </a:xfrm>
          <a:prstGeom prst="rect">
            <a:avLst/>
          </a:prstGeom>
          <a:noFill/>
        </p:spPr>
      </p:pic>
      <p:pic>
        <p:nvPicPr>
          <p:cNvPr id="54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74" y="2857496"/>
            <a:ext cx="377551" cy="500066"/>
          </a:xfrm>
          <a:prstGeom prst="rect">
            <a:avLst/>
          </a:prstGeom>
          <a:noFill/>
        </p:spPr>
      </p:pic>
      <p:pic>
        <p:nvPicPr>
          <p:cNvPr id="55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3570" y="2857496"/>
            <a:ext cx="377551" cy="500066"/>
          </a:xfrm>
          <a:prstGeom prst="rect">
            <a:avLst/>
          </a:prstGeom>
          <a:noFill/>
        </p:spPr>
      </p:pic>
      <p:pic>
        <p:nvPicPr>
          <p:cNvPr id="56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58082" y="3571876"/>
            <a:ext cx="377551" cy="500066"/>
          </a:xfrm>
          <a:prstGeom prst="rect">
            <a:avLst/>
          </a:prstGeom>
          <a:noFill/>
        </p:spPr>
      </p:pic>
      <p:pic>
        <p:nvPicPr>
          <p:cNvPr id="57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6578" y="3571876"/>
            <a:ext cx="377551" cy="500066"/>
          </a:xfrm>
          <a:prstGeom prst="rect">
            <a:avLst/>
          </a:prstGeom>
          <a:noFill/>
        </p:spPr>
      </p:pic>
      <p:pic>
        <p:nvPicPr>
          <p:cNvPr id="58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74" y="3571876"/>
            <a:ext cx="377551" cy="500066"/>
          </a:xfrm>
          <a:prstGeom prst="rect">
            <a:avLst/>
          </a:prstGeom>
          <a:noFill/>
        </p:spPr>
      </p:pic>
      <p:pic>
        <p:nvPicPr>
          <p:cNvPr id="59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3570" y="3571876"/>
            <a:ext cx="377551" cy="500066"/>
          </a:xfrm>
          <a:prstGeom prst="rect">
            <a:avLst/>
          </a:prstGeom>
          <a:noFill/>
        </p:spPr>
      </p:pic>
      <p:pic>
        <p:nvPicPr>
          <p:cNvPr id="62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74" y="4286256"/>
            <a:ext cx="377551" cy="500066"/>
          </a:xfrm>
          <a:prstGeom prst="rect">
            <a:avLst/>
          </a:prstGeom>
          <a:noFill/>
        </p:spPr>
      </p:pic>
      <p:pic>
        <p:nvPicPr>
          <p:cNvPr id="63" name="Picture 2" descr="E:\milou\website\tekeningen - kleur\thema's\dieren\vogels\spech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3570" y="4286256"/>
            <a:ext cx="377551" cy="500066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86644" y="200024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FF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FF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2050" name="Picture 2" descr="E:\milou\website\tekeningen - kleur\thema's\dieren\vogels\haa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4143380"/>
            <a:ext cx="1504916" cy="1690312"/>
          </a:xfrm>
          <a:prstGeom prst="rect">
            <a:avLst/>
          </a:prstGeom>
          <a:noFill/>
        </p:spPr>
      </p:pic>
      <p:pic>
        <p:nvPicPr>
          <p:cNvPr id="2051" name="Picture 3" descr="E:\milou\website\tekeningen - kleur\thema's\dieren\vogels\kolibri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142852"/>
            <a:ext cx="1472756" cy="1625045"/>
          </a:xfrm>
          <a:prstGeom prst="rect">
            <a:avLst/>
          </a:prstGeom>
          <a:noFill/>
        </p:spPr>
      </p:pic>
      <p:pic>
        <p:nvPicPr>
          <p:cNvPr id="2052" name="Picture 4" descr="E:\milou\website\tekeningen - kleur\thema's\dieren\vogels\koolmeesj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1071546"/>
            <a:ext cx="1603290" cy="1417895"/>
          </a:xfrm>
          <a:prstGeom prst="rect">
            <a:avLst/>
          </a:prstGeom>
          <a:noFill/>
        </p:spPr>
      </p:pic>
      <p:pic>
        <p:nvPicPr>
          <p:cNvPr id="2053" name="Picture 5" descr="E:\milou\website\tekeningen - kleur\thema's\dieren\vogels\kuiken 2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00958" y="4000504"/>
            <a:ext cx="1243850" cy="1177637"/>
          </a:xfrm>
          <a:prstGeom prst="rect">
            <a:avLst/>
          </a:prstGeom>
          <a:noFill/>
        </p:spPr>
      </p:pic>
      <p:pic>
        <p:nvPicPr>
          <p:cNvPr id="2054" name="Picture 6" descr="E:\milou\website\tekeningen - kleur\thema's\dieren\vogels\meeuw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43768" y="357166"/>
            <a:ext cx="1603289" cy="1374383"/>
          </a:xfrm>
          <a:prstGeom prst="rect">
            <a:avLst/>
          </a:prstGeom>
          <a:noFill/>
        </p:spPr>
      </p:pic>
      <p:pic>
        <p:nvPicPr>
          <p:cNvPr id="2055" name="Picture 7" descr="E:\milou\website\tekeningen - kleur\thema's\dieren\vogels\merel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596" y="1071546"/>
            <a:ext cx="1733823" cy="1287361"/>
          </a:xfrm>
          <a:prstGeom prst="rect">
            <a:avLst/>
          </a:prstGeom>
          <a:noFill/>
        </p:spPr>
      </p:pic>
      <p:pic>
        <p:nvPicPr>
          <p:cNvPr id="2056" name="Picture 8" descr="E:\milou\website\tekeningen - kleur\thema's\dieren\vogels\ooievaar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286380" y="4214818"/>
            <a:ext cx="1396139" cy="2181231"/>
          </a:xfrm>
          <a:prstGeom prst="rect">
            <a:avLst/>
          </a:prstGeom>
          <a:noFill/>
        </p:spPr>
      </p:pic>
      <p:pic>
        <p:nvPicPr>
          <p:cNvPr id="2057" name="Picture 9" descr="E:\milou\website\tekeningen - kleur\thema's\dieren\vogels\flamingo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28596" y="5000636"/>
            <a:ext cx="1112371" cy="154842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643306" y="357166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je…?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34" y="2000240"/>
            <a:ext cx="1176778" cy="1070603"/>
          </a:xfrm>
          <a:prstGeom prst="rect">
            <a:avLst/>
          </a:prstGeom>
        </p:spPr>
      </p:pic>
      <p:sp>
        <p:nvSpPr>
          <p:cNvPr id="22" name="Afgeronde rechthoek 21"/>
          <p:cNvSpPr/>
          <p:nvPr/>
        </p:nvSpPr>
        <p:spPr>
          <a:xfrm>
            <a:off x="3143240" y="928670"/>
            <a:ext cx="307183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3357554" y="891115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/>
              <a:t>2</a:t>
            </a:r>
            <a:endParaRPr lang="nl-NL" sz="6600" dirty="0"/>
          </a:p>
        </p:txBody>
      </p:sp>
      <p:pic>
        <p:nvPicPr>
          <p:cNvPr id="3074" name="Picture 2" descr="E:\milou\website\tekeningen - kleur\thema's\dieren\vogels\kakato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86512" y="4000504"/>
            <a:ext cx="536045" cy="769934"/>
          </a:xfrm>
          <a:prstGeom prst="rect">
            <a:avLst/>
          </a:prstGeom>
          <a:noFill/>
        </p:spPr>
      </p:pic>
      <p:pic>
        <p:nvPicPr>
          <p:cNvPr id="14" name="Picture 2" descr="E:\milou\website\tekeningen - kleur\thema's\dieren\vogels\kakato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2" y="2928934"/>
            <a:ext cx="536045" cy="769934"/>
          </a:xfrm>
          <a:prstGeom prst="rect">
            <a:avLst/>
          </a:prstGeom>
          <a:noFill/>
        </p:spPr>
      </p:pic>
      <p:pic>
        <p:nvPicPr>
          <p:cNvPr id="15" name="Picture 2" descr="E:\milou\website\tekeningen - kleur\thema's\dieren\vogels\kakato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14480" y="3643314"/>
            <a:ext cx="536045" cy="769934"/>
          </a:xfrm>
          <a:prstGeom prst="rect">
            <a:avLst/>
          </a:prstGeom>
          <a:noFill/>
        </p:spPr>
      </p:pic>
      <p:pic>
        <p:nvPicPr>
          <p:cNvPr id="17" name="Picture 2" descr="E:\milou\website\tekeningen - kleur\thema's\dieren\vogels\kakato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4612" y="3214686"/>
            <a:ext cx="536045" cy="769934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dieren\vogels\kakato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768" y="3000372"/>
            <a:ext cx="536045" cy="769934"/>
          </a:xfrm>
          <a:prstGeom prst="rect">
            <a:avLst/>
          </a:prstGeom>
          <a:noFill/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58082" y="2143116"/>
            <a:ext cx="1176778" cy="103703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643306" y="357166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je…?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Afgeronde rechthoek 21"/>
          <p:cNvSpPr/>
          <p:nvPr/>
        </p:nvSpPr>
        <p:spPr>
          <a:xfrm>
            <a:off x="3143240" y="928670"/>
            <a:ext cx="307183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3357554" y="891115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/>
              <a:t>5</a:t>
            </a:r>
            <a:endParaRPr lang="nl-NL" sz="6600" dirty="0"/>
          </a:p>
        </p:txBody>
      </p:sp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2" y="2214554"/>
            <a:ext cx="1176778" cy="1037035"/>
          </a:xfrm>
          <a:prstGeom prst="rect">
            <a:avLst/>
          </a:prstGeom>
        </p:spPr>
      </p:pic>
      <p:pic>
        <p:nvPicPr>
          <p:cNvPr id="4098" name="Picture 2" descr="E:\milou\website\tekeningen - kleur\thema's\dieren\vogels\kuiken 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60500" y="4071941"/>
            <a:ext cx="398266" cy="661983"/>
          </a:xfrm>
          <a:prstGeom prst="rect">
            <a:avLst/>
          </a:prstGeom>
          <a:noFill/>
        </p:spPr>
      </p:pic>
      <p:pic>
        <p:nvPicPr>
          <p:cNvPr id="14" name="Picture 2" descr="E:\milou\website\tekeningen - kleur\thema's\dieren\vogels\kuiken 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3000372"/>
            <a:ext cx="398266" cy="661983"/>
          </a:xfrm>
          <a:prstGeom prst="rect">
            <a:avLst/>
          </a:prstGeom>
          <a:noFill/>
        </p:spPr>
      </p:pic>
      <p:pic>
        <p:nvPicPr>
          <p:cNvPr id="15" name="Picture 2" descr="E:\milou\website\tekeningen - kleur\thema's\dieren\vogels\kuiken 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4612" y="4000504"/>
            <a:ext cx="398266" cy="661983"/>
          </a:xfrm>
          <a:prstGeom prst="rect">
            <a:avLst/>
          </a:prstGeom>
          <a:noFill/>
        </p:spPr>
      </p:pic>
      <p:pic>
        <p:nvPicPr>
          <p:cNvPr id="17" name="Picture 2" descr="E:\milou\website\tekeningen - kleur\thema's\dieren\vogels\kuiken 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2" y="2928934"/>
            <a:ext cx="398266" cy="661983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dieren\vogels\kuiken 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0694" y="2857496"/>
            <a:ext cx="398266" cy="661983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dieren\vogels\kuiken 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3570" y="4143380"/>
            <a:ext cx="398266" cy="661983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vogels\kuiken 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15206" y="4143380"/>
            <a:ext cx="398266" cy="661983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vogels\kuiken 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57950" y="3500438"/>
            <a:ext cx="398266" cy="661983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vogels\kuiken 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86644" y="2857496"/>
            <a:ext cx="398266" cy="661983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86644" y="200024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643306" y="357166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je…?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34" y="2000240"/>
            <a:ext cx="1176778" cy="1070603"/>
          </a:xfrm>
          <a:prstGeom prst="rect">
            <a:avLst/>
          </a:prstGeom>
        </p:spPr>
      </p:pic>
      <p:sp>
        <p:nvSpPr>
          <p:cNvPr id="22" name="Afgeronde rechthoek 21"/>
          <p:cNvSpPr/>
          <p:nvPr/>
        </p:nvSpPr>
        <p:spPr>
          <a:xfrm>
            <a:off x="3143240" y="928670"/>
            <a:ext cx="307183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3357554" y="891115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/>
              <a:t>3</a:t>
            </a:r>
            <a:endParaRPr lang="nl-NL" sz="6600" dirty="0"/>
          </a:p>
        </p:txBody>
      </p:sp>
      <p:pic>
        <p:nvPicPr>
          <p:cNvPr id="5122" name="Picture 2" descr="E:\milou\website\tekeningen - kleur\thema's\dieren\vogels\roodborstj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57290" y="4000504"/>
            <a:ext cx="687380" cy="644255"/>
          </a:xfrm>
          <a:prstGeom prst="rect">
            <a:avLst/>
          </a:prstGeom>
          <a:noFill/>
        </p:spPr>
      </p:pic>
      <p:pic>
        <p:nvPicPr>
          <p:cNvPr id="14" name="Picture 2" descr="E:\milou\website\tekeningen - kleur\thema's\dieren\vogels\roodborstj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4000504"/>
            <a:ext cx="687380" cy="644255"/>
          </a:xfrm>
          <a:prstGeom prst="rect">
            <a:avLst/>
          </a:prstGeom>
          <a:noFill/>
        </p:spPr>
      </p:pic>
      <p:pic>
        <p:nvPicPr>
          <p:cNvPr id="15" name="Picture 2" descr="E:\milou\website\tekeningen - kleur\thema's\dieren\vogels\roodborstj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00826" y="4214818"/>
            <a:ext cx="687380" cy="644255"/>
          </a:xfrm>
          <a:prstGeom prst="rect">
            <a:avLst/>
          </a:prstGeom>
          <a:noFill/>
        </p:spPr>
      </p:pic>
      <p:pic>
        <p:nvPicPr>
          <p:cNvPr id="17" name="Picture 2" descr="E:\milou\website\tekeningen - kleur\thema's\dieren\vogels\roodborstj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2330" y="3071810"/>
            <a:ext cx="687380" cy="644255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dieren\vogels\roodborstj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29322" y="2928934"/>
            <a:ext cx="687380" cy="644255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dieren\vogels\roodborstj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488" y="3714752"/>
            <a:ext cx="687380" cy="644255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vogels\roodborstj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71670" y="2857496"/>
            <a:ext cx="687380" cy="644255"/>
          </a:xfrm>
          <a:prstGeom prst="rect">
            <a:avLst/>
          </a:prstGeom>
          <a:noFill/>
        </p:spPr>
      </p:pic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58082" y="2143116"/>
            <a:ext cx="1176778" cy="103703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643306" y="357166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je…?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Afgeronde rechthoek 21"/>
          <p:cNvSpPr/>
          <p:nvPr/>
        </p:nvSpPr>
        <p:spPr>
          <a:xfrm>
            <a:off x="3143240" y="928670"/>
            <a:ext cx="307183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3357554" y="891115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/>
              <a:t>8</a:t>
            </a:r>
            <a:endParaRPr lang="nl-NL" sz="6600" dirty="0"/>
          </a:p>
        </p:txBody>
      </p:sp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2" y="2214554"/>
            <a:ext cx="1176778" cy="1037035"/>
          </a:xfrm>
          <a:prstGeom prst="rect">
            <a:avLst/>
          </a:prstGeom>
        </p:spPr>
      </p:pic>
      <p:pic>
        <p:nvPicPr>
          <p:cNvPr id="6146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14414" y="3571876"/>
            <a:ext cx="399121" cy="508998"/>
          </a:xfrm>
          <a:prstGeom prst="rect">
            <a:avLst/>
          </a:prstGeom>
          <a:noFill/>
        </p:spPr>
      </p:pic>
      <p:pic>
        <p:nvPicPr>
          <p:cNvPr id="14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28794" y="2857496"/>
            <a:ext cx="399121" cy="508998"/>
          </a:xfrm>
          <a:prstGeom prst="rect">
            <a:avLst/>
          </a:prstGeom>
          <a:noFill/>
        </p:spPr>
      </p:pic>
      <p:pic>
        <p:nvPicPr>
          <p:cNvPr id="15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86578" y="3357562"/>
            <a:ext cx="399121" cy="508998"/>
          </a:xfrm>
          <a:prstGeom prst="rect">
            <a:avLst/>
          </a:prstGeom>
          <a:noFill/>
        </p:spPr>
      </p:pic>
      <p:pic>
        <p:nvPicPr>
          <p:cNvPr id="17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57818" y="4214818"/>
            <a:ext cx="399121" cy="508998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16" y="4286256"/>
            <a:ext cx="399121" cy="508998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72396" y="3786190"/>
            <a:ext cx="399121" cy="508998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43636" y="3929066"/>
            <a:ext cx="399121" cy="508998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29520" y="2857496"/>
            <a:ext cx="399121" cy="508998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0694" y="3286124"/>
            <a:ext cx="399121" cy="508998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43636" y="2857496"/>
            <a:ext cx="399121" cy="508998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86644" y="2000240"/>
            <a:ext cx="1176778" cy="1070603"/>
          </a:xfrm>
          <a:prstGeom prst="rect">
            <a:avLst/>
          </a:prstGeom>
        </p:spPr>
      </p:pic>
      <p:pic>
        <p:nvPicPr>
          <p:cNvPr id="28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57356" y="4214818"/>
            <a:ext cx="399121" cy="508998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0298" y="3571876"/>
            <a:ext cx="399121" cy="508998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14678" y="4214818"/>
            <a:ext cx="399121" cy="508998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vogels\zwaan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86116" y="2857496"/>
            <a:ext cx="399121" cy="5089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643306" y="357166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je…?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Afgeronde rechthoek 21"/>
          <p:cNvSpPr/>
          <p:nvPr/>
        </p:nvSpPr>
        <p:spPr>
          <a:xfrm>
            <a:off x="3143240" y="928670"/>
            <a:ext cx="307183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3357554" y="891115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/>
              <a:t>1</a:t>
            </a:r>
            <a:endParaRPr lang="nl-NL" sz="6600" dirty="0"/>
          </a:p>
        </p:txBody>
      </p:sp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2" y="2214554"/>
            <a:ext cx="1176778" cy="1037035"/>
          </a:xfrm>
          <a:prstGeom prst="rect">
            <a:avLst/>
          </a:prstGeom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286644" y="2000240"/>
            <a:ext cx="1176778" cy="1070603"/>
          </a:xfrm>
          <a:prstGeom prst="rect">
            <a:avLst/>
          </a:prstGeom>
        </p:spPr>
      </p:pic>
      <p:pic>
        <p:nvPicPr>
          <p:cNvPr id="7170" name="Picture 2" descr="E:\milou\website\tekeningen - kleur\thema's\dieren\vogels\struisvog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97318" y="3357562"/>
            <a:ext cx="946450" cy="82708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643306" y="357166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je…?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34" y="2000240"/>
            <a:ext cx="1176778" cy="1070603"/>
          </a:xfrm>
          <a:prstGeom prst="rect">
            <a:avLst/>
          </a:prstGeom>
        </p:spPr>
      </p:pic>
      <p:sp>
        <p:nvSpPr>
          <p:cNvPr id="22" name="Afgeronde rechthoek 21"/>
          <p:cNvSpPr/>
          <p:nvPr/>
        </p:nvSpPr>
        <p:spPr>
          <a:xfrm>
            <a:off x="3143240" y="928670"/>
            <a:ext cx="307183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3357554" y="891115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/>
              <a:t>4</a:t>
            </a:r>
            <a:endParaRPr lang="nl-NL" sz="6600" dirty="0"/>
          </a:p>
        </p:txBody>
      </p:sp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58082" y="2143116"/>
            <a:ext cx="1176778" cy="1037035"/>
          </a:xfrm>
          <a:prstGeom prst="rect">
            <a:avLst/>
          </a:prstGeom>
        </p:spPr>
      </p:pic>
      <p:pic>
        <p:nvPicPr>
          <p:cNvPr id="8194" name="Picture 2" descr="E:\milou\website\tekeningen - kleur\thema's\dieren\vogels\vog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1669" y="3071810"/>
            <a:ext cx="575885" cy="549275"/>
          </a:xfrm>
          <a:prstGeom prst="rect">
            <a:avLst/>
          </a:prstGeom>
          <a:noFill/>
        </p:spPr>
      </p:pic>
      <p:pic>
        <p:nvPicPr>
          <p:cNvPr id="14" name="Picture 2" descr="E:\milou\website\tekeningen - kleur\thema's\dieren\vogels\vog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3107" y="4143380"/>
            <a:ext cx="575885" cy="549275"/>
          </a:xfrm>
          <a:prstGeom prst="rect">
            <a:avLst/>
          </a:prstGeom>
          <a:noFill/>
        </p:spPr>
      </p:pic>
      <p:pic>
        <p:nvPicPr>
          <p:cNvPr id="15" name="Picture 2" descr="E:\milou\website\tekeningen - kleur\thema's\dieren\vogels\vog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28728" y="3071810"/>
            <a:ext cx="575885" cy="549275"/>
          </a:xfrm>
          <a:prstGeom prst="rect">
            <a:avLst/>
          </a:prstGeom>
          <a:noFill/>
        </p:spPr>
      </p:pic>
      <p:pic>
        <p:nvPicPr>
          <p:cNvPr id="17" name="Picture 2" descr="E:\milou\website\tekeningen - kleur\thema's\dieren\vogels\vog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24347" y="4143380"/>
            <a:ext cx="575885" cy="549275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dieren\vogels\vog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15008" y="3000372"/>
            <a:ext cx="575885" cy="549275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dieren\vogels\vogel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29454" y="4000504"/>
            <a:ext cx="575885" cy="54927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643306" y="357166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je…?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2" name="Afgeronde rechthoek 21"/>
          <p:cNvSpPr/>
          <p:nvPr/>
        </p:nvSpPr>
        <p:spPr>
          <a:xfrm>
            <a:off x="3143240" y="928670"/>
            <a:ext cx="307183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3357554" y="891115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/>
              <a:t>6</a:t>
            </a:r>
            <a:endParaRPr lang="nl-NL" sz="6600" dirty="0"/>
          </a:p>
        </p:txBody>
      </p:sp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1472" y="2214554"/>
            <a:ext cx="1176778" cy="1037035"/>
          </a:xfrm>
          <a:prstGeom prst="rect">
            <a:avLst/>
          </a:prstGeom>
        </p:spPr>
      </p:pic>
      <p:pic>
        <p:nvPicPr>
          <p:cNvPr id="9218" name="Picture 2" descr="E:\milou\website\tekeningen - kleur\thema's\dieren\vogels\pauw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71802" y="2786058"/>
            <a:ext cx="520453" cy="560381"/>
          </a:xfrm>
          <a:prstGeom prst="rect">
            <a:avLst/>
          </a:prstGeom>
          <a:noFill/>
        </p:spPr>
      </p:pic>
      <p:pic>
        <p:nvPicPr>
          <p:cNvPr id="14" name="Picture 2" descr="E:\milou\website\tekeningen - kleur\thema's\dieren\vogels\pauw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71604" y="3143248"/>
            <a:ext cx="520453" cy="560381"/>
          </a:xfrm>
          <a:prstGeom prst="rect">
            <a:avLst/>
          </a:prstGeom>
          <a:noFill/>
        </p:spPr>
      </p:pic>
      <p:pic>
        <p:nvPicPr>
          <p:cNvPr id="15" name="Picture 2" descr="E:\milou\website\tekeningen - kleur\thema's\dieren\vogels\pauw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4612" y="3857628"/>
            <a:ext cx="520453" cy="560381"/>
          </a:xfrm>
          <a:prstGeom prst="rect">
            <a:avLst/>
          </a:prstGeom>
          <a:noFill/>
        </p:spPr>
      </p:pic>
      <p:pic>
        <p:nvPicPr>
          <p:cNvPr id="17" name="Picture 2" descr="E:\milou\website\tekeningen - kleur\thema's\dieren\vogels\pauw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57290" y="4214818"/>
            <a:ext cx="520453" cy="560381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dieren\vogels\pauw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6380" y="3786190"/>
            <a:ext cx="520453" cy="560381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dieren\vogels\pauw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7884" y="2643182"/>
            <a:ext cx="520453" cy="560381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vogels\pauw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74" y="3429000"/>
            <a:ext cx="520453" cy="560381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vogels\pauw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74" y="4357694"/>
            <a:ext cx="520453" cy="560381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vogels\pauw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29520" y="4071942"/>
            <a:ext cx="520453" cy="560381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vogels\pauw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768" y="3071810"/>
            <a:ext cx="520453" cy="560381"/>
          </a:xfrm>
          <a:prstGeom prst="rect">
            <a:avLst/>
          </a:prstGeom>
          <a:noFill/>
        </p:spPr>
      </p:pic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286644" y="200024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899592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99FF"/>
          </a:solidFill>
          <a:ln>
            <a:solidFill>
              <a:srgbClr val="FF66FF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643306" y="357166"/>
            <a:ext cx="177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je…?</a:t>
            </a:r>
            <a:endParaRPr lang="nl-NL" dirty="0">
              <a:latin typeface="Comic Sans MS" pitchFamily="66" charset="0"/>
            </a:endParaRPr>
          </a:p>
        </p:txBody>
      </p: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034" y="2000240"/>
            <a:ext cx="1176778" cy="1070603"/>
          </a:xfrm>
          <a:prstGeom prst="rect">
            <a:avLst/>
          </a:prstGeom>
        </p:spPr>
      </p:pic>
      <p:sp>
        <p:nvSpPr>
          <p:cNvPr id="22" name="Afgeronde rechthoek 21"/>
          <p:cNvSpPr/>
          <p:nvPr/>
        </p:nvSpPr>
        <p:spPr>
          <a:xfrm>
            <a:off x="3143240" y="928670"/>
            <a:ext cx="3071834" cy="1233256"/>
          </a:xfrm>
          <a:prstGeom prst="roundRect">
            <a:avLst/>
          </a:prstGeom>
          <a:noFill/>
          <a:ln w="1016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5072066" y="2500306"/>
            <a:ext cx="3168352" cy="2643206"/>
          </a:xfrm>
          <a:prstGeom prst="roundRect">
            <a:avLst/>
          </a:prstGeom>
          <a:solidFill>
            <a:schemeClr val="bg1"/>
          </a:solidFill>
          <a:ln w="101600">
            <a:solidFill>
              <a:srgbClr val="FF99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PIJL-OMHOOG 34"/>
          <p:cNvSpPr/>
          <p:nvPr/>
        </p:nvSpPr>
        <p:spPr>
          <a:xfrm>
            <a:off x="1857356" y="5429264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6" name="PIJL-OMHOOG 35"/>
          <p:cNvSpPr/>
          <p:nvPr/>
        </p:nvSpPr>
        <p:spPr>
          <a:xfrm>
            <a:off x="6143636" y="5500702"/>
            <a:ext cx="1143008" cy="928694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Tekstvak 36"/>
          <p:cNvSpPr txBox="1"/>
          <p:nvPr/>
        </p:nvSpPr>
        <p:spPr>
          <a:xfrm>
            <a:off x="3357554" y="891115"/>
            <a:ext cx="2643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/>
              <a:t>9</a:t>
            </a:r>
            <a:endParaRPr lang="nl-NL" sz="6600" dirty="0"/>
          </a:p>
        </p:txBody>
      </p:sp>
      <p:pic>
        <p:nvPicPr>
          <p:cNvPr id="39" name="Afbeelding 3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58082" y="2143116"/>
            <a:ext cx="1176778" cy="1037035"/>
          </a:xfrm>
          <a:prstGeom prst="rect">
            <a:avLst/>
          </a:prstGeom>
        </p:spPr>
      </p:pic>
      <p:pic>
        <p:nvPicPr>
          <p:cNvPr id="10242" name="Picture 2" descr="E:\milou\website\tekeningen - kleur\thema's\dieren\vogels\reig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00166" y="2857496"/>
            <a:ext cx="385263" cy="503228"/>
          </a:xfrm>
          <a:prstGeom prst="rect">
            <a:avLst/>
          </a:prstGeom>
          <a:noFill/>
        </p:spPr>
      </p:pic>
      <p:pic>
        <p:nvPicPr>
          <p:cNvPr id="14" name="Picture 2" descr="E:\milou\website\tekeningen - kleur\thema's\dieren\vogels\reig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28926" y="2857496"/>
            <a:ext cx="385263" cy="503228"/>
          </a:xfrm>
          <a:prstGeom prst="rect">
            <a:avLst/>
          </a:prstGeom>
          <a:noFill/>
        </p:spPr>
      </p:pic>
      <p:pic>
        <p:nvPicPr>
          <p:cNvPr id="15" name="Picture 2" descr="E:\milou\website\tekeningen - kleur\thema's\dieren\vogels\reig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14546" y="2857496"/>
            <a:ext cx="385263" cy="503228"/>
          </a:xfrm>
          <a:prstGeom prst="rect">
            <a:avLst/>
          </a:prstGeom>
          <a:noFill/>
        </p:spPr>
      </p:pic>
      <p:pic>
        <p:nvPicPr>
          <p:cNvPr id="17" name="Picture 2" descr="E:\milou\website\tekeningen - kleur\thema's\dieren\vogels\reig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00166" y="3643314"/>
            <a:ext cx="385263" cy="503228"/>
          </a:xfrm>
          <a:prstGeom prst="rect">
            <a:avLst/>
          </a:prstGeom>
          <a:noFill/>
        </p:spPr>
      </p:pic>
      <p:pic>
        <p:nvPicPr>
          <p:cNvPr id="20" name="Picture 2" descr="E:\milou\website\tekeningen - kleur\thema's\dieren\vogels\reig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28926" y="3643314"/>
            <a:ext cx="385263" cy="503228"/>
          </a:xfrm>
          <a:prstGeom prst="rect">
            <a:avLst/>
          </a:prstGeom>
          <a:noFill/>
        </p:spPr>
      </p:pic>
      <p:pic>
        <p:nvPicPr>
          <p:cNvPr id="21" name="Picture 2" descr="E:\milou\website\tekeningen - kleur\thema's\dieren\vogels\reig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14546" y="3643314"/>
            <a:ext cx="385263" cy="503228"/>
          </a:xfrm>
          <a:prstGeom prst="rect">
            <a:avLst/>
          </a:prstGeom>
          <a:noFill/>
        </p:spPr>
      </p:pic>
      <p:pic>
        <p:nvPicPr>
          <p:cNvPr id="23" name="Picture 2" descr="E:\milou\website\tekeningen - kleur\thema's\dieren\vogels\reig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00166" y="4357694"/>
            <a:ext cx="385263" cy="503228"/>
          </a:xfrm>
          <a:prstGeom prst="rect">
            <a:avLst/>
          </a:prstGeom>
          <a:noFill/>
        </p:spPr>
      </p:pic>
      <p:pic>
        <p:nvPicPr>
          <p:cNvPr id="24" name="Picture 2" descr="E:\milou\website\tekeningen - kleur\thema's\dieren\vogels\reig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28926" y="4357694"/>
            <a:ext cx="385263" cy="503228"/>
          </a:xfrm>
          <a:prstGeom prst="rect">
            <a:avLst/>
          </a:prstGeom>
          <a:noFill/>
        </p:spPr>
      </p:pic>
      <p:pic>
        <p:nvPicPr>
          <p:cNvPr id="25" name="Picture 2" descr="E:\milou\website\tekeningen - kleur\thema's\dieren\vogels\reig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14546" y="4357694"/>
            <a:ext cx="385263" cy="503228"/>
          </a:xfrm>
          <a:prstGeom prst="rect">
            <a:avLst/>
          </a:prstGeom>
          <a:noFill/>
        </p:spPr>
      </p:pic>
      <p:pic>
        <p:nvPicPr>
          <p:cNvPr id="27" name="Picture 2" descr="E:\milou\website\tekeningen - kleur\thema's\dieren\vogels\reig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86446" y="3214686"/>
            <a:ext cx="385263" cy="503228"/>
          </a:xfrm>
          <a:prstGeom prst="rect">
            <a:avLst/>
          </a:prstGeom>
          <a:noFill/>
        </p:spPr>
      </p:pic>
      <p:pic>
        <p:nvPicPr>
          <p:cNvPr id="28" name="Picture 2" descr="E:\milou\website\tekeningen - kleur\thema's\dieren\vogels\reig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15206" y="3214686"/>
            <a:ext cx="385263" cy="503228"/>
          </a:xfrm>
          <a:prstGeom prst="rect">
            <a:avLst/>
          </a:prstGeom>
          <a:noFill/>
        </p:spPr>
      </p:pic>
      <p:pic>
        <p:nvPicPr>
          <p:cNvPr id="29" name="Picture 2" descr="E:\milou\website\tekeningen - kleur\thema's\dieren\vogels\reig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00826" y="3214686"/>
            <a:ext cx="385263" cy="503228"/>
          </a:xfrm>
          <a:prstGeom prst="rect">
            <a:avLst/>
          </a:prstGeom>
          <a:noFill/>
        </p:spPr>
      </p:pic>
      <p:pic>
        <p:nvPicPr>
          <p:cNvPr id="30" name="Picture 2" descr="E:\milou\website\tekeningen - kleur\thema's\dieren\vogels\reig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86446" y="4000504"/>
            <a:ext cx="385263" cy="503228"/>
          </a:xfrm>
          <a:prstGeom prst="rect">
            <a:avLst/>
          </a:prstGeom>
          <a:noFill/>
        </p:spPr>
      </p:pic>
      <p:pic>
        <p:nvPicPr>
          <p:cNvPr id="31" name="Picture 2" descr="E:\milou\website\tekeningen - kleur\thema's\dieren\vogels\reig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15206" y="4000504"/>
            <a:ext cx="385263" cy="503228"/>
          </a:xfrm>
          <a:prstGeom prst="rect">
            <a:avLst/>
          </a:prstGeom>
          <a:noFill/>
        </p:spPr>
      </p:pic>
      <p:pic>
        <p:nvPicPr>
          <p:cNvPr id="32" name="Picture 2" descr="E:\milou\website\tekeningen - kleur\thema's\dieren\vogels\reige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00826" y="4000504"/>
            <a:ext cx="385263" cy="50322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82</Words>
  <Application>Microsoft Office PowerPoint</Application>
  <PresentationFormat>Diavoorstelling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51</cp:revision>
  <dcterms:created xsi:type="dcterms:W3CDTF">2016-05-02T13:46:17Z</dcterms:created>
  <dcterms:modified xsi:type="dcterms:W3CDTF">2022-03-17T09:11:53Z</dcterms:modified>
</cp:coreProperties>
</file>