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96" r:id="rId4"/>
    <p:sldId id="297" r:id="rId5"/>
    <p:sldId id="288" r:id="rId6"/>
    <p:sldId id="298" r:id="rId7"/>
    <p:sldId id="302" r:id="rId8"/>
    <p:sldId id="300" r:id="rId9"/>
    <p:sldId id="301" r:id="rId10"/>
    <p:sldId id="303" r:id="rId11"/>
    <p:sldId id="299" r:id="rId12"/>
    <p:sldId id="26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SyhG3FettnQxyrOcA20AQA" hashData="KVkCfdPu0FDiLkOWXD8U7Ts6c4k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66FF"/>
    <a:srgbClr val="FF66FF"/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322" autoAdjust="0"/>
    <p:restoredTop sz="86449" autoAdjust="0"/>
  </p:normalViewPr>
  <p:slideViewPr>
    <p:cSldViewPr>
      <p:cViewPr>
        <p:scale>
          <a:sx n="75" d="100"/>
          <a:sy n="75" d="100"/>
        </p:scale>
        <p:origin x="-1008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20-4-2022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7252" y="1571612"/>
            <a:ext cx="1615140" cy="1748535"/>
          </a:xfrm>
          <a:prstGeom prst="rect">
            <a:avLst/>
          </a:prstGeom>
          <a:noFill/>
        </p:spPr>
      </p:pic>
      <p:sp>
        <p:nvSpPr>
          <p:cNvPr id="4" name="Afgeronde rechthoek 3"/>
          <p:cNvSpPr/>
          <p:nvPr/>
        </p:nvSpPr>
        <p:spPr>
          <a:xfrm>
            <a:off x="2857488" y="1340768"/>
            <a:ext cx="3429024" cy="2160240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 smtClean="0">
                <a:latin typeface="Comic Sans MS" pitchFamily="66" charset="0"/>
              </a:rPr>
              <a:t>Digibordles</a:t>
            </a:r>
            <a:r>
              <a:rPr lang="nl-NL" sz="3600" dirty="0" smtClean="0">
                <a:latin typeface="Comic Sans MS" pitchFamily="66" charset="0"/>
              </a:rPr>
              <a:t> gepast betalen </a:t>
            </a:r>
            <a:r>
              <a:rPr lang="nl-NL" sz="2400" dirty="0" smtClean="0">
                <a:latin typeface="Comic Sans MS" pitchFamily="66" charset="0"/>
              </a:rPr>
              <a:t>– €1 munten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1714480" y="4000504"/>
            <a:ext cx="2714644" cy="1440000"/>
          </a:xfrm>
          <a:prstGeom prst="roundRect">
            <a:avLst/>
          </a:prstGeom>
          <a:noFill/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7358082" y="5572140"/>
            <a:ext cx="1678414" cy="1169228"/>
          </a:xfrm>
          <a:prstGeom prst="rightArrow">
            <a:avLst/>
          </a:prstGeom>
          <a:solidFill>
            <a:srgbClr val="CC66FF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start</a:t>
            </a:r>
            <a:endParaRPr lang="nl-NL" dirty="0"/>
          </a:p>
        </p:txBody>
      </p:sp>
      <p:sp>
        <p:nvSpPr>
          <p:cNvPr id="10" name="Afgeronde rechthoek 9"/>
          <p:cNvSpPr/>
          <p:nvPr/>
        </p:nvSpPr>
        <p:spPr>
          <a:xfrm>
            <a:off x="4786314" y="4000504"/>
            <a:ext cx="2714644" cy="1440000"/>
          </a:xfrm>
          <a:prstGeom prst="roundRect">
            <a:avLst/>
          </a:prstGeom>
          <a:noFill/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2290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357686" y="1857364"/>
            <a:ext cx="1728338" cy="1119170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4857752" y="1934166"/>
            <a:ext cx="114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6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11" name="Afbeelding 10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4214818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4786322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Afbeelding 12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4143380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4214818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Afbeelding 15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4786322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Afbeelding 18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4857760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Afbeelding 19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4786322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Afbeelding 21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4857760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Afbeelding 22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4143380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Afbeelding 23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4643446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Afbeelding 24" descr="Extra gift 2 Euro – PKN Brakel Websho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4286256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4" name="Afgeronde rechthoek 13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5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7" name="Tekstvak 16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5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25" name="Afbeelding 2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Afbeelding 2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Afbeelding 2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Afbeelding 2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Afbeelding 3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Afbeelding 4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Afbeelding 4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Afbeelding 4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Afbeelding 4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11266" name="Picture 2" descr="E:\milou\website\tekeningen - kleur\thema's\dieren\vogels\ekst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7620" y="1000108"/>
            <a:ext cx="1160326" cy="10874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4" name="Afgeronde rechthoek 13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5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7" name="Tekstvak 16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12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20" name="Afbeelding 1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fbeelding 2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Afbeelding 2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Afbeelding 2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Afbeelding 2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Afbeelding 2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Afbeelding 2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Afbeelding 2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Afbeelding 3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Afbeelding 3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Afbeelding 3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Afbeelding 3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Afbeelding 3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Afbeelding 4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Afbeelding 4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Afbeelding 4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Afbeelding 4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Afbeelding 4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Afbeelding 45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Afbeelding 4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Afbeelding 4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Afbeelding 4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7170" name="Picture 2" descr="E:\milou\website\tekeningen - kleur\thema's\dieren\vogels\struisvog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2282" y="1071546"/>
            <a:ext cx="1144475" cy="10001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2290" name="Picture 2" descr="E:\milou\website\tekeningen - kleur\thema's\dieren\vogels\eks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4071942"/>
            <a:ext cx="1285884" cy="1205116"/>
          </a:xfrm>
          <a:prstGeom prst="rect">
            <a:avLst/>
          </a:prstGeom>
          <a:noFill/>
        </p:spPr>
      </p:pic>
      <p:pic>
        <p:nvPicPr>
          <p:cNvPr id="12291" name="Picture 3" descr="E:\milou\website\tekeningen - kleur\thema's\dieren\vogels\ha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1071546"/>
            <a:ext cx="1301845" cy="1462223"/>
          </a:xfrm>
          <a:prstGeom prst="rect">
            <a:avLst/>
          </a:prstGeom>
          <a:noFill/>
        </p:spPr>
      </p:pic>
      <p:pic>
        <p:nvPicPr>
          <p:cNvPr id="12292" name="Picture 4" descr="E:\milou\website\tekeningen - kleur\thema's\dieren\vogels\kakato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214290"/>
            <a:ext cx="1096075" cy="1574318"/>
          </a:xfrm>
          <a:prstGeom prst="rect">
            <a:avLst/>
          </a:prstGeom>
          <a:noFill/>
        </p:spPr>
      </p:pic>
      <p:pic>
        <p:nvPicPr>
          <p:cNvPr id="12293" name="Picture 5" descr="E:\milou\website\tekeningen - kleur\thema's\dieren\vogels\kalko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786322"/>
            <a:ext cx="1688880" cy="1670060"/>
          </a:xfrm>
          <a:prstGeom prst="rect">
            <a:avLst/>
          </a:prstGeom>
          <a:noFill/>
        </p:spPr>
      </p:pic>
      <p:pic>
        <p:nvPicPr>
          <p:cNvPr id="12294" name="Picture 6" descr="E:\milou\website\tekeningen - kleur\thema's\dieren\vogels\ki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876" y="5000636"/>
            <a:ext cx="1584962" cy="1330484"/>
          </a:xfrm>
          <a:prstGeom prst="rect">
            <a:avLst/>
          </a:prstGeom>
          <a:noFill/>
        </p:spPr>
      </p:pic>
      <p:pic>
        <p:nvPicPr>
          <p:cNvPr id="12295" name="Picture 7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3857628"/>
            <a:ext cx="1274024" cy="1405763"/>
          </a:xfrm>
          <a:prstGeom prst="rect">
            <a:avLst/>
          </a:prstGeom>
          <a:noFill/>
        </p:spPr>
      </p:pic>
      <p:pic>
        <p:nvPicPr>
          <p:cNvPr id="12296" name="Picture 8" descr="E:\milou\website\tekeningen - kleur\thema's\dieren\vogels\koolmee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29520" y="1071546"/>
            <a:ext cx="1386943" cy="1226565"/>
          </a:xfrm>
          <a:prstGeom prst="rect">
            <a:avLst/>
          </a:prstGeom>
          <a:noFill/>
        </p:spPr>
      </p:pic>
      <p:pic>
        <p:nvPicPr>
          <p:cNvPr id="12297" name="Picture 9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1472" y="357166"/>
            <a:ext cx="1880005" cy="136559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4" name="Afgeronde rechthoek 13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5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7" name="Tekstvak 16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2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28" name="Afbeelding 2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Afbeelding 4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3074" name="Picture 2" descr="E:\milou\website\tekeningen - kleur\thema's\dieren\vogels\kuiken 2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57620" y="1071546"/>
            <a:ext cx="1022834" cy="968387"/>
          </a:xfrm>
          <a:prstGeom prst="rect">
            <a:avLst/>
          </a:prstGeom>
          <a:noFill/>
        </p:spPr>
      </p:pic>
      <p:pic>
        <p:nvPicPr>
          <p:cNvPr id="50" name="Afbeelding 4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5" name="Tekstvak 14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6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20" name="Afbeelding 1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fbeelding 2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Afbeelding 2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Afbeelding 2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Afbeelding 3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Afbeelding 3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Afbeelding 3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Afbeelding 3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Afbeelding 3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Afbeelding 4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Afbeelding 4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85762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Afbeelding 4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85762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Afbeelding 4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85762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pic>
        <p:nvPicPr>
          <p:cNvPr id="4098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7621" y="1000109"/>
            <a:ext cx="971150" cy="10715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4" name="Afgeronde rechthoek 13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5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7" name="Tekstvak 16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3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23" name="Afbeelding 2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Afbeelding 2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414338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Afbeelding 3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Afbeelding 4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321468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Afbeelding 4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307181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Afbeelding 4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414338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Afbeelding 4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307181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5122" name="Picture 2" descr="E:\milou\website\tekeningen - kleur\thema's\dieren\vogels\meeuw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86182" y="1000108"/>
            <a:ext cx="1240776" cy="10636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5" name="Tekstvak 14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8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17" name="Afbeelding 1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21468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Afbeelding 1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21468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fbeelding 2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21468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Afbeelding 2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21468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Afbeelding 2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92906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Afbeelding 2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92906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Afbeelding 2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92906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Afbeelding 2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92906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Afbeelding 3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Afbeelding 3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Afbeelding 3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Afbeelding 4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Afbeelding 4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Afbeelding 4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Afbeelding 4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Afbeelding 4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Afbeelding 45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Afbeelding 4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Afbeelding 4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Afbeelding 4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pic>
        <p:nvPicPr>
          <p:cNvPr id="2050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4744" y="1071546"/>
            <a:ext cx="1278522" cy="9286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5" name="Tekstvak 14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7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20" name="Afbeelding 1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fbeelding 2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Afbeelding 2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Afbeelding 2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Afbeelding 2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Afbeelding 2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Afbeelding 3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Afbeelding 3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Afbeelding 3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Afbeelding 3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Afbeelding 4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Afbeelding 4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85762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Afbeelding 4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85762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Afbeelding 4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85762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Afbeelding 4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85762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pic>
        <p:nvPicPr>
          <p:cNvPr id="6146" name="Picture 2" descr="E:\milou\website\tekeningen - kleur\thema's\dieren\vogels\koolmee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7620" y="1031871"/>
            <a:ext cx="1175766" cy="103980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5" name="Tekstvak 14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10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17" name="Afbeelding 1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Afbeelding 1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fbeelding 2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Afbeelding 2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Afbeelding 2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Afbeelding 2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Afbeelding 2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Afbeelding 2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Afbeelding 3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Afbeelding 3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Afbeelding 3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Afbeelding 3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Afbeelding 3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Afbeelding 4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Afbeelding 4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Afbeelding 4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Afbeelding 4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Afbeelding 4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Afbeelding 45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Afbeelding 4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Afbeelding 4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Afbeelding 4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pic>
        <p:nvPicPr>
          <p:cNvPr id="10242" name="Picture 2" descr="E:\milou\website\tekeningen - kleur\thema's\dieren\vogels\kakato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794" y="1014427"/>
            <a:ext cx="736081" cy="105725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5" name="Tekstvak 14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4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20" name="Afbeelding 1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fbeelding 2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1432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Afbeelding 3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4000504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Afbeelding 3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000504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Afbeelding 3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3000372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Afbeelding 3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Afbeelding 4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3714752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Afbeelding 4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4071942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Afbeelding 4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pic>
        <p:nvPicPr>
          <p:cNvPr id="8194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00496" y="1000108"/>
            <a:ext cx="841389" cy="11144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2928926" y="357166"/>
            <a:ext cx="279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is gepast betaald?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4" name="Afgeronde rechthoek 13"/>
          <p:cNvSpPr/>
          <p:nvPr/>
        </p:nvSpPr>
        <p:spPr>
          <a:xfrm>
            <a:off x="3143240" y="928670"/>
            <a:ext cx="235745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5" name="Picture 2" descr="https://www.muldi.nl/resize/VNKN2336-200826.jpg/0/1100/True/label-apli-karton-nr387-13x20mm-w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58306" y="1000108"/>
            <a:ext cx="1728338" cy="1119170"/>
          </a:xfrm>
          <a:prstGeom prst="rect">
            <a:avLst/>
          </a:prstGeom>
          <a:noFill/>
        </p:spPr>
      </p:pic>
      <p:sp>
        <p:nvSpPr>
          <p:cNvPr id="17" name="Tekstvak 16"/>
          <p:cNvSpPr txBox="1"/>
          <p:nvPr/>
        </p:nvSpPr>
        <p:spPr>
          <a:xfrm>
            <a:off x="5929322" y="107154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Comic Sans MS" pitchFamily="66" charset="0"/>
              </a:rPr>
              <a:t>€</a:t>
            </a:r>
            <a:r>
              <a:rPr lang="nl-NL" sz="5400" dirty="0" smtClean="0">
                <a:latin typeface="Comic Sans MS" pitchFamily="66" charset="0"/>
              </a:rPr>
              <a:t>9</a:t>
            </a:r>
            <a:endParaRPr lang="nl-NL" sz="1000" dirty="0">
              <a:latin typeface="Comic Sans MS" pitchFamily="66" charset="0"/>
            </a:endParaRPr>
          </a:p>
        </p:txBody>
      </p:sp>
      <p:pic>
        <p:nvPicPr>
          <p:cNvPr id="21" name="Afbeelding 2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Afbeelding 2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Afbeelding 2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Afbeelding 2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Afbeelding 3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Afbeelding 3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Afbeelding 33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Afbeelding 39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Afbeelding 40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285749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Afbeelding 41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Afbeelding 42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Afbeelding 44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357187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Afbeelding 46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Afbeelding 47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Afbeelding 48" descr="Extra gift 2 Euro – PKN Brakel Websho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4286256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9218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66207" y="1000108"/>
            <a:ext cx="933737" cy="10613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107</Words>
  <Application>Microsoft Office PowerPoint</Application>
  <PresentationFormat>Diavoorstelling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49</cp:revision>
  <dcterms:created xsi:type="dcterms:W3CDTF">2016-05-02T13:46:17Z</dcterms:created>
  <dcterms:modified xsi:type="dcterms:W3CDTF">2022-04-20T14:05:46Z</dcterms:modified>
</cp:coreProperties>
</file>