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4" r:id="rId4"/>
    <p:sldId id="275" r:id="rId5"/>
    <p:sldId id="273" r:id="rId6"/>
    <p:sldId id="292" r:id="rId7"/>
    <p:sldId id="290" r:id="rId8"/>
    <p:sldId id="296" r:id="rId9"/>
    <p:sldId id="289" r:id="rId10"/>
    <p:sldId id="293" r:id="rId11"/>
    <p:sldId id="291" r:id="rId12"/>
    <p:sldId id="294" r:id="rId13"/>
    <p:sldId id="295" r:id="rId14"/>
    <p:sldId id="297" r:id="rId15"/>
    <p:sldId id="276" r:id="rId16"/>
    <p:sldId id="279" r:id="rId17"/>
    <p:sldId id="282" r:id="rId18"/>
    <p:sldId id="280" r:id="rId19"/>
    <p:sldId id="278" r:id="rId20"/>
    <p:sldId id="283" r:id="rId21"/>
    <p:sldId id="284" r:id="rId22"/>
    <p:sldId id="287" r:id="rId23"/>
    <p:sldId id="288" r:id="rId24"/>
    <p:sldId id="281" r:id="rId25"/>
    <p:sldId id="285" r:id="rId26"/>
    <p:sldId id="286" r:id="rId27"/>
    <p:sldId id="27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JjDV/jz8l5PpeAPu5jOpQ==" hashData="ZCzFGizt0m7qlJ27KzUupbXrPh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2" autoAdjust="0"/>
    <p:restoredTop sz="94626" autoAdjust="0"/>
  </p:normalViewPr>
  <p:slideViewPr>
    <p:cSldViewPr>
      <p:cViewPr varScale="1">
        <p:scale>
          <a:sx n="98" d="100"/>
          <a:sy n="98" d="100"/>
        </p:scale>
        <p:origin x="-8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3-7-2016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37112"/>
              <a:ext cx="504405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37112"/>
              <a:ext cx="504405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37112"/>
              <a:ext cx="504405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239347" y="1628800"/>
            <a:ext cx="3038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beestjes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463477" y="3356992"/>
            <a:ext cx="20858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beestjes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4695723" y="4581128"/>
            <a:ext cx="20858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bees</a:t>
            </a:r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je</a:t>
            </a:r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ts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463477" y="4581128"/>
            <a:ext cx="20858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bestejes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4666705" y="3356992"/>
            <a:ext cx="20858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bejestes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wesp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wesp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w</a:t>
              </a:r>
              <a:r>
                <a:rPr lang="nl-NL" sz="4000" dirty="0" err="1" smtClean="0">
                  <a:latin typeface="Comic Sans MS" pitchFamily="66" charset="0"/>
                </a:rPr>
                <a:t>p</a:t>
              </a:r>
              <a:r>
                <a:rPr lang="nl-NL" sz="4000" dirty="0" err="1" smtClean="0">
                  <a:latin typeface="Comic Sans MS" pitchFamily="66" charset="0"/>
                </a:rPr>
                <a:t>es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weps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wsep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9218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268760"/>
            <a:ext cx="1096199" cy="16899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worm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womr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o</a:t>
              </a:r>
              <a:r>
                <a:rPr lang="nl-NL" sz="4000" dirty="0" err="1" smtClean="0">
                  <a:latin typeface="Comic Sans MS" pitchFamily="66" charset="0"/>
                </a:rPr>
                <a:t>wrm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morw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worm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7170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1" y="1556792"/>
            <a:ext cx="1535859" cy="11619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mier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emir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meir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mier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mi</a:t>
              </a:r>
              <a:r>
                <a:rPr lang="nl-NL" sz="4000" dirty="0" err="1" smtClean="0">
                  <a:latin typeface="Comic Sans MS" pitchFamily="66" charset="0"/>
                </a:rPr>
                <a:t>r</a:t>
              </a:r>
              <a:r>
                <a:rPr lang="nl-NL" sz="4000" dirty="0" err="1" smtClean="0">
                  <a:latin typeface="Comic Sans MS" pitchFamily="66" charset="0"/>
                </a:rPr>
                <a:t>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10242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295266" cy="12522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tor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rto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tro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rot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tor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11266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12776"/>
            <a:ext cx="1274730" cy="14653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5602" name="Picture 2" descr="D:\milou\website\tekeningen - kleur\thema's\dieren\kriebelbeestjes\rups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05064"/>
            <a:ext cx="1892406" cy="1212726"/>
          </a:xfrm>
          <a:prstGeom prst="rect">
            <a:avLst/>
          </a:prstGeom>
          <a:noFill/>
        </p:spPr>
      </p:pic>
      <p:pic>
        <p:nvPicPr>
          <p:cNvPr id="25603" name="Picture 3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5013176"/>
            <a:ext cx="1246931" cy="1254477"/>
          </a:xfrm>
          <a:prstGeom prst="rect">
            <a:avLst/>
          </a:prstGeom>
          <a:noFill/>
        </p:spPr>
      </p:pic>
      <p:pic>
        <p:nvPicPr>
          <p:cNvPr id="25604" name="Picture 4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149080"/>
            <a:ext cx="1812354" cy="1239556"/>
          </a:xfrm>
          <a:prstGeom prst="rect">
            <a:avLst/>
          </a:prstGeom>
          <a:noFill/>
        </p:spPr>
      </p:pic>
      <p:pic>
        <p:nvPicPr>
          <p:cNvPr id="25605" name="Picture 5" descr="D:\milou\website\tekeningen - kleur\thema's\dieren\kriebelbeestjes\mug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052736"/>
            <a:ext cx="1518298" cy="1447031"/>
          </a:xfrm>
          <a:prstGeom prst="rect">
            <a:avLst/>
          </a:prstGeom>
          <a:noFill/>
        </p:spPr>
      </p:pic>
      <p:pic>
        <p:nvPicPr>
          <p:cNvPr id="25606" name="Picture 6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797152"/>
            <a:ext cx="1350590" cy="1629446"/>
          </a:xfrm>
          <a:prstGeom prst="rect">
            <a:avLst/>
          </a:prstGeom>
          <a:noFill/>
        </p:spPr>
      </p:pic>
      <p:pic>
        <p:nvPicPr>
          <p:cNvPr id="25607" name="Picture 7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332656"/>
            <a:ext cx="1806701" cy="1224136"/>
          </a:xfrm>
          <a:prstGeom prst="rect">
            <a:avLst/>
          </a:prstGeom>
          <a:noFill/>
        </p:spPr>
      </p:pic>
      <p:pic>
        <p:nvPicPr>
          <p:cNvPr id="25608" name="Picture 8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1310899"/>
            <a:ext cx="1761113" cy="1262786"/>
          </a:xfrm>
          <a:prstGeom prst="rect">
            <a:avLst/>
          </a:prstGeom>
          <a:noFill/>
        </p:spPr>
      </p:pic>
      <p:pic>
        <p:nvPicPr>
          <p:cNvPr id="25609" name="Picture 9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5536" y="404664"/>
            <a:ext cx="1656184" cy="110328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krekel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krekel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</a:t>
              </a:r>
              <a:r>
                <a:rPr lang="nl-NL" sz="3600" dirty="0" err="1" smtClean="0">
                  <a:latin typeface="Comic Sans MS" pitchFamily="66" charset="0"/>
                </a:rPr>
                <a:t>eke</a:t>
              </a:r>
              <a:r>
                <a:rPr lang="nl-NL" sz="3600" dirty="0" err="1" smtClean="0">
                  <a:latin typeface="Comic Sans MS" pitchFamily="66" charset="0"/>
                </a:rPr>
                <a:t>rl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ke</a:t>
              </a:r>
              <a:r>
                <a:rPr lang="nl-NL" sz="3600" dirty="0" err="1" smtClean="0">
                  <a:latin typeface="Comic Sans MS" pitchFamily="66" charset="0"/>
                </a:rPr>
                <a:t>krel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kekel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kreekl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krek</a:t>
              </a:r>
              <a:r>
                <a:rPr lang="nl-NL" sz="3600" dirty="0" err="1" smtClean="0">
                  <a:latin typeface="Comic Sans MS" pitchFamily="66" charset="0"/>
                </a:rPr>
                <a:t>l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3314" name="Picture 2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1363609" cy="15117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boktor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botkor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boktor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tor</a:t>
              </a:r>
              <a:r>
                <a:rPr lang="nl-NL" sz="3600" dirty="0" smtClean="0">
                  <a:latin typeface="Comic Sans MS" pitchFamily="66" charset="0"/>
                </a:rPr>
                <a:t>bok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</a:t>
              </a:r>
              <a:r>
                <a:rPr lang="nl-NL" sz="3600" dirty="0" err="1" smtClean="0">
                  <a:latin typeface="Comic Sans MS" pitchFamily="66" charset="0"/>
                </a:rPr>
                <a:t>obtor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bo</a:t>
              </a:r>
              <a:r>
                <a:rPr lang="nl-NL" sz="3600" dirty="0" err="1" smtClean="0">
                  <a:latin typeface="Comic Sans MS" pitchFamily="66" charset="0"/>
                </a:rPr>
                <a:t>or</a:t>
              </a:r>
              <a:r>
                <a:rPr lang="nl-NL" sz="3600" dirty="0" err="1" smtClean="0">
                  <a:latin typeface="Comic Sans MS" pitchFamily="66" charset="0"/>
                </a:rPr>
                <a:t>kt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botokr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700808"/>
            <a:ext cx="1371873" cy="9382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sprinkhaan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spaanrinkh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inksprhaan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</a:t>
              </a:r>
              <a:r>
                <a:rPr lang="nl-NL" sz="3600" dirty="0" err="1" smtClean="0">
                  <a:latin typeface="Comic Sans MS" pitchFamily="66" charset="0"/>
                </a:rPr>
                <a:t>srinkhaan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sprinkhaan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spr</a:t>
              </a:r>
              <a:r>
                <a:rPr lang="nl-NL" sz="3600" dirty="0" err="1" smtClean="0">
                  <a:latin typeface="Comic Sans MS" pitchFamily="66" charset="0"/>
                </a:rPr>
                <a:t>ha</a:t>
              </a:r>
              <a:r>
                <a:rPr lang="nl-NL" sz="3600" dirty="0" err="1" smtClean="0">
                  <a:latin typeface="Comic Sans MS" pitchFamily="66" charset="0"/>
                </a:rPr>
                <a:t>inkan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skhaaprinn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553683" cy="10350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libel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elibl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belli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</a:t>
              </a:r>
              <a:r>
                <a:rPr lang="nl-NL" sz="3600" dirty="0" err="1" smtClean="0">
                  <a:latin typeface="Comic Sans MS" pitchFamily="66" charset="0"/>
                </a:rPr>
                <a:t>b</a:t>
              </a:r>
              <a:r>
                <a:rPr lang="nl-NL" sz="3600" dirty="0" err="1" smtClean="0">
                  <a:latin typeface="Comic Sans MS" pitchFamily="66" charset="0"/>
                </a:rPr>
                <a:t>iel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li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bl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liebl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libel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327910" cy="144651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bladluis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</a:t>
              </a:r>
              <a:r>
                <a:rPr lang="nl-NL" sz="3600" dirty="0" err="1" smtClean="0">
                  <a:latin typeface="Comic Sans MS" pitchFamily="66" charset="0"/>
                </a:rPr>
                <a:t>labluis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ladl</a:t>
              </a:r>
              <a:r>
                <a:rPr lang="nl-NL" sz="3600" dirty="0" err="1" smtClean="0">
                  <a:latin typeface="Comic Sans MS" pitchFamily="66" charset="0"/>
                </a:rPr>
                <a:t>buis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bladluis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luis</a:t>
              </a:r>
              <a:r>
                <a:rPr lang="nl-NL" sz="3600" dirty="0" smtClean="0">
                  <a:latin typeface="Comic Sans MS" pitchFamily="66" charset="0"/>
                </a:rPr>
                <a:t>blad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bladuils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blluadis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131529" cy="16605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bij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bij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jbi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bji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ijb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4991" y="1484784"/>
            <a:ext cx="1344761" cy="115309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vlinder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vlinder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devlinr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</a:t>
              </a:r>
              <a:r>
                <a:rPr lang="nl-NL" sz="3600" dirty="0" smtClean="0">
                  <a:latin typeface="Comic Sans MS" pitchFamily="66" charset="0"/>
                </a:rPr>
                <a:t>d</a:t>
              </a:r>
              <a:r>
                <a:rPr lang="nl-NL" sz="3600" dirty="0" smtClean="0">
                  <a:latin typeface="Comic Sans MS" pitchFamily="66" charset="0"/>
                </a:rPr>
                <a:t>liner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dvliner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</a:t>
              </a:r>
              <a:r>
                <a:rPr lang="nl-NL" sz="3600" dirty="0" smtClean="0">
                  <a:latin typeface="Comic Sans MS" pitchFamily="66" charset="0"/>
                </a:rPr>
                <a:t>nd</a:t>
              </a:r>
              <a:r>
                <a:rPr lang="nl-NL" sz="3600" dirty="0" smtClean="0">
                  <a:latin typeface="Comic Sans MS" pitchFamily="66" charset="0"/>
                </a:rPr>
                <a:t>lier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vlinerd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9458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534567" cy="12518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korf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kfro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orkf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korf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f</a:t>
              </a:r>
              <a:r>
                <a:rPr lang="nl-NL" sz="3600" dirty="0" smtClean="0">
                  <a:latin typeface="Comic Sans MS" pitchFamily="66" charset="0"/>
                </a:rPr>
                <a:t>ork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f</a:t>
              </a:r>
              <a:r>
                <a:rPr lang="nl-NL" sz="3600" dirty="0" smtClean="0">
                  <a:latin typeface="Comic Sans MS" pitchFamily="66" charset="0"/>
                </a:rPr>
                <a:t>or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krof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20482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484784"/>
            <a:ext cx="1562100" cy="1354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kakkerlak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krlaakkek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lak</a:t>
              </a:r>
              <a:r>
                <a:rPr lang="nl-NL" sz="3600" dirty="0" smtClean="0">
                  <a:latin typeface="Comic Sans MS" pitchFamily="66" charset="0"/>
                </a:rPr>
                <a:t>kakker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</a:t>
              </a:r>
              <a:r>
                <a:rPr lang="nl-NL" sz="3600" dirty="0" err="1" smtClean="0">
                  <a:latin typeface="Comic Sans MS" pitchFamily="66" charset="0"/>
                </a:rPr>
                <a:t>er</a:t>
              </a:r>
              <a:r>
                <a:rPr lang="nl-NL" sz="3600" dirty="0" err="1" smtClean="0">
                  <a:latin typeface="Comic Sans MS" pitchFamily="66" charset="0"/>
                </a:rPr>
                <a:t>kklak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karlakkke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kakkerlak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kakerlkak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1440160" cy="15693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regenworm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rwoegenrm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regwoenrm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wormregen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regenworm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reenwgorm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enw</a:t>
              </a:r>
              <a:r>
                <a:rPr lang="nl-NL" sz="3600" dirty="0" err="1" smtClean="0">
                  <a:latin typeface="Comic Sans MS" pitchFamily="66" charset="0"/>
                </a:rPr>
                <a:t>egorm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24578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527336" cy="11788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oorwurm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rwuoorm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o</a:t>
              </a:r>
              <a:r>
                <a:rPr lang="nl-NL" sz="3600" dirty="0" err="1" smtClean="0">
                  <a:latin typeface="Comic Sans MS" pitchFamily="66" charset="0"/>
                </a:rPr>
                <a:t>wur</a:t>
              </a:r>
              <a:r>
                <a:rPr lang="nl-NL" sz="3600" dirty="0" err="1" smtClean="0">
                  <a:latin typeface="Comic Sans MS" pitchFamily="66" charset="0"/>
                </a:rPr>
                <a:t>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o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owurm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orwuorm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oorwurm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oor</a:t>
              </a:r>
              <a:r>
                <a:rPr lang="nl-NL" sz="3600" dirty="0" smtClean="0">
                  <a:latin typeface="Comic Sans MS" pitchFamily="66" charset="0"/>
                </a:rPr>
                <a:t>m</a:t>
              </a:r>
              <a:r>
                <a:rPr lang="nl-NL" sz="3600" dirty="0" smtClean="0">
                  <a:latin typeface="Comic Sans MS" pitchFamily="66" charset="0"/>
                </a:rPr>
                <a:t>urw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17410" name="Picture 2" descr="D:\milou\website\tekeningen - kleur\thema's\dieren\kriebelbeestjes\oorwur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282170" cy="15706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cocon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coocn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cocon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oco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o</a:t>
              </a:r>
              <a:r>
                <a:rPr lang="nl-NL" sz="3600" dirty="0" err="1" smtClean="0">
                  <a:latin typeface="Comic Sans MS" pitchFamily="66" charset="0"/>
                </a:rPr>
                <a:t>cocn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coonc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ccoon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21506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331143" cy="1370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pissebed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spisebed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pissedeb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sebpised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pisbseed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pi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ssbed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pissebed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22530" name="Picture 2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1247141" cy="15781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5602" name="Picture 2" descr="D:\milou\website\tekeningen - kleur\thema's\dieren\kriebelbeestjes\rups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05064"/>
            <a:ext cx="1892406" cy="1212726"/>
          </a:xfrm>
          <a:prstGeom prst="rect">
            <a:avLst/>
          </a:prstGeom>
          <a:noFill/>
        </p:spPr>
      </p:pic>
      <p:pic>
        <p:nvPicPr>
          <p:cNvPr id="25603" name="Picture 3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5013176"/>
            <a:ext cx="1246931" cy="1254477"/>
          </a:xfrm>
          <a:prstGeom prst="rect">
            <a:avLst/>
          </a:prstGeom>
          <a:noFill/>
        </p:spPr>
      </p:pic>
      <p:pic>
        <p:nvPicPr>
          <p:cNvPr id="25604" name="Picture 4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149080"/>
            <a:ext cx="1812354" cy="1239556"/>
          </a:xfrm>
          <a:prstGeom prst="rect">
            <a:avLst/>
          </a:prstGeom>
          <a:noFill/>
        </p:spPr>
      </p:pic>
      <p:pic>
        <p:nvPicPr>
          <p:cNvPr id="25605" name="Picture 5" descr="D:\milou\website\tekeningen - kleur\thema's\dieren\kriebelbeestjes\mug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052736"/>
            <a:ext cx="1518298" cy="1447031"/>
          </a:xfrm>
          <a:prstGeom prst="rect">
            <a:avLst/>
          </a:prstGeom>
          <a:noFill/>
        </p:spPr>
      </p:pic>
      <p:pic>
        <p:nvPicPr>
          <p:cNvPr id="25606" name="Picture 6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797152"/>
            <a:ext cx="1350590" cy="1629446"/>
          </a:xfrm>
          <a:prstGeom prst="rect">
            <a:avLst/>
          </a:prstGeom>
          <a:noFill/>
        </p:spPr>
      </p:pic>
      <p:pic>
        <p:nvPicPr>
          <p:cNvPr id="25607" name="Picture 7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332656"/>
            <a:ext cx="1806701" cy="1224136"/>
          </a:xfrm>
          <a:prstGeom prst="rect">
            <a:avLst/>
          </a:prstGeom>
          <a:noFill/>
        </p:spPr>
      </p:pic>
      <p:pic>
        <p:nvPicPr>
          <p:cNvPr id="25608" name="Picture 8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1310899"/>
            <a:ext cx="1761113" cy="1262786"/>
          </a:xfrm>
          <a:prstGeom prst="rect">
            <a:avLst/>
          </a:prstGeom>
          <a:noFill/>
        </p:spPr>
      </p:pic>
      <p:pic>
        <p:nvPicPr>
          <p:cNvPr id="25609" name="Picture 9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5536" y="404664"/>
            <a:ext cx="1656184" cy="110328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vlo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v</a:t>
              </a:r>
              <a:r>
                <a:rPr lang="nl-NL" sz="4000" dirty="0" smtClean="0">
                  <a:latin typeface="Comic Sans MS" pitchFamily="66" charset="0"/>
                </a:rPr>
                <a:t>o</a:t>
              </a:r>
              <a:r>
                <a:rPr lang="nl-NL" sz="4000" dirty="0" smtClean="0">
                  <a:latin typeface="Comic Sans MS" pitchFamily="66" charset="0"/>
                </a:rPr>
                <a:t>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lov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l</a:t>
              </a:r>
              <a:r>
                <a:rPr lang="nl-NL" sz="4000" dirty="0" err="1" smtClean="0">
                  <a:latin typeface="Comic Sans MS" pitchFamily="66" charset="0"/>
                </a:rPr>
                <a:t>vo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vlo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628800"/>
            <a:ext cx="1236090" cy="10578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web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e</a:t>
              </a:r>
              <a:r>
                <a:rPr lang="nl-NL" sz="4000" dirty="0" err="1" smtClean="0">
                  <a:latin typeface="Comic Sans MS" pitchFamily="66" charset="0"/>
                </a:rPr>
                <a:t>wb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web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eb</a:t>
              </a:r>
              <a:r>
                <a:rPr lang="nl-NL" sz="4000" dirty="0" err="1" smtClean="0">
                  <a:latin typeface="Comic Sans MS" pitchFamily="66" charset="0"/>
                </a:rPr>
                <a:t>w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wbe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12776"/>
            <a:ext cx="1539718" cy="13402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spin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snpi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spni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spin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sipn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12776"/>
            <a:ext cx="1237630" cy="13219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mug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gmu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mug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</a:t>
              </a:r>
              <a:r>
                <a:rPr lang="nl-NL" sz="4000" dirty="0" smtClean="0">
                  <a:latin typeface="Comic Sans MS" pitchFamily="66" charset="0"/>
                </a:rPr>
                <a:t>um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mgu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8194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7455" y="1473150"/>
            <a:ext cx="1260289" cy="12357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teek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teke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</a:t>
              </a:r>
              <a:r>
                <a:rPr lang="nl-NL" sz="4000" dirty="0" smtClean="0">
                  <a:latin typeface="Comic Sans MS" pitchFamily="66" charset="0"/>
                </a:rPr>
                <a:t>eet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teek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e</a:t>
              </a:r>
              <a:r>
                <a:rPr lang="nl-NL" sz="4000" dirty="0" err="1" smtClean="0">
                  <a:latin typeface="Comic Sans MS" pitchFamily="66" charset="0"/>
                </a:rPr>
                <a:t>tek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6146" name="Picture 2" descr="D:\milou\website\tekeningen - kleur\thema's\dieren\kriebelbeestjes\tee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99" y="1484784"/>
            <a:ext cx="1401939" cy="12824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vlieg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vlige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vlieg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vileg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vl</a:t>
              </a:r>
              <a:r>
                <a:rPr lang="nl-NL" sz="4000" dirty="0" err="1" smtClean="0">
                  <a:latin typeface="Comic Sans MS" pitchFamily="66" charset="0"/>
                </a:rPr>
                <a:t>e</a:t>
              </a:r>
              <a:r>
                <a:rPr lang="nl-NL" sz="4000" dirty="0" err="1" smtClean="0">
                  <a:latin typeface="Comic Sans MS" pitchFamily="66" charset="0"/>
                </a:rPr>
                <a:t>ig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2290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431826" cy="11552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rups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rups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ps</a:t>
              </a:r>
              <a:r>
                <a:rPr lang="nl-NL" sz="4000" dirty="0" err="1" smtClean="0">
                  <a:latin typeface="Comic Sans MS" pitchFamily="66" charset="0"/>
                </a:rPr>
                <a:t>ru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</a:t>
              </a:r>
              <a:r>
                <a:rPr lang="nl-NL" sz="4000" dirty="0" err="1" smtClean="0">
                  <a:latin typeface="Comic Sans MS" pitchFamily="66" charset="0"/>
                </a:rPr>
                <a:t>s</a:t>
              </a:r>
              <a:r>
                <a:rPr lang="nl-NL" sz="4000" dirty="0" err="1" smtClean="0">
                  <a:latin typeface="Comic Sans MS" pitchFamily="66" charset="0"/>
                </a:rPr>
                <a:t>up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err="1" smtClean="0">
                  <a:latin typeface="Comic Sans MS" pitchFamily="66" charset="0"/>
                </a:rPr>
                <a:t>rpus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5122" name="Picture 2" descr="D:\milou\website\tekeningen - kleur\thema's\dieren\kriebelbeestjes\rups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492547" cy="9564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333</Words>
  <Application>Microsoft Office PowerPoint</Application>
  <PresentationFormat>Diavoorstelling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41</cp:revision>
  <dcterms:created xsi:type="dcterms:W3CDTF">2016-05-02T17:52:41Z</dcterms:created>
  <dcterms:modified xsi:type="dcterms:W3CDTF">2016-07-03T11:51:33Z</dcterms:modified>
</cp:coreProperties>
</file>