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60" r:id="rId5"/>
    <p:sldId id="259" r:id="rId6"/>
    <p:sldId id="264" r:id="rId7"/>
    <p:sldId id="265" r:id="rId8"/>
    <p:sldId id="262" r:id="rId9"/>
    <p:sldId id="261" r:id="rId10"/>
    <p:sldId id="263" r:id="rId11"/>
    <p:sldId id="266" r:id="rId12"/>
    <p:sldId id="267" r:id="rId13"/>
    <p:sldId id="270" r:id="rId14"/>
    <p:sldId id="271" r:id="rId15"/>
    <p:sldId id="268" r:id="rId16"/>
    <p:sldId id="269" r:id="rId17"/>
    <p:sldId id="299" r:id="rId18"/>
    <p:sldId id="273" r:id="rId19"/>
    <p:sldId id="275" r:id="rId20"/>
    <p:sldId id="297" r:id="rId21"/>
    <p:sldId id="277" r:id="rId22"/>
    <p:sldId id="276" r:id="rId23"/>
    <p:sldId id="274" r:id="rId24"/>
    <p:sldId id="289" r:id="rId25"/>
    <p:sldId id="291" r:id="rId26"/>
    <p:sldId id="293" r:id="rId27"/>
    <p:sldId id="290" r:id="rId28"/>
    <p:sldId id="296" r:id="rId29"/>
    <p:sldId id="295" r:id="rId30"/>
    <p:sldId id="292" r:id="rId31"/>
    <p:sldId id="294" r:id="rId32"/>
    <p:sldId id="298" r:id="rId33"/>
    <p:sldId id="288" r:id="rId3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+NApBLLf0aPoApxQWgs7WQ==" hashData="ENZLo8hv0LA0swUAbUT8h/O2e1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33FF"/>
    <a:srgbClr val="FF66CC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30" autoAdjust="0"/>
    <p:restoredTop sz="94743" autoAdjust="0"/>
  </p:normalViewPr>
  <p:slideViewPr>
    <p:cSldViewPr>
      <p:cViewPr varScale="1">
        <p:scale>
          <a:sx n="91" d="100"/>
          <a:sy n="91" d="100"/>
        </p:scale>
        <p:origin x="-102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3-7-2016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22.png"/><Relationship Id="rId4" Type="http://schemas.openxmlformats.org/officeDocument/2006/relationships/image" Target="../media/image5.jpeg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6.jpeg"/><Relationship Id="rId10" Type="http://schemas.openxmlformats.org/officeDocument/2006/relationships/image" Target="../media/image9.png"/><Relationship Id="rId4" Type="http://schemas.openxmlformats.org/officeDocument/2006/relationships/image" Target="../media/image10.jpeg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10" Type="http://schemas.openxmlformats.org/officeDocument/2006/relationships/image" Target="../media/image23.pn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5.jpeg"/><Relationship Id="rId10" Type="http://schemas.openxmlformats.org/officeDocument/2006/relationships/image" Target="../media/image24.png"/><Relationship Id="rId4" Type="http://schemas.openxmlformats.org/officeDocument/2006/relationships/image" Target="../media/image13.jpeg"/><Relationship Id="rId9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image" Target="../media/image25.png"/><Relationship Id="rId4" Type="http://schemas.openxmlformats.org/officeDocument/2006/relationships/image" Target="../media/image11.jpeg"/><Relationship Id="rId9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5.jpeg"/><Relationship Id="rId10" Type="http://schemas.openxmlformats.org/officeDocument/2006/relationships/image" Target="../media/image26.png"/><Relationship Id="rId4" Type="http://schemas.openxmlformats.org/officeDocument/2006/relationships/image" Target="../media/image11.jpeg"/><Relationship Id="rId9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7.jpeg"/><Relationship Id="rId10" Type="http://schemas.openxmlformats.org/officeDocument/2006/relationships/image" Target="../media/image27.png"/><Relationship Id="rId4" Type="http://schemas.openxmlformats.org/officeDocument/2006/relationships/image" Target="../media/image13.jpeg"/><Relationship Id="rId9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8.png"/><Relationship Id="rId7" Type="http://schemas.openxmlformats.org/officeDocument/2006/relationships/image" Target="../media/image2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12.png"/><Relationship Id="rId9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audio" Target="../media/audio2.wav"/><Relationship Id="rId7" Type="http://schemas.openxmlformats.org/officeDocument/2006/relationships/image" Target="../media/image3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4.png"/><Relationship Id="rId10" Type="http://schemas.openxmlformats.org/officeDocument/2006/relationships/image" Target="../media/image37.png"/><Relationship Id="rId4" Type="http://schemas.openxmlformats.org/officeDocument/2006/relationships/image" Target="../media/image32.jpeg"/><Relationship Id="rId9" Type="http://schemas.openxmlformats.org/officeDocument/2006/relationships/image" Target="../media/image36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audio" Target="../media/audio1.wav"/><Relationship Id="rId7" Type="http://schemas.openxmlformats.org/officeDocument/2006/relationships/image" Target="../media/image3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10" Type="http://schemas.openxmlformats.org/officeDocument/2006/relationships/image" Target="../media/image39.png"/><Relationship Id="rId4" Type="http://schemas.openxmlformats.org/officeDocument/2006/relationships/image" Target="../media/image33.jpe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2.wav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audio" Target="../media/audio2.wav"/><Relationship Id="rId7" Type="http://schemas.openxmlformats.org/officeDocument/2006/relationships/image" Target="../media/image3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4.png"/><Relationship Id="rId10" Type="http://schemas.openxmlformats.org/officeDocument/2006/relationships/image" Target="../media/image41.png"/><Relationship Id="rId4" Type="http://schemas.openxmlformats.org/officeDocument/2006/relationships/image" Target="../media/image40.jpeg"/><Relationship Id="rId9" Type="http://schemas.openxmlformats.org/officeDocument/2006/relationships/image" Target="../media/image35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audio" Target="../media/audio1.wav"/><Relationship Id="rId7" Type="http://schemas.openxmlformats.org/officeDocument/2006/relationships/image" Target="../media/image3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image" Target="../media/image14.jpeg"/><Relationship Id="rId10" Type="http://schemas.openxmlformats.org/officeDocument/2006/relationships/image" Target="../media/image42.png"/><Relationship Id="rId4" Type="http://schemas.openxmlformats.org/officeDocument/2006/relationships/image" Target="../media/image13.jpeg"/><Relationship Id="rId9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audio" Target="../media/audio1.wav"/><Relationship Id="rId7" Type="http://schemas.openxmlformats.org/officeDocument/2006/relationships/image" Target="../media/image3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10" Type="http://schemas.openxmlformats.org/officeDocument/2006/relationships/image" Target="../media/image43.png"/><Relationship Id="rId4" Type="http://schemas.openxmlformats.org/officeDocument/2006/relationships/image" Target="../media/image40.jpeg"/><Relationship Id="rId9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audio" Target="../media/audio2.wav"/><Relationship Id="rId7" Type="http://schemas.openxmlformats.org/officeDocument/2006/relationships/image" Target="../media/image4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44.png"/><Relationship Id="rId4" Type="http://schemas.openxmlformats.org/officeDocument/2006/relationships/image" Target="../media/image11.jpeg"/><Relationship Id="rId9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4.jpeg"/><Relationship Id="rId10" Type="http://schemas.openxmlformats.org/officeDocument/2006/relationships/image" Target="../media/image46.png"/><Relationship Id="rId4" Type="http://schemas.openxmlformats.org/officeDocument/2006/relationships/image" Target="../media/image34.jpeg"/><Relationship Id="rId9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audio" Target="../media/audio1.wav"/><Relationship Id="rId7" Type="http://schemas.openxmlformats.org/officeDocument/2006/relationships/image" Target="../media/image1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40.jpeg"/><Relationship Id="rId10" Type="http://schemas.openxmlformats.org/officeDocument/2006/relationships/image" Target="../media/image47.png"/><Relationship Id="rId4" Type="http://schemas.openxmlformats.org/officeDocument/2006/relationships/image" Target="../media/image8.jpeg"/><Relationship Id="rId9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audio" Target="../media/audio2.wav"/><Relationship Id="rId7" Type="http://schemas.openxmlformats.org/officeDocument/2006/relationships/image" Target="../media/image3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4.jpeg"/><Relationship Id="rId10" Type="http://schemas.openxmlformats.org/officeDocument/2006/relationships/image" Target="../media/image48.png"/><Relationship Id="rId4" Type="http://schemas.openxmlformats.org/officeDocument/2006/relationships/image" Target="../media/image10.jpeg"/><Relationship Id="rId9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audio" Target="../media/audio1.wav"/><Relationship Id="rId7" Type="http://schemas.openxmlformats.org/officeDocument/2006/relationships/image" Target="../media/image3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image" Target="../media/image38.jpeg"/><Relationship Id="rId10" Type="http://schemas.openxmlformats.org/officeDocument/2006/relationships/image" Target="../media/image49.png"/><Relationship Id="rId4" Type="http://schemas.openxmlformats.org/officeDocument/2006/relationships/image" Target="../media/image11.jpeg"/><Relationship Id="rId9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audio" Target="../media/audio1.wav"/><Relationship Id="rId7" Type="http://schemas.openxmlformats.org/officeDocument/2006/relationships/image" Target="../media/image3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0.jpeg"/><Relationship Id="rId10" Type="http://schemas.openxmlformats.org/officeDocument/2006/relationships/image" Target="../media/image50.png"/><Relationship Id="rId4" Type="http://schemas.openxmlformats.org/officeDocument/2006/relationships/image" Target="../media/image13.jpeg"/><Relationship Id="rId9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audio" Target="../media/audio1.wav"/><Relationship Id="rId7" Type="http://schemas.openxmlformats.org/officeDocument/2006/relationships/image" Target="../media/image4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45.jpeg"/><Relationship Id="rId10" Type="http://schemas.openxmlformats.org/officeDocument/2006/relationships/image" Target="../media/image51.png"/><Relationship Id="rId4" Type="http://schemas.openxmlformats.org/officeDocument/2006/relationships/image" Target="../media/image32.jpeg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audio" Target="../media/audio1.wav"/><Relationship Id="rId7" Type="http://schemas.openxmlformats.org/officeDocument/2006/relationships/image" Target="../media/image4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5.jpeg"/><Relationship Id="rId10" Type="http://schemas.openxmlformats.org/officeDocument/2006/relationships/image" Target="../media/image52.png"/><Relationship Id="rId4" Type="http://schemas.openxmlformats.org/officeDocument/2006/relationships/image" Target="../media/image14.jpeg"/><Relationship Id="rId9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audio" Target="../media/audio1.wav"/><Relationship Id="rId7" Type="http://schemas.openxmlformats.org/officeDocument/2006/relationships/image" Target="../media/image1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8.jpeg"/><Relationship Id="rId10" Type="http://schemas.openxmlformats.org/officeDocument/2006/relationships/image" Target="../media/image53.png"/><Relationship Id="rId4" Type="http://schemas.openxmlformats.org/officeDocument/2006/relationships/image" Target="../media/image14.jpeg"/><Relationship Id="rId9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image" Target="../media/image3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4.png"/><Relationship Id="rId10" Type="http://schemas.openxmlformats.org/officeDocument/2006/relationships/image" Target="../media/image54.png"/><Relationship Id="rId4" Type="http://schemas.openxmlformats.org/officeDocument/2006/relationships/image" Target="../media/image13.jpeg"/><Relationship Id="rId9" Type="http://schemas.openxmlformats.org/officeDocument/2006/relationships/image" Target="../media/image34.jpe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8.png"/><Relationship Id="rId7" Type="http://schemas.openxmlformats.org/officeDocument/2006/relationships/image" Target="../media/image2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12.png"/><Relationship Id="rId9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audio" Target="../media/audio1.wav"/><Relationship Id="rId7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8.jpe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1.wav"/><Relationship Id="rId7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10" Type="http://schemas.openxmlformats.org/officeDocument/2006/relationships/image" Target="../media/image17.png"/><Relationship Id="rId4" Type="http://schemas.openxmlformats.org/officeDocument/2006/relationships/image" Target="../media/image16.jpeg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1.wav"/><Relationship Id="rId7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9.png"/><Relationship Id="rId4" Type="http://schemas.openxmlformats.org/officeDocument/2006/relationships/image" Target="../media/image6.jpeg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10" Type="http://schemas.openxmlformats.org/officeDocument/2006/relationships/image" Target="../media/image20.png"/><Relationship Id="rId4" Type="http://schemas.openxmlformats.org/officeDocument/2006/relationships/image" Target="../media/image7.jpeg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1.wav"/><Relationship Id="rId7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21.png"/><Relationship Id="rId4" Type="http://schemas.openxmlformats.org/officeDocument/2006/relationships/image" Target="../media/image6.jpe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555776" y="1340768"/>
            <a:ext cx="4032448" cy="4176464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</a:t>
            </a:r>
            <a:r>
              <a:rPr lang="nl-NL" sz="3600" dirty="0" smtClean="0">
                <a:latin typeface="Comic Sans MS" pitchFamily="66" charset="0"/>
              </a:rPr>
              <a:t>tellen kriebelbeestjes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15" name="Groep 14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5" name="Afgeronde rechthoek 4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1" name="Afbeelding 10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8519" y="4437112"/>
              <a:ext cx="504405" cy="777058"/>
            </a:xfrm>
            <a:prstGeom prst="rect">
              <a:avLst/>
            </a:prstGeom>
            <a:grpFill/>
          </p:spPr>
        </p:pic>
      </p:grpSp>
      <p:grpSp>
        <p:nvGrpSpPr>
          <p:cNvPr id="16" name="Groep 15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6" name="Afgeronde rechthoek 5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Tekstvak 7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99279" y="4437112"/>
              <a:ext cx="504405" cy="777058"/>
            </a:xfrm>
            <a:prstGeom prst="rect">
              <a:avLst/>
            </a:prstGeom>
            <a:grpFill/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1207" y="4437112"/>
              <a:ext cx="504405" cy="777058"/>
            </a:xfrm>
            <a:prstGeom prst="rect">
              <a:avLst/>
            </a:prstGeom>
            <a:grpFill/>
          </p:spPr>
        </p:pic>
      </p:grpSp>
      <p:sp>
        <p:nvSpPr>
          <p:cNvPr id="18" name="Tekstvak 17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026" name="Picture 2" descr="D:\milou\website\tekeningen - kleur\thema's\dieren\kriebelbeestjes\mug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1916832"/>
            <a:ext cx="3111500" cy="29654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7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4969458"/>
              <a:ext cx="812572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81095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51454"/>
              <a:ext cx="730286" cy="1059428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57728" y="4941168"/>
              <a:ext cx="709714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8194" name="Picture 2" descr="D:\milou\website\tekeningen - kleur\thema's\dieren\kriebelbeestjes\bladlui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1412776"/>
            <a:ext cx="691654" cy="1014990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kriebelbeestjes\bladlui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912" y="2852936"/>
            <a:ext cx="691654" cy="1014990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bladlui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080" y="2852936"/>
            <a:ext cx="691654" cy="1014990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bladlui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8064" y="1052736"/>
            <a:ext cx="691654" cy="101499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6262"/>
              <a:ext cx="703019" cy="1069811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69459"/>
              <a:ext cx="770000" cy="1023417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81095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1168"/>
              <a:ext cx="730286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859311" y="4941168"/>
              <a:ext cx="506548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11266" name="Picture 2" descr="D:\milou\website\tekeningen - kleur\thema's\dieren\kriebelbeestjes\spi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960" y="2060848"/>
            <a:ext cx="901398" cy="96284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71232"/>
              <a:ext cx="703019" cy="1019872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11760" y="4969459"/>
              <a:ext cx="770000" cy="1023417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49440" y="5013176"/>
              <a:ext cx="1285576" cy="1008112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25794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41997" y="4941168"/>
              <a:ext cx="74117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2290" name="Picture 2" descr="D:\milou\website\tekeningen - kleur\thema's\dieren\kriebelbeestjes\vlin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5976" y="1052736"/>
            <a:ext cx="920799" cy="896144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kriebelbeestjes\vlin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64088" y="1628800"/>
            <a:ext cx="920799" cy="896144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vlin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3068960"/>
            <a:ext cx="920799" cy="896144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vlin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64088" y="2996952"/>
            <a:ext cx="920799" cy="896144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vlin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39952" y="2420888"/>
            <a:ext cx="920799" cy="896144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kriebelbeestjes\vlin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1628800"/>
            <a:ext cx="920799" cy="89614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8968"/>
              <a:ext cx="703019" cy="10243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91381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5794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0352" y="4941168"/>
              <a:ext cx="74446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15362" name="Picture 2" descr="D:\milou\website\tekeningen - kleur\thema's\dieren\kriebelbeestjes\rups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4008" y="1628800"/>
            <a:ext cx="1230263" cy="788400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kriebelbeestjes\rups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5856" y="2924944"/>
            <a:ext cx="1230263" cy="7884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1330"/>
              <a:ext cx="703019" cy="10396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5251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39952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1168"/>
              <a:ext cx="730286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57728" y="4941168"/>
              <a:ext cx="709714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16386" name="Picture 2" descr="D:\milou\website\tekeningen - kleur\thema's\dieren\kriebelbeestjes\vlie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2924944"/>
            <a:ext cx="840159" cy="677855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vlie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3968" y="3429000"/>
            <a:ext cx="840159" cy="677855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vlie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2348880"/>
            <a:ext cx="840159" cy="677855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vlie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80112" y="2060848"/>
            <a:ext cx="840159" cy="677855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kriebelbeestjes\vlie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59832" y="3068960"/>
            <a:ext cx="840159" cy="677855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kriebelbeestjes\vlie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59832" y="1700808"/>
            <a:ext cx="840159" cy="677855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kriebelbeestjes\vlie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99992" y="1268760"/>
            <a:ext cx="840159" cy="67785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1330"/>
              <a:ext cx="703019" cy="10396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92964" y="4941168"/>
              <a:ext cx="506548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51454"/>
              <a:ext cx="730286" cy="1059428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668344" y="4941168"/>
              <a:ext cx="812572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13314" name="Picture 2" descr="D:\milou\website\tekeningen - kleur\thema's\dieren\kriebelbeestjes\pissebe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3848" y="2492896"/>
            <a:ext cx="893285" cy="1130375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kriebelbeestjes\pissebe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4048" y="2924944"/>
            <a:ext cx="893285" cy="1130375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pissebe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960" y="1196752"/>
            <a:ext cx="893285" cy="11303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8968"/>
              <a:ext cx="703019" cy="10243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1617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49440" y="5013176"/>
              <a:ext cx="1285576" cy="1008112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5794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0352" y="4959075"/>
              <a:ext cx="744466" cy="1044186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14338" name="Picture 2" descr="D:\milou\website\tekeningen - kleur\thema's\dieren\kriebelbeestjes\sprink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59832" y="1124744"/>
            <a:ext cx="792088" cy="527657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kriebelbeestjes\sprink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5816" y="1988840"/>
            <a:ext cx="792088" cy="527657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sprink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67944" y="1484784"/>
            <a:ext cx="792088" cy="527657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sprink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43808" y="2852936"/>
            <a:ext cx="792088" cy="527657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sprink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2348880"/>
            <a:ext cx="792088" cy="527657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kriebelbeestjes\sprink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36096" y="3645024"/>
            <a:ext cx="792088" cy="527657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kriebelbeestjes\sprink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1920" y="3429000"/>
            <a:ext cx="792088" cy="527657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kriebelbeestjes\sprink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6056" y="2852936"/>
            <a:ext cx="792088" cy="527657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kriebelbeestjes\sprink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80112" y="2060848"/>
            <a:ext cx="792088" cy="527657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kriebelbeestjes\sprink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20072" y="1124744"/>
            <a:ext cx="792088" cy="52765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voettekst 1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</a:p>
        </p:txBody>
      </p:sp>
      <p:sp>
        <p:nvSpPr>
          <p:cNvPr id="6" name="Rechthoek 5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Actieknop: Introductiepagina 6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2770" name="Picture 2" descr="D:\milou\website\tekeningen - kleur\thema's\dieren\kriebelbeestjes\spi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52129"/>
            <a:ext cx="1318170" cy="1408025"/>
          </a:xfrm>
          <a:prstGeom prst="rect">
            <a:avLst/>
          </a:prstGeom>
          <a:noFill/>
        </p:spPr>
      </p:pic>
      <p:pic>
        <p:nvPicPr>
          <p:cNvPr id="32771" name="Picture 3" descr="D:\milou\website\tekeningen - kleur\thema's\dieren\kriebelbeestjes\slak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124744"/>
            <a:ext cx="1161646" cy="1401490"/>
          </a:xfrm>
          <a:prstGeom prst="rect">
            <a:avLst/>
          </a:prstGeom>
          <a:noFill/>
        </p:spPr>
      </p:pic>
      <p:pic>
        <p:nvPicPr>
          <p:cNvPr id="32772" name="Picture 4" descr="D:\milou\website\tekeningen - kleur\thema's\dieren\kriebelbeestjes\m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332656"/>
            <a:ext cx="1148711" cy="1110531"/>
          </a:xfrm>
          <a:prstGeom prst="rect">
            <a:avLst/>
          </a:prstGeom>
          <a:noFill/>
        </p:spPr>
      </p:pic>
      <p:pic>
        <p:nvPicPr>
          <p:cNvPr id="32773" name="Picture 5" descr="D:\milou\website\tekeningen - kleur\thema's\dieren\kriebelbeestjes\bij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1412776"/>
            <a:ext cx="1128688" cy="967822"/>
          </a:xfrm>
          <a:prstGeom prst="rect">
            <a:avLst/>
          </a:prstGeom>
          <a:noFill/>
        </p:spPr>
      </p:pic>
      <p:pic>
        <p:nvPicPr>
          <p:cNvPr id="32774" name="Picture 6" descr="D:\milou\website\tekeningen - kleur\thema's\dieren\kriebelbeestjes\libell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5085184"/>
            <a:ext cx="1032048" cy="1124223"/>
          </a:xfrm>
          <a:prstGeom prst="rect">
            <a:avLst/>
          </a:prstGeom>
          <a:noFill/>
        </p:spPr>
      </p:pic>
      <p:pic>
        <p:nvPicPr>
          <p:cNvPr id="32775" name="Picture 7" descr="D:\milou\website\tekeningen - kleur\thema's\dieren\kriebelbeestjes\pissebed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4941168"/>
            <a:ext cx="957815" cy="1212032"/>
          </a:xfrm>
          <a:prstGeom prst="rect">
            <a:avLst/>
          </a:prstGeom>
          <a:noFill/>
        </p:spPr>
      </p:pic>
      <p:pic>
        <p:nvPicPr>
          <p:cNvPr id="32776" name="Picture 8" descr="D:\milou\website\tekeningen - kleur\thema's\dieren\kriebelbeestjes\regenworm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20272" y="4149080"/>
            <a:ext cx="1234118" cy="933649"/>
          </a:xfrm>
          <a:prstGeom prst="rect">
            <a:avLst/>
          </a:prstGeom>
          <a:noFill/>
        </p:spPr>
      </p:pic>
      <p:pic>
        <p:nvPicPr>
          <p:cNvPr id="32778" name="Picture 10" descr="D:\milou\website\tekeningen - kleur\thema's\dieren\kriebelbeestjes\vlinder2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43808" y="4077072"/>
            <a:ext cx="1165909" cy="9511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85184"/>
              <a:ext cx="1139450" cy="900000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22864" y="5085184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95936" y="5085184"/>
              <a:ext cx="1157144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96136" y="5085184"/>
              <a:ext cx="1145455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24328" y="5085184"/>
              <a:ext cx="120280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7410" name="Picture 2" descr="D:\milou\website\tekeningen - kleur\thema's\dieren\kriebelbeestjes\mu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1484784"/>
            <a:ext cx="815776" cy="799905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mu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71800" y="1124744"/>
            <a:ext cx="815776" cy="799905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mu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12360" y="1916832"/>
            <a:ext cx="815776" cy="799905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mu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64288" y="2924944"/>
            <a:ext cx="815776" cy="799905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kriebelbeestjes\mu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1124744"/>
            <a:ext cx="815776" cy="799905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kriebelbeestjes\mu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80112" y="3284984"/>
            <a:ext cx="815776" cy="799905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kriebelbeestjes\mu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6056" y="2276872"/>
            <a:ext cx="815776" cy="799905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kriebelbeestjes\mu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1920" y="1772816"/>
            <a:ext cx="815776" cy="799905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kriebelbeestjes\mu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59832" y="3140968"/>
            <a:ext cx="815776" cy="799905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kriebelbeestjes\mu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3140968"/>
            <a:ext cx="815776" cy="799905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kriebelbeestjes\mu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63688" y="2204864"/>
            <a:ext cx="815776" cy="799905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dieren\kriebelbeestjes\mu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584" y="1412776"/>
            <a:ext cx="815776" cy="79990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13176"/>
              <a:ext cx="1125000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13176"/>
              <a:ext cx="1157145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45455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4128" y="5013176"/>
              <a:ext cx="1202805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22937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19458" name="Picture 2" descr="D:\milou\website\tekeningen - kleur\thema's\dieren\kriebelbeestjes\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5576" y="1268760"/>
            <a:ext cx="740192" cy="850900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kriebelbeestjes\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07704" y="2132856"/>
            <a:ext cx="740192" cy="850900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584" y="2996952"/>
            <a:ext cx="740192" cy="850900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51720" y="1052736"/>
            <a:ext cx="740192" cy="850900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23728" y="3212976"/>
            <a:ext cx="740192" cy="850900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kriebelbeestjes\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2276872"/>
            <a:ext cx="740192" cy="850900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kriebelbeestjes\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1052736"/>
            <a:ext cx="740192" cy="850900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kriebelbeestjes\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6016" y="2132856"/>
            <a:ext cx="740192" cy="850900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kriebelbeestjes\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3928" y="3284984"/>
            <a:ext cx="740192" cy="850900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kriebelbeestjes\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80112" y="2996952"/>
            <a:ext cx="740192" cy="850900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kriebelbeestjes\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6056" y="1052736"/>
            <a:ext cx="740192" cy="850900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kriebelbeestjes\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00192" y="1988840"/>
            <a:ext cx="740192" cy="850900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dieren\kriebelbeestjes\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3356992"/>
            <a:ext cx="740192" cy="850900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dieren\kriebelbeestjes\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40352" y="2420888"/>
            <a:ext cx="740192" cy="850900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dieren\kriebelbeestjes\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64288" y="1052736"/>
            <a:ext cx="740192" cy="8509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8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1168"/>
              <a:ext cx="703019" cy="1080000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17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1176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9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39952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20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12160" y="4941168"/>
              <a:ext cx="730286" cy="1080000"/>
            </a:xfrm>
            <a:prstGeom prst="rect">
              <a:avLst/>
            </a:prstGeom>
          </p:spPr>
        </p:pic>
      </p:grpSp>
      <p:grpSp>
        <p:nvGrpSpPr>
          <p:cNvPr id="21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40352" y="4941168"/>
              <a:ext cx="74446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thema's\dieren\kriebelbeestjes\spi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5856" y="1268760"/>
            <a:ext cx="1052154" cy="1123876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kriebelbeestjes\spi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2564904"/>
            <a:ext cx="1052154" cy="11238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8936" y="5085184"/>
              <a:ext cx="1016666" cy="900000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22864" y="5090891"/>
              <a:ext cx="1125000" cy="888586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12008" y="5085184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96136" y="5089729"/>
              <a:ext cx="1145455" cy="890909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24328" y="5085184"/>
              <a:ext cx="1145454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2530" name="Picture 2" descr="D:\milou\website\tekeningen - kleur\thema's\dieren\kriebelbeestjes\wes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64288" y="2780928"/>
            <a:ext cx="701011" cy="1080691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wes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20272" y="1196752"/>
            <a:ext cx="701011" cy="1080691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wes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36096" y="1628800"/>
            <a:ext cx="701011" cy="1080691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wes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2120" y="3068960"/>
            <a:ext cx="701011" cy="1080691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kriebelbeestjes\wes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67944" y="1412776"/>
            <a:ext cx="701011" cy="1080691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kriebelbeestjes\wes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5976" y="2852936"/>
            <a:ext cx="701011" cy="1080691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kriebelbeestjes\wes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1124744"/>
            <a:ext cx="701011" cy="1080691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kriebelbeestjes\wes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99792" y="2780928"/>
            <a:ext cx="701011" cy="1080691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kriebelbeestjes\wes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584" y="2852936"/>
            <a:ext cx="701011" cy="1080691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kriebelbeestjes\wes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91680" y="1988840"/>
            <a:ext cx="701011" cy="1080691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kriebelbeestjes\wes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1124744"/>
            <a:ext cx="701011" cy="108069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8968"/>
              <a:ext cx="703019" cy="10243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13176"/>
              <a:ext cx="1147708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67944" y="5013176"/>
              <a:ext cx="1016667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25002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21506" name="Picture 2" descr="D:\milou\website\tekeningen - kleur\thema's\dieren\kriebelbeestjes\web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2120" y="1340768"/>
            <a:ext cx="887338" cy="772383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web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584" y="1700808"/>
            <a:ext cx="887338" cy="772383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web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07704" y="2276872"/>
            <a:ext cx="887338" cy="772383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kriebelbeestjes\web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3284984"/>
            <a:ext cx="887338" cy="772383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kriebelbeestjes\web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67744" y="1124744"/>
            <a:ext cx="887338" cy="772383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kriebelbeestjes\web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1988840"/>
            <a:ext cx="887338" cy="772383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kriebelbeestjes\web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99792" y="3356992"/>
            <a:ext cx="887338" cy="772383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kriebelbeestjes\web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67944" y="1052736"/>
            <a:ext cx="887338" cy="772383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kriebelbeestjes\web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3968" y="2924944"/>
            <a:ext cx="887338" cy="772383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kriebelbeestjes\web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2348880"/>
            <a:ext cx="887338" cy="772383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dieren\kriebelbeestjes\web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6176" y="3284984"/>
            <a:ext cx="887338" cy="772383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dieren\kriebelbeestjes\web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328" y="2348880"/>
            <a:ext cx="887338" cy="772383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dieren\kriebelbeestjes\web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2280" y="1196752"/>
            <a:ext cx="887338" cy="77238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9552" y="5013176"/>
              <a:ext cx="1016668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25001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157143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4545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20482" name="Picture 2" descr="D:\milou\website\tekeningen - kleur\thema's\dieren\kriebelbeestjes\vl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8024" y="2276872"/>
            <a:ext cx="766199" cy="655712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vl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39952" y="3284984"/>
            <a:ext cx="766199" cy="655712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vl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68344" y="1412776"/>
            <a:ext cx="766199" cy="655712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vl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28184" y="1340768"/>
            <a:ext cx="766199" cy="655712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kriebelbeestjes\vl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88224" y="3429000"/>
            <a:ext cx="766199" cy="655712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kriebelbeestjes\vl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96336" y="2564904"/>
            <a:ext cx="766199" cy="655712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kriebelbeestjes\vl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72200" y="2492896"/>
            <a:ext cx="766199" cy="655712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kriebelbeestjes\vl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8024" y="1268760"/>
            <a:ext cx="766199" cy="655712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kriebelbeestjes\vl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91880" y="1916832"/>
            <a:ext cx="766199" cy="655712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kriebelbeestjes\vl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55776" y="2996952"/>
            <a:ext cx="766199" cy="655712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kriebelbeestjes\vl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1560" y="3429000"/>
            <a:ext cx="766199" cy="655712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dieren\kriebelbeestjes\vl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95736" y="1340768"/>
            <a:ext cx="766199" cy="655712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dieren\kriebelbeestjes\vl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31640" y="2276872"/>
            <a:ext cx="766199" cy="655712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dieren\kriebelbeestjes\vl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5576" y="1196752"/>
            <a:ext cx="766199" cy="6557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1330"/>
              <a:ext cx="703019" cy="10396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26172" y="4941168"/>
              <a:ext cx="741176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47708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68144" y="5013176"/>
              <a:ext cx="1016668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39450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18434" name="Picture 2" descr="D:\milou\website\tekeningen - kleur\thema's\dieren\kriebelbeestjes\insec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27784" y="2132856"/>
            <a:ext cx="980053" cy="781546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insec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08304" y="2420888"/>
            <a:ext cx="980053" cy="781546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insec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35896" y="3140968"/>
            <a:ext cx="980053" cy="781546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insec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75656" y="3068960"/>
            <a:ext cx="980053" cy="781546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kriebelbeestjes\insec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87624" y="1844824"/>
            <a:ext cx="980053" cy="781546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kriebelbeestjes\insec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91880" y="1268760"/>
            <a:ext cx="980053" cy="781546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kriebelbeestjes\insec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0152" y="3068960"/>
            <a:ext cx="980053" cy="781546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kriebelbeestjes\insec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4048" y="2132856"/>
            <a:ext cx="980053" cy="781546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kriebelbeestjes\insec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16216" y="1268760"/>
            <a:ext cx="980053" cy="78154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85184"/>
              <a:ext cx="1157144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50162"/>
              <a:ext cx="1145456" cy="898235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16505" y="4941168"/>
              <a:ext cx="741176" cy="108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55760"/>
              <a:ext cx="1122935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98338" y="4941168"/>
              <a:ext cx="709714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23554" name="Picture 2" descr="D:\milou\website\tekeningen - kleur\thema's\dieren\kriebelbeestjes\mi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20072" y="1052736"/>
            <a:ext cx="762155" cy="670744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mi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16216" y="1628800"/>
            <a:ext cx="762155" cy="670744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mi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3429000"/>
            <a:ext cx="762155" cy="670744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mi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68344" y="2132856"/>
            <a:ext cx="762155" cy="670744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kriebelbeestjes\mi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44208" y="3212976"/>
            <a:ext cx="762155" cy="670744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kriebelbeestjes\mi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0032" y="2564904"/>
            <a:ext cx="762155" cy="670744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kriebelbeestjes\mi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91880" y="1772816"/>
            <a:ext cx="762155" cy="670744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kriebelbeestjes\mi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3356992"/>
            <a:ext cx="762155" cy="670744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kriebelbeestjes\mi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35696" y="2348880"/>
            <a:ext cx="762155" cy="670744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kriebelbeestjes\mi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59632" y="1412776"/>
            <a:ext cx="762155" cy="67074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57128" y="5013176"/>
              <a:ext cx="1016666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25001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4545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25602" name="Picture 2" descr="D:\milou\website\tekeningen - kleur\thema's\dieren\kriebelbeestjes\honingra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2120" y="2132856"/>
            <a:ext cx="960060" cy="965870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honingra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1600" y="2780928"/>
            <a:ext cx="960060" cy="965870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honingra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20272" y="1196752"/>
            <a:ext cx="960060" cy="965870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honingra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36296" y="2636912"/>
            <a:ext cx="960060" cy="965870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kriebelbeestjes\honingra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1268760"/>
            <a:ext cx="960060" cy="965870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kriebelbeestjes\honingra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6016" y="3212976"/>
            <a:ext cx="960060" cy="965870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kriebelbeestjes\honingra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2348880"/>
            <a:ext cx="960060" cy="965870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kriebelbeestjes\honingra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47664" y="1196752"/>
            <a:ext cx="960060" cy="96587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3470" y="4961330"/>
              <a:ext cx="683215" cy="10396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13176"/>
              <a:ext cx="1157143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07290" y="5013176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202805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85720" y="5013176"/>
              <a:ext cx="101666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28674" name="Picture 2" descr="D:\milou\website\tekeningen - kleur\thema's\dieren\kriebelbeestjes\vlind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980728"/>
            <a:ext cx="923028" cy="752996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vlind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44208" y="1844824"/>
            <a:ext cx="923028" cy="752996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vlind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80312" y="1124744"/>
            <a:ext cx="923028" cy="752996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vlind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68344" y="2492896"/>
            <a:ext cx="923028" cy="752996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kriebelbeestjes\vlind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3356992"/>
            <a:ext cx="923028" cy="752996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kriebelbeestjes\vlind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2120" y="2780928"/>
            <a:ext cx="923028" cy="752996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kriebelbeestjes\vlind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4008" y="1988840"/>
            <a:ext cx="923028" cy="752996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kriebelbeestjes\vlind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5976" y="3501008"/>
            <a:ext cx="923028" cy="752996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kriebelbeestjes\vlind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3848" y="2708920"/>
            <a:ext cx="923028" cy="752996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kriebelbeestjes\vlind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63888" y="1052736"/>
            <a:ext cx="923028" cy="752996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kriebelbeestjes\vlind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39752" y="1916832"/>
            <a:ext cx="923028" cy="752996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dieren\kriebelbeestjes\vlind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91680" y="3284984"/>
            <a:ext cx="923028" cy="752996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dieren\kriebelbeestjes\vlind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9552" y="2492896"/>
            <a:ext cx="923028" cy="752996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dieren\kriebelbeestjes\vlinder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43608" y="1124744"/>
            <a:ext cx="923028" cy="75299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5758" y="5013176"/>
              <a:ext cx="608571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12841" y="5013176"/>
              <a:ext cx="1122935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60330" y="5013176"/>
              <a:ext cx="1016666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4129" y="5013176"/>
              <a:ext cx="1202803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22937" cy="873395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24578" name="Picture 2" descr="D:\milou\website\tekeningen - kleur\thema's\dieren\kriebelbeestjes\regenwor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1600" y="1340768"/>
            <a:ext cx="762790" cy="516831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kriebelbeestjes\regenwor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12360" y="2276872"/>
            <a:ext cx="762790" cy="516831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regenwor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43608" y="2564904"/>
            <a:ext cx="762790" cy="516831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regenwor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99792" y="1412776"/>
            <a:ext cx="762790" cy="516831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regenwor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79712" y="3501008"/>
            <a:ext cx="762790" cy="516831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kriebelbeestjes\regenwor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6016" y="1268760"/>
            <a:ext cx="762790" cy="516831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kriebelbeestjes\regenwor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2564904"/>
            <a:ext cx="762790" cy="516831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kriebelbeestjes\regenwor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4008" y="3501008"/>
            <a:ext cx="762790" cy="516831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kriebelbeestjes\regenwor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08304" y="3284984"/>
            <a:ext cx="762790" cy="516831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kriebelbeestjes\regenwor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24128" y="2420888"/>
            <a:ext cx="762790" cy="516831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kriebelbeestjes\regenwor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20272" y="1268760"/>
            <a:ext cx="762790" cy="51683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8968"/>
              <a:ext cx="703019" cy="10243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49280"/>
              <a:ext cx="1147707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5361" y="5013176"/>
              <a:ext cx="1122935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31746" name="Picture 2" descr="D:\milou\website\tekeningen - kleur\thema's\dieren\kriebelbeestjes\kakkerla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1052736"/>
            <a:ext cx="749208" cy="816422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kakkerla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15616" y="2132856"/>
            <a:ext cx="749208" cy="816422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kakkerla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51720" y="2708920"/>
            <a:ext cx="749208" cy="816422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kakkerla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584" y="3356992"/>
            <a:ext cx="749208" cy="816422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kriebelbeestjes\kakkerla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39752" y="1052736"/>
            <a:ext cx="749208" cy="816422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kriebelbeestjes\kakkerla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1844824"/>
            <a:ext cx="749208" cy="816422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kriebelbeestjes\kakkerla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5816" y="3356992"/>
            <a:ext cx="749208" cy="816422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kriebelbeestjes\kakkerla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3928" y="2636912"/>
            <a:ext cx="749208" cy="816422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kriebelbeestjes\kakkerla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1052736"/>
            <a:ext cx="749208" cy="816422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kriebelbeestjes\kakkerla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6056" y="1988840"/>
            <a:ext cx="749208" cy="816422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kriebelbeestjes\kakkerla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8064" y="3356992"/>
            <a:ext cx="749208" cy="816422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dieren\kriebelbeestjes\kakkerla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6136" y="1052736"/>
            <a:ext cx="749208" cy="816422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dieren\kriebelbeestjes\kakkerla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28184" y="2852936"/>
            <a:ext cx="749208" cy="816422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dieren\kriebelbeestjes\kakkerla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88224" y="1700808"/>
            <a:ext cx="749208" cy="816422"/>
          </a:xfrm>
          <a:prstGeom prst="rect">
            <a:avLst/>
          </a:prstGeom>
          <a:noFill/>
        </p:spPr>
      </p:pic>
      <p:pic>
        <p:nvPicPr>
          <p:cNvPr id="38" name="Picture 2" descr="D:\milou\website\tekeningen - kleur\thema's\dieren\kriebelbeestjes\kakkerla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36296" y="3212976"/>
            <a:ext cx="749208" cy="816422"/>
          </a:xfrm>
          <a:prstGeom prst="rect">
            <a:avLst/>
          </a:prstGeom>
          <a:noFill/>
        </p:spPr>
      </p:pic>
      <p:pic>
        <p:nvPicPr>
          <p:cNvPr id="39" name="Picture 2" descr="D:\milou\website\tekeningen - kleur\thema's\dieren\kriebelbeestjes\kakkerla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84368" y="2204864"/>
            <a:ext cx="749208" cy="816422"/>
          </a:xfrm>
          <a:prstGeom prst="rect">
            <a:avLst/>
          </a:prstGeom>
          <a:noFill/>
        </p:spPr>
      </p:pic>
      <p:pic>
        <p:nvPicPr>
          <p:cNvPr id="40" name="Picture 2" descr="D:\milou\website\tekeningen - kleur\thema's\dieren\kriebelbeestjes\kakkerla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68344" y="1052736"/>
            <a:ext cx="749208" cy="81642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03993" y="5013176"/>
              <a:ext cx="1122935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25001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66374" y="5013176"/>
              <a:ext cx="1016666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4545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30722" name="Picture 2" descr="D:\milou\website\tekeningen - kleur\thema's\dieren\kriebelbeestjes\coco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07704" y="1052736"/>
            <a:ext cx="923911" cy="951409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coco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1600" y="1556792"/>
            <a:ext cx="923911" cy="951409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coco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71800" y="1772816"/>
            <a:ext cx="923911" cy="951409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coco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2780928"/>
            <a:ext cx="923911" cy="951409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kriebelbeestjes\coco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99792" y="3284984"/>
            <a:ext cx="923911" cy="951409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kriebelbeestjes\coco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2708920"/>
            <a:ext cx="923911" cy="951409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kriebelbeestjes\coco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39952" y="1124744"/>
            <a:ext cx="923911" cy="951409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kriebelbeestjes\coco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2120" y="1916832"/>
            <a:ext cx="923911" cy="951409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kriebelbeestjes\coco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24128" y="3140968"/>
            <a:ext cx="923911" cy="951409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kriebelbeestjes\coco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328" y="2492896"/>
            <a:ext cx="923911" cy="951409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kriebelbeestjes\coco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20272" y="1196752"/>
            <a:ext cx="923911" cy="95140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5013972"/>
              <a:ext cx="703019" cy="934392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1617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74005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2446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7442" y="4941168"/>
              <a:ext cx="730285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3074" name="Picture 2" descr="D:\milou\website\tekeningen - kleur\thema's\dieren\kriebelbeestjes\mi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20072" y="1196752"/>
            <a:ext cx="1060577" cy="1025327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kriebelbeestjes\mi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39952" y="2132856"/>
            <a:ext cx="1060577" cy="1025327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mi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4048" y="3068960"/>
            <a:ext cx="1060577" cy="1025327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mi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43808" y="2420888"/>
            <a:ext cx="1060577" cy="1025327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mi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3848" y="1124744"/>
            <a:ext cx="1060577" cy="10253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13176"/>
              <a:ext cx="1147707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6863" y="5013176"/>
              <a:ext cx="1145454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67944" y="5067805"/>
              <a:ext cx="1016667" cy="790741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04393" y="5013176"/>
              <a:ext cx="1122935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42284"/>
              <a:ext cx="1125002" cy="841784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26626" name="Picture 2" descr="D:\milou\website\tekeningen - kleur\thema's\dieren\kriebelbeestjes\bijenkor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584" y="1772816"/>
            <a:ext cx="720080" cy="624216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bijenkor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23728" y="1124744"/>
            <a:ext cx="720080" cy="624216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bijenkor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35696" y="2564904"/>
            <a:ext cx="720080" cy="624216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bijenkor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1600" y="3429000"/>
            <a:ext cx="720080" cy="624216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kriebelbeestjes\bijenkor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59832" y="1844824"/>
            <a:ext cx="720080" cy="624216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kriebelbeestjes\bijenkor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3429000"/>
            <a:ext cx="720080" cy="624216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kriebelbeestjes\bijenkor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2780928"/>
            <a:ext cx="720080" cy="624216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kriebelbeestjes\bijenkor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3968" y="1268760"/>
            <a:ext cx="720080" cy="624216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kriebelbeestjes\bijenkor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080" y="3501008"/>
            <a:ext cx="720080" cy="624216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kriebelbeestjes\bijenkor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8064" y="2132856"/>
            <a:ext cx="720080" cy="624216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kriebelbeestjes\bijenkor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6136" y="1052736"/>
            <a:ext cx="720080" cy="624216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dieren\kriebelbeestjes\bijenkor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28184" y="2852936"/>
            <a:ext cx="720080" cy="624216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dieren\kriebelbeestjes\bijenkor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32240" y="1844824"/>
            <a:ext cx="720080" cy="624216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dieren\kriebelbeestjes\bijenkor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2280" y="3429000"/>
            <a:ext cx="720080" cy="624216"/>
          </a:xfrm>
          <a:prstGeom prst="rect">
            <a:avLst/>
          </a:prstGeom>
          <a:noFill/>
        </p:spPr>
      </p:pic>
      <p:pic>
        <p:nvPicPr>
          <p:cNvPr id="38" name="Picture 2" descr="D:\milou\website\tekeningen - kleur\thema's\dieren\kriebelbeestjes\bijenkor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84368" y="2420888"/>
            <a:ext cx="720080" cy="624216"/>
          </a:xfrm>
          <a:prstGeom prst="rect">
            <a:avLst/>
          </a:prstGeom>
          <a:noFill/>
        </p:spPr>
      </p:pic>
      <p:pic>
        <p:nvPicPr>
          <p:cNvPr id="39" name="Picture 2" descr="D:\milou\website\tekeningen - kleur\thema's\dieren\kriebelbeestjes\bijenkor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96336" y="1124744"/>
            <a:ext cx="720080" cy="62421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22079"/>
              <a:ext cx="1125000" cy="882194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12841" y="5013176"/>
              <a:ext cx="1122935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06163" y="5013176"/>
              <a:ext cx="1125000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1245" y="4941288"/>
              <a:ext cx="730285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77463" y="5013176"/>
              <a:ext cx="101666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29698" name="Picture 2" descr="D:\milou\website\tekeningen - kleur\thema's\dieren\kriebelbeestjes\rup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1844824"/>
            <a:ext cx="1080120" cy="427108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kriebelbeestjes\rup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51720" y="1124744"/>
            <a:ext cx="1080120" cy="427108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rup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39752" y="2420888"/>
            <a:ext cx="1080120" cy="427108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rup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584" y="3068960"/>
            <a:ext cx="1080120" cy="427108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rup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55776" y="3573016"/>
            <a:ext cx="1080120" cy="427108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kriebelbeestjes\rup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5856" y="1700808"/>
            <a:ext cx="1080120" cy="427108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kriebelbeestjes\rup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2708920"/>
            <a:ext cx="1080120" cy="427108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kriebelbeestjes\rup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1052736"/>
            <a:ext cx="1080120" cy="427108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kriebelbeestjes\rup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80112" y="2132856"/>
            <a:ext cx="1080120" cy="427108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kriebelbeestjes\rup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0032" y="3717032"/>
            <a:ext cx="1080120" cy="427108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kriebelbeestjes\rup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44208" y="3284984"/>
            <a:ext cx="1080120" cy="427108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kriebelbeestjes\rup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08304" y="2420888"/>
            <a:ext cx="1080120" cy="427108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dieren\kriebelbeestjes\rup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60232" y="1268760"/>
            <a:ext cx="1080120" cy="42710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1168"/>
              <a:ext cx="741177" cy="1080000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22864" y="5094087"/>
              <a:ext cx="1125000" cy="882194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12008" y="5085184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12160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24328" y="5085184"/>
              <a:ext cx="1157142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7650" name="Picture 2" descr="D:\milou\website\tekeningen - kleur\thema's\dieren\kriebelbeestjes\spin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1600" y="2636912"/>
            <a:ext cx="894134" cy="641129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spin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35696" y="1268760"/>
            <a:ext cx="894134" cy="641129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spin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31840" y="2132856"/>
            <a:ext cx="894134" cy="641129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spin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71800" y="3356992"/>
            <a:ext cx="894134" cy="641129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kriebelbeestjes\spin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1340768"/>
            <a:ext cx="894134" cy="641129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kriebelbeestjes\spin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8024" y="2996952"/>
            <a:ext cx="894134" cy="641129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kriebelbeestjes\spin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36296" y="3356992"/>
            <a:ext cx="894134" cy="641129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kriebelbeestjes\spin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2160" y="2276872"/>
            <a:ext cx="894134" cy="641129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kriebelbeestjes\spin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1268760"/>
            <a:ext cx="894134" cy="64112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voettekst 1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</a:p>
        </p:txBody>
      </p:sp>
      <p:sp>
        <p:nvSpPr>
          <p:cNvPr id="6" name="Rechthoek 5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Actieknop: Introductiepagina 6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2770" name="Picture 2" descr="D:\milou\website\tekeningen - kleur\thema's\dieren\kriebelbeestjes\spi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52129"/>
            <a:ext cx="1318170" cy="1408025"/>
          </a:xfrm>
          <a:prstGeom prst="rect">
            <a:avLst/>
          </a:prstGeom>
          <a:noFill/>
        </p:spPr>
      </p:pic>
      <p:pic>
        <p:nvPicPr>
          <p:cNvPr id="32771" name="Picture 3" descr="D:\milou\website\tekeningen - kleur\thema's\dieren\kriebelbeestjes\slak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124744"/>
            <a:ext cx="1161646" cy="1401490"/>
          </a:xfrm>
          <a:prstGeom prst="rect">
            <a:avLst/>
          </a:prstGeom>
          <a:noFill/>
        </p:spPr>
      </p:pic>
      <p:pic>
        <p:nvPicPr>
          <p:cNvPr id="32772" name="Picture 4" descr="D:\milou\website\tekeningen - kleur\thema's\dieren\kriebelbeestjes\m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332656"/>
            <a:ext cx="1148711" cy="1110531"/>
          </a:xfrm>
          <a:prstGeom prst="rect">
            <a:avLst/>
          </a:prstGeom>
          <a:noFill/>
        </p:spPr>
      </p:pic>
      <p:pic>
        <p:nvPicPr>
          <p:cNvPr id="32773" name="Picture 5" descr="D:\milou\website\tekeningen - kleur\thema's\dieren\kriebelbeestjes\bij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1412776"/>
            <a:ext cx="1128688" cy="967822"/>
          </a:xfrm>
          <a:prstGeom prst="rect">
            <a:avLst/>
          </a:prstGeom>
          <a:noFill/>
        </p:spPr>
      </p:pic>
      <p:pic>
        <p:nvPicPr>
          <p:cNvPr id="32774" name="Picture 6" descr="D:\milou\website\tekeningen - kleur\thema's\dieren\kriebelbeestjes\libell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5085184"/>
            <a:ext cx="1032048" cy="1124223"/>
          </a:xfrm>
          <a:prstGeom prst="rect">
            <a:avLst/>
          </a:prstGeom>
          <a:noFill/>
        </p:spPr>
      </p:pic>
      <p:pic>
        <p:nvPicPr>
          <p:cNvPr id="32775" name="Picture 7" descr="D:\milou\website\tekeningen - kleur\thema's\dieren\kriebelbeestjes\pissebed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4941168"/>
            <a:ext cx="957815" cy="1212032"/>
          </a:xfrm>
          <a:prstGeom prst="rect">
            <a:avLst/>
          </a:prstGeom>
          <a:noFill/>
        </p:spPr>
      </p:pic>
      <p:pic>
        <p:nvPicPr>
          <p:cNvPr id="32776" name="Picture 8" descr="D:\milou\website\tekeningen - kleur\thema's\dieren\kriebelbeestjes\regenworm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20272" y="4149080"/>
            <a:ext cx="1234118" cy="933649"/>
          </a:xfrm>
          <a:prstGeom prst="rect">
            <a:avLst/>
          </a:prstGeom>
          <a:noFill/>
        </p:spPr>
      </p:pic>
      <p:pic>
        <p:nvPicPr>
          <p:cNvPr id="32778" name="Picture 10" descr="D:\milou\website\tekeningen - kleur\thema's\dieren\kriebelbeestjes\vlinder2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43808" y="4077072"/>
            <a:ext cx="1165909" cy="9511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71232"/>
              <a:ext cx="703019" cy="1019872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1903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81095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9102"/>
              <a:ext cx="730286" cy="1064131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62889" y="5013176"/>
              <a:ext cx="1285575" cy="1008112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5122" name="Picture 2" descr="D:\milou\website\tekeningen - kleur\thema's\dieren\kriebelbeestjes\fruitvlieg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1196752"/>
            <a:ext cx="973989" cy="741983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kriebelbeestjes\fruitvlieg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67944" y="1052736"/>
            <a:ext cx="973989" cy="741983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fruitvlieg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67944" y="2060848"/>
            <a:ext cx="973989" cy="741983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fruitvlieg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43808" y="2204864"/>
            <a:ext cx="973989" cy="741983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fruitvlieg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5816" y="3429000"/>
            <a:ext cx="973989" cy="741983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kriebelbeestjes\fruitvlieg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39952" y="3068960"/>
            <a:ext cx="973989" cy="741983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kriebelbeestjes\fruitvlieg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64088" y="2276872"/>
            <a:ext cx="973989" cy="741983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kriebelbeestjes\fruitvlieg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080" y="3356992"/>
            <a:ext cx="973989" cy="741983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kriebelbeestjes\fruitvlieg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64088" y="1268760"/>
            <a:ext cx="973989" cy="74198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1803" y="4941168"/>
              <a:ext cx="506548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5251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61238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970927" y="4941168"/>
              <a:ext cx="812661" cy="1080119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7442" y="4941168"/>
              <a:ext cx="730285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4098" name="Picture 2" descr="D:\milou\website\tekeningen - kleur\thema's\dieren\kriebelbeestjes\bij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8024" y="1268760"/>
            <a:ext cx="1298573" cy="908025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kriebelbeestjes\bij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31840" y="1988840"/>
            <a:ext cx="1298573" cy="908025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bij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32040" y="2780928"/>
            <a:ext cx="1298573" cy="9080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1168"/>
              <a:ext cx="703019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39952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1168"/>
              <a:ext cx="730286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0352" y="4941168"/>
              <a:ext cx="74446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9218" name="Picture 2" descr="D:\milou\website\tekeningen - kleur\thema's\dieren\kriebelbeestjes\bok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31840" y="1412776"/>
            <a:ext cx="890715" cy="609203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kriebelbeestjes\bok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64088" y="3212976"/>
            <a:ext cx="890715" cy="609203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bok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63888" y="2708920"/>
            <a:ext cx="890715" cy="609203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bok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0032" y="1556792"/>
            <a:ext cx="890715" cy="60920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1560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1617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74005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2446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7442" y="4941168"/>
              <a:ext cx="730285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10242" name="Picture 2" descr="D:\milou\website\tekeningen - kleur\thema's\dieren\kriebelbeestjes\slak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3848" y="1196752"/>
            <a:ext cx="624235" cy="753120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kriebelbeestjes\slak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59832" y="2492896"/>
            <a:ext cx="624235" cy="753120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slak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67944" y="1700808"/>
            <a:ext cx="624235" cy="753120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slak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3928" y="3212976"/>
            <a:ext cx="624235" cy="753120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slak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0032" y="2492896"/>
            <a:ext cx="624235" cy="753120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kriebelbeestjes\slak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2120" y="3212976"/>
            <a:ext cx="624235" cy="753120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kriebelbeestjes\slak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080" y="1196752"/>
            <a:ext cx="624235" cy="75312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1330"/>
              <a:ext cx="703019" cy="1039675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24527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1381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12160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41997" y="4941168"/>
              <a:ext cx="74117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7170" name="Picture 2" descr="D:\milou\website\tekeningen - kleur\thema's\dieren\kriebelbeestjes\regenworm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6056" y="1196752"/>
            <a:ext cx="1094507" cy="828029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kriebelbeestjes\regenworm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3968" y="2276872"/>
            <a:ext cx="1094507" cy="828029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regenworm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59832" y="2780928"/>
            <a:ext cx="1094507" cy="828029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regenworm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5856" y="1124744"/>
            <a:ext cx="1094507" cy="828029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regenworm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8064" y="3212976"/>
            <a:ext cx="1094507" cy="82802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1560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1617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74005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2446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7442" y="4941168"/>
              <a:ext cx="730285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6146" name="Picture 2" descr="D:\milou\website\tekeningen - kleur\thema's\dieren\kriebelbeestjes\lieveheersbees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5816" y="1988840"/>
            <a:ext cx="864096" cy="584587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kriebelbeestjes\lieveheersbees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1268760"/>
            <a:ext cx="864096" cy="584587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kriebelbeestjes\lieveheersbees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64088" y="3501008"/>
            <a:ext cx="864096" cy="584587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kriebelbeestjes\lieveheersbees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67944" y="2276872"/>
            <a:ext cx="864096" cy="584587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kriebelbeestjes\lieveheersbees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3848" y="3501008"/>
            <a:ext cx="864096" cy="584587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kriebelbeestjes\lieveheersbees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4008" y="2996952"/>
            <a:ext cx="864096" cy="584587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kriebelbeestjes\lieveheersbees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80112" y="2132856"/>
            <a:ext cx="864096" cy="584587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kriebelbeestjes\lieveheersbeest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6056" y="1196752"/>
            <a:ext cx="864096" cy="58458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201</Words>
  <Application>Microsoft Office PowerPoint</Application>
  <PresentationFormat>Diavoorstelling (4:3)</PresentationFormat>
  <Paragraphs>70</Paragraphs>
  <Slides>33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50</cp:revision>
  <dcterms:created xsi:type="dcterms:W3CDTF">2016-05-02T06:25:55Z</dcterms:created>
  <dcterms:modified xsi:type="dcterms:W3CDTF">2016-07-03T09:07:02Z</dcterms:modified>
</cp:coreProperties>
</file>