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60" r:id="rId5"/>
    <p:sldId id="259" r:id="rId6"/>
    <p:sldId id="264" r:id="rId7"/>
    <p:sldId id="265" r:id="rId8"/>
    <p:sldId id="262" r:id="rId9"/>
    <p:sldId id="261" r:id="rId10"/>
    <p:sldId id="263" r:id="rId11"/>
    <p:sldId id="266" r:id="rId12"/>
    <p:sldId id="267" r:id="rId13"/>
    <p:sldId id="270" r:id="rId14"/>
    <p:sldId id="271" r:id="rId15"/>
    <p:sldId id="268" r:id="rId16"/>
    <p:sldId id="269" r:id="rId17"/>
    <p:sldId id="299" r:id="rId18"/>
    <p:sldId id="273" r:id="rId19"/>
    <p:sldId id="275" r:id="rId20"/>
    <p:sldId id="297" r:id="rId21"/>
    <p:sldId id="277" r:id="rId22"/>
    <p:sldId id="276" r:id="rId23"/>
    <p:sldId id="274" r:id="rId24"/>
    <p:sldId id="289" r:id="rId25"/>
    <p:sldId id="291" r:id="rId26"/>
    <p:sldId id="293" r:id="rId27"/>
    <p:sldId id="290" r:id="rId28"/>
    <p:sldId id="296" r:id="rId29"/>
    <p:sldId id="295" r:id="rId30"/>
    <p:sldId id="292" r:id="rId31"/>
    <p:sldId id="294" r:id="rId32"/>
    <p:sldId id="298" r:id="rId33"/>
    <p:sldId id="288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+NApBLLf0aPoApxQWgs7WQ==" hashData="ENZLo8hv0LA0swUAbUT8h/O2e1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33FF"/>
    <a:srgbClr val="FF66CC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30" autoAdjust="0"/>
    <p:restoredTop sz="94743" autoAdjust="0"/>
  </p:normalViewPr>
  <p:slideViewPr>
    <p:cSldViewPr>
      <p:cViewPr varScale="1">
        <p:scale>
          <a:sx n="91" d="100"/>
          <a:sy n="91" d="100"/>
        </p:scale>
        <p:origin x="-102" y="-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3-7-2016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3-7-2016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22.png"/><Relationship Id="rId4" Type="http://schemas.openxmlformats.org/officeDocument/2006/relationships/image" Target="../media/image5.jpe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10" Type="http://schemas.openxmlformats.org/officeDocument/2006/relationships/image" Target="../media/image9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audio2.wav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10" Type="http://schemas.openxmlformats.org/officeDocument/2006/relationships/image" Target="../media/image23.pn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10" Type="http://schemas.openxmlformats.org/officeDocument/2006/relationships/image" Target="../media/image24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3.jpeg"/><Relationship Id="rId10" Type="http://schemas.openxmlformats.org/officeDocument/2006/relationships/image" Target="../media/image25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5.jpeg"/><Relationship Id="rId10" Type="http://schemas.openxmlformats.org/officeDocument/2006/relationships/image" Target="../media/image26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1.wav"/><Relationship Id="rId7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7.jpeg"/><Relationship Id="rId10" Type="http://schemas.openxmlformats.org/officeDocument/2006/relationships/image" Target="../media/image27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8.png"/><Relationship Id="rId7" Type="http://schemas.openxmlformats.org/officeDocument/2006/relationships/image" Target="../media/image2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2.png"/><Relationship Id="rId9" Type="http://schemas.openxmlformats.org/officeDocument/2006/relationships/image" Target="../media/image3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2.wav"/><Relationship Id="rId7" Type="http://schemas.openxmlformats.org/officeDocument/2006/relationships/image" Target="../media/image3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4.png"/><Relationship Id="rId10" Type="http://schemas.openxmlformats.org/officeDocument/2006/relationships/image" Target="../media/image37.png"/><Relationship Id="rId4" Type="http://schemas.openxmlformats.org/officeDocument/2006/relationships/image" Target="../media/image32.jpeg"/><Relationship Id="rId9" Type="http://schemas.openxmlformats.org/officeDocument/2006/relationships/image" Target="../media/image3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10" Type="http://schemas.openxmlformats.org/officeDocument/2006/relationships/image" Target="../media/image39.png"/><Relationship Id="rId4" Type="http://schemas.openxmlformats.org/officeDocument/2006/relationships/image" Target="../media/image33.jpe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2.wav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audio" Target="../media/audio2.wav"/><Relationship Id="rId7" Type="http://schemas.openxmlformats.org/officeDocument/2006/relationships/image" Target="../media/image3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4.png"/><Relationship Id="rId10" Type="http://schemas.openxmlformats.org/officeDocument/2006/relationships/image" Target="../media/image41.png"/><Relationship Id="rId4" Type="http://schemas.openxmlformats.org/officeDocument/2006/relationships/image" Target="../media/image40.jpeg"/><Relationship Id="rId9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jpeg"/><Relationship Id="rId3" Type="http://schemas.openxmlformats.org/officeDocument/2006/relationships/audio" Target="../media/audio1.wav"/><Relationship Id="rId7" Type="http://schemas.openxmlformats.org/officeDocument/2006/relationships/image" Target="../media/image3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14.jpeg"/><Relationship Id="rId10" Type="http://schemas.openxmlformats.org/officeDocument/2006/relationships/image" Target="../media/image42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3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10" Type="http://schemas.openxmlformats.org/officeDocument/2006/relationships/image" Target="../media/image43.png"/><Relationship Id="rId4" Type="http://schemas.openxmlformats.org/officeDocument/2006/relationships/image" Target="../media/image40.jpeg"/><Relationship Id="rId9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audio" Target="../media/audio2.wav"/><Relationship Id="rId7" Type="http://schemas.openxmlformats.org/officeDocument/2006/relationships/image" Target="../media/image4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44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audio" Target="../media/audio2.wav"/><Relationship Id="rId7" Type="http://schemas.openxmlformats.org/officeDocument/2006/relationships/image" Target="../media/image4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4.jpeg"/><Relationship Id="rId10" Type="http://schemas.openxmlformats.org/officeDocument/2006/relationships/image" Target="../media/image46.png"/><Relationship Id="rId4" Type="http://schemas.openxmlformats.org/officeDocument/2006/relationships/image" Target="../media/image34.jpe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40.jpeg"/><Relationship Id="rId10" Type="http://schemas.openxmlformats.org/officeDocument/2006/relationships/image" Target="../media/image47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2.wav"/><Relationship Id="rId7" Type="http://schemas.openxmlformats.org/officeDocument/2006/relationships/image" Target="../media/image3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4.jpeg"/><Relationship Id="rId10" Type="http://schemas.openxmlformats.org/officeDocument/2006/relationships/image" Target="../media/image48.png"/><Relationship Id="rId4" Type="http://schemas.openxmlformats.org/officeDocument/2006/relationships/image" Target="../media/image10.jpeg"/><Relationship Id="rId9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audio" Target="../media/audio1.wav"/><Relationship Id="rId7" Type="http://schemas.openxmlformats.org/officeDocument/2006/relationships/image" Target="../media/image3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jpeg"/><Relationship Id="rId5" Type="http://schemas.openxmlformats.org/officeDocument/2006/relationships/image" Target="../media/image38.jpeg"/><Relationship Id="rId10" Type="http://schemas.openxmlformats.org/officeDocument/2006/relationships/image" Target="../media/image49.png"/><Relationship Id="rId4" Type="http://schemas.openxmlformats.org/officeDocument/2006/relationships/image" Target="../media/image11.jpeg"/><Relationship Id="rId9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audio" Target="../media/audio1.wav"/><Relationship Id="rId7" Type="http://schemas.openxmlformats.org/officeDocument/2006/relationships/image" Target="../media/image3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0.jpeg"/><Relationship Id="rId10" Type="http://schemas.openxmlformats.org/officeDocument/2006/relationships/image" Target="../media/image50.png"/><Relationship Id="rId4" Type="http://schemas.openxmlformats.org/officeDocument/2006/relationships/image" Target="../media/image13.jpeg"/><Relationship Id="rId9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audio" Target="../media/audio1.wav"/><Relationship Id="rId7" Type="http://schemas.openxmlformats.org/officeDocument/2006/relationships/image" Target="../media/image4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45.jpeg"/><Relationship Id="rId10" Type="http://schemas.openxmlformats.org/officeDocument/2006/relationships/image" Target="../media/image51.png"/><Relationship Id="rId4" Type="http://schemas.openxmlformats.org/officeDocument/2006/relationships/image" Target="../media/image32.jpe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3" Type="http://schemas.openxmlformats.org/officeDocument/2006/relationships/audio" Target="../media/audio1.wav"/><Relationship Id="rId7" Type="http://schemas.openxmlformats.org/officeDocument/2006/relationships/image" Target="../media/image45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jpeg"/><Relationship Id="rId5" Type="http://schemas.openxmlformats.org/officeDocument/2006/relationships/image" Target="../media/image35.jpeg"/><Relationship Id="rId10" Type="http://schemas.openxmlformats.org/officeDocument/2006/relationships/image" Target="../media/image52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audio" Target="../media/audio1.wav"/><Relationship Id="rId7" Type="http://schemas.openxmlformats.org/officeDocument/2006/relationships/image" Target="../media/image1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8.jpeg"/><Relationship Id="rId10" Type="http://schemas.openxmlformats.org/officeDocument/2006/relationships/image" Target="../media/image53.png"/><Relationship Id="rId4" Type="http://schemas.openxmlformats.org/officeDocument/2006/relationships/image" Target="../media/image14.jpeg"/><Relationship Id="rId9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3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4.png"/><Relationship Id="rId10" Type="http://schemas.openxmlformats.org/officeDocument/2006/relationships/image" Target="../media/image54.png"/><Relationship Id="rId4" Type="http://schemas.openxmlformats.org/officeDocument/2006/relationships/image" Target="../media/image13.jpeg"/><Relationship Id="rId9" Type="http://schemas.openxmlformats.org/officeDocument/2006/relationships/image" Target="../media/image34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8.png"/><Relationship Id="rId7" Type="http://schemas.openxmlformats.org/officeDocument/2006/relationships/image" Target="../media/image2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2.png"/><Relationship Id="rId9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audio" Target="../media/audio1.wav"/><Relationship Id="rId7" Type="http://schemas.openxmlformats.org/officeDocument/2006/relationships/image" Target="../media/image1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10" Type="http://schemas.openxmlformats.org/officeDocument/2006/relationships/image" Target="../media/image15.png"/><Relationship Id="rId4" Type="http://schemas.openxmlformats.org/officeDocument/2006/relationships/image" Target="../media/image8.jpe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jpeg"/><Relationship Id="rId10" Type="http://schemas.openxmlformats.org/officeDocument/2006/relationships/image" Target="../media/image17.png"/><Relationship Id="rId4" Type="http://schemas.openxmlformats.org/officeDocument/2006/relationships/image" Target="../media/image16.jpe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audio" Target="../media/audio1.wav"/><Relationship Id="rId7" Type="http://schemas.openxmlformats.org/officeDocument/2006/relationships/image" Target="../media/image7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8.png"/><Relationship Id="rId4" Type="http://schemas.openxmlformats.org/officeDocument/2006/relationships/image" Target="../media/image3.jpeg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9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4.png"/><Relationship Id="rId10" Type="http://schemas.openxmlformats.org/officeDocument/2006/relationships/image" Target="../media/image20.png"/><Relationship Id="rId4" Type="http://schemas.openxmlformats.org/officeDocument/2006/relationships/image" Target="../media/image7.jpeg"/><Relationship Id="rId9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1.wav"/><Relationship Id="rId7" Type="http://schemas.openxmlformats.org/officeDocument/2006/relationships/image" Target="../media/image10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21.png"/><Relationship Id="rId4" Type="http://schemas.openxmlformats.org/officeDocument/2006/relationships/image" Target="../media/image6.jpe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555776" y="1340768"/>
            <a:ext cx="4032448" cy="4176464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</a:t>
            </a:r>
            <a:r>
              <a:rPr lang="nl-NL" sz="3600" dirty="0" smtClean="0">
                <a:latin typeface="Comic Sans MS" pitchFamily="66" charset="0"/>
              </a:rPr>
              <a:t>tellen kriebelbeestjes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5" name="Groep 14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5" name="Afgeronde rechthoek 4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1" name="Afbeelding 10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8519" y="4437112"/>
              <a:ext cx="504405" cy="777058"/>
            </a:xfrm>
            <a:prstGeom prst="rect">
              <a:avLst/>
            </a:prstGeom>
            <a:grpFill/>
          </p:spPr>
        </p:pic>
      </p:grpSp>
      <p:grpSp>
        <p:nvGrpSpPr>
          <p:cNvPr id="16" name="Groep 15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6" name="Afgeronde rechthoek 5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Tekstvak 7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99279" y="4437112"/>
              <a:ext cx="504405" cy="777058"/>
            </a:xfrm>
            <a:prstGeom prst="rect">
              <a:avLst/>
            </a:prstGeom>
            <a:grpFill/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51207" y="4437112"/>
              <a:ext cx="504405" cy="777058"/>
            </a:xfrm>
            <a:prstGeom prst="rect">
              <a:avLst/>
            </a:prstGeom>
            <a:grpFill/>
          </p:spPr>
        </p:pic>
      </p:grpSp>
      <p:sp>
        <p:nvSpPr>
          <p:cNvPr id="18" name="Tekstvak 17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026" name="Picture 2" descr="D:\milou\website\tekeningen - kleur\thema's\dieren\kriebelbeestjes\mug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24" y="1916832"/>
            <a:ext cx="3111500" cy="29654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7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39752" y="4969458"/>
              <a:ext cx="812572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8194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412776"/>
            <a:ext cx="691654" cy="101499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79912" y="2852936"/>
            <a:ext cx="691654" cy="101499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2852936"/>
            <a:ext cx="691654" cy="101499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bladlui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052736"/>
            <a:ext cx="691654" cy="10149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6262"/>
              <a:ext cx="703019" cy="1069811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59311" y="4941168"/>
              <a:ext cx="506548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1266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2060848"/>
            <a:ext cx="901398" cy="9628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69459"/>
              <a:ext cx="770000" cy="1023417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2290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1052736"/>
            <a:ext cx="920799" cy="896144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628800"/>
            <a:ext cx="920799" cy="896144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068960"/>
            <a:ext cx="920799" cy="896144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2996952"/>
            <a:ext cx="920799" cy="896144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2420888"/>
            <a:ext cx="920799" cy="896144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vlin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628800"/>
            <a:ext cx="920799" cy="8961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5362" name="Picture 2" descr="D:\milou\website\tekeningen - kleur\thema's\dieren\kriebelbeestjes\rups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1628800"/>
            <a:ext cx="1230263" cy="78840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rups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2924944"/>
            <a:ext cx="1230263" cy="7884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5772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16386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924944"/>
            <a:ext cx="840159" cy="67785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3429000"/>
            <a:ext cx="840159" cy="67785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348880"/>
            <a:ext cx="840159" cy="67785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060848"/>
            <a:ext cx="840159" cy="67785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068960"/>
            <a:ext cx="840159" cy="67785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700808"/>
            <a:ext cx="840159" cy="67785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vlie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1268760"/>
            <a:ext cx="840159" cy="6778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92964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51454"/>
              <a:ext cx="730286" cy="1059428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668344" y="4941168"/>
              <a:ext cx="812572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3314" name="Picture 2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492896"/>
            <a:ext cx="893285" cy="113037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2924944"/>
            <a:ext cx="893285" cy="113037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11960" y="1196752"/>
            <a:ext cx="893285" cy="11303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49440" y="5013176"/>
              <a:ext cx="1285576" cy="1008112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5794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59075"/>
              <a:ext cx="744466" cy="1044186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4338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124744"/>
            <a:ext cx="792088" cy="52765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988840"/>
            <a:ext cx="792088" cy="52765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484784"/>
            <a:ext cx="792088" cy="52765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2852936"/>
            <a:ext cx="792088" cy="52765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348880"/>
            <a:ext cx="792088" cy="527657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3645024"/>
            <a:ext cx="792088" cy="52765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3429000"/>
            <a:ext cx="792088" cy="52765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2852936"/>
            <a:ext cx="792088" cy="527657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060848"/>
            <a:ext cx="792088" cy="527657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sprinkhaa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124744"/>
            <a:ext cx="792088" cy="5276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2129"/>
            <a:ext cx="1318170" cy="1408025"/>
          </a:xfrm>
          <a:prstGeom prst="rect">
            <a:avLst/>
          </a:prstGeom>
          <a:noFill/>
        </p:spPr>
      </p:pic>
      <p:pic>
        <p:nvPicPr>
          <p:cNvPr id="32771" name="Picture 3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124744"/>
            <a:ext cx="1161646" cy="1401490"/>
          </a:xfrm>
          <a:prstGeom prst="rect">
            <a:avLst/>
          </a:prstGeom>
          <a:noFill/>
        </p:spPr>
      </p:pic>
      <p:pic>
        <p:nvPicPr>
          <p:cNvPr id="32772" name="Picture 4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32656"/>
            <a:ext cx="1148711" cy="1110531"/>
          </a:xfrm>
          <a:prstGeom prst="rect">
            <a:avLst/>
          </a:prstGeom>
          <a:noFill/>
        </p:spPr>
      </p:pic>
      <p:pic>
        <p:nvPicPr>
          <p:cNvPr id="32773" name="Picture 5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412776"/>
            <a:ext cx="1128688" cy="967822"/>
          </a:xfrm>
          <a:prstGeom prst="rect">
            <a:avLst/>
          </a:prstGeom>
          <a:noFill/>
        </p:spPr>
      </p:pic>
      <p:pic>
        <p:nvPicPr>
          <p:cNvPr id="32774" name="Picture 6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5085184"/>
            <a:ext cx="1032048" cy="1124223"/>
          </a:xfrm>
          <a:prstGeom prst="rect">
            <a:avLst/>
          </a:prstGeom>
          <a:noFill/>
        </p:spPr>
      </p:pic>
      <p:pic>
        <p:nvPicPr>
          <p:cNvPr id="32775" name="Picture 7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941168"/>
            <a:ext cx="957815" cy="1212032"/>
          </a:xfrm>
          <a:prstGeom prst="rect">
            <a:avLst/>
          </a:prstGeom>
          <a:noFill/>
        </p:spPr>
      </p:pic>
      <p:pic>
        <p:nvPicPr>
          <p:cNvPr id="32776" name="Picture 8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4149080"/>
            <a:ext cx="1234118" cy="933649"/>
          </a:xfrm>
          <a:prstGeom prst="rect">
            <a:avLst/>
          </a:prstGeom>
          <a:noFill/>
        </p:spPr>
      </p:pic>
      <p:pic>
        <p:nvPicPr>
          <p:cNvPr id="32778" name="Picture 10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077072"/>
            <a:ext cx="1165909" cy="9511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39450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995936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5184"/>
              <a:ext cx="114545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20280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7410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484784"/>
            <a:ext cx="815776" cy="79990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1124744"/>
            <a:ext cx="815776" cy="799905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1916832"/>
            <a:ext cx="815776" cy="799905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2924944"/>
            <a:ext cx="815776" cy="799905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1124744"/>
            <a:ext cx="815776" cy="799905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3284984"/>
            <a:ext cx="815776" cy="799905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2276872"/>
            <a:ext cx="815776" cy="799905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51920" y="1772816"/>
            <a:ext cx="815776" cy="799905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3140968"/>
            <a:ext cx="815776" cy="799905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3140968"/>
            <a:ext cx="815776" cy="799905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2204864"/>
            <a:ext cx="815776" cy="799905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mu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412776"/>
            <a:ext cx="815776" cy="7999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5455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8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19458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1268760"/>
            <a:ext cx="740192" cy="85090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2132856"/>
            <a:ext cx="740192" cy="85090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996952"/>
            <a:ext cx="740192" cy="85090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1052736"/>
            <a:ext cx="740192" cy="85090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3212976"/>
            <a:ext cx="740192" cy="85090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276872"/>
            <a:ext cx="740192" cy="85090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052736"/>
            <a:ext cx="740192" cy="85090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2132856"/>
            <a:ext cx="740192" cy="85090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3284984"/>
            <a:ext cx="740192" cy="850900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996952"/>
            <a:ext cx="740192" cy="850900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052736"/>
            <a:ext cx="740192" cy="850900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192" y="1988840"/>
            <a:ext cx="740192" cy="850900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356992"/>
            <a:ext cx="740192" cy="850900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40352" y="2420888"/>
            <a:ext cx="740192" cy="850900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1052736"/>
            <a:ext cx="740192" cy="8509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17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9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20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21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05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268760"/>
            <a:ext cx="1052154" cy="112387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2564904"/>
            <a:ext cx="1052154" cy="11238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8936" y="5085184"/>
              <a:ext cx="1016666" cy="90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0891"/>
              <a:ext cx="1125000" cy="888586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796136" y="5089729"/>
              <a:ext cx="1145455" cy="890909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45454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2530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4288" y="2780928"/>
            <a:ext cx="701011" cy="108069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701011" cy="1080691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1628800"/>
            <a:ext cx="701011" cy="1080691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3068960"/>
            <a:ext cx="701011" cy="1080691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412776"/>
            <a:ext cx="701011" cy="1080691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2852936"/>
            <a:ext cx="701011" cy="1080691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124744"/>
            <a:ext cx="701011" cy="1080691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2780928"/>
            <a:ext cx="701011" cy="1080691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852936"/>
            <a:ext cx="701011" cy="1080691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988840"/>
            <a:ext cx="701011" cy="1080691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wes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124744"/>
            <a:ext cx="701011" cy="10806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13176"/>
              <a:ext cx="1016667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500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1506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340768"/>
            <a:ext cx="887338" cy="77238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700808"/>
            <a:ext cx="887338" cy="77238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2276872"/>
            <a:ext cx="887338" cy="77238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3284984"/>
            <a:ext cx="887338" cy="77238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67744" y="1124744"/>
            <a:ext cx="887338" cy="77238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1988840"/>
            <a:ext cx="887338" cy="772383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3356992"/>
            <a:ext cx="887338" cy="772383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052736"/>
            <a:ext cx="887338" cy="772383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2924944"/>
            <a:ext cx="887338" cy="772383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2348880"/>
            <a:ext cx="887338" cy="772383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3284984"/>
            <a:ext cx="887338" cy="772383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2348880"/>
            <a:ext cx="887338" cy="772383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web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1196752"/>
            <a:ext cx="887338" cy="7723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9552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0482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276872"/>
            <a:ext cx="766199" cy="655712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3284984"/>
            <a:ext cx="766199" cy="655712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1412776"/>
            <a:ext cx="766199" cy="65571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1340768"/>
            <a:ext cx="766199" cy="65571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88224" y="3429000"/>
            <a:ext cx="766199" cy="655712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2564904"/>
            <a:ext cx="766199" cy="655712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2492896"/>
            <a:ext cx="766199" cy="655712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268760"/>
            <a:ext cx="766199" cy="655712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916832"/>
            <a:ext cx="766199" cy="655712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2996952"/>
            <a:ext cx="766199" cy="655712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1560" y="3429000"/>
            <a:ext cx="766199" cy="655712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1340768"/>
            <a:ext cx="766199" cy="65571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2276872"/>
            <a:ext cx="766199" cy="655712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vl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5576" y="1196752"/>
            <a:ext cx="766199" cy="6557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26172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47708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8144" y="5013176"/>
              <a:ext cx="1016668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39450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18434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27784" y="2132856"/>
            <a:ext cx="980053" cy="78154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2420888"/>
            <a:ext cx="980053" cy="78154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3140968"/>
            <a:ext cx="980053" cy="78154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5656" y="3068960"/>
            <a:ext cx="980053" cy="78154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87624" y="1844824"/>
            <a:ext cx="980053" cy="78154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268760"/>
            <a:ext cx="980053" cy="78154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3068960"/>
            <a:ext cx="980053" cy="78154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2132856"/>
            <a:ext cx="980053" cy="78154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insec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1268760"/>
            <a:ext cx="980053" cy="7815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85184"/>
              <a:ext cx="1157144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50162"/>
              <a:ext cx="1145456" cy="898235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216505" y="4941168"/>
              <a:ext cx="741176" cy="108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55760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98338" y="4941168"/>
              <a:ext cx="709714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3554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052736"/>
            <a:ext cx="762155" cy="670744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16216" y="1628800"/>
            <a:ext cx="762155" cy="670744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3429000"/>
            <a:ext cx="762155" cy="670744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132856"/>
            <a:ext cx="762155" cy="670744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3212976"/>
            <a:ext cx="762155" cy="670744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2564904"/>
            <a:ext cx="762155" cy="670744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1772816"/>
            <a:ext cx="762155" cy="670744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19872" y="3356992"/>
            <a:ext cx="762155" cy="670744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2348880"/>
            <a:ext cx="762155" cy="670744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mi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59632" y="1412776"/>
            <a:ext cx="762155" cy="6707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57128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25602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132856"/>
            <a:ext cx="960060" cy="96587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2780928"/>
            <a:ext cx="960060" cy="96587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960060" cy="96587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2636912"/>
            <a:ext cx="960060" cy="96587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268760"/>
            <a:ext cx="960060" cy="96587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3212976"/>
            <a:ext cx="960060" cy="965870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2348880"/>
            <a:ext cx="960060" cy="965870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honingraat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1196752"/>
            <a:ext cx="960060" cy="9658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470" y="4961330"/>
              <a:ext cx="683215" cy="10396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5736" y="5013176"/>
              <a:ext cx="1157143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7290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20280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5720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28674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980728"/>
            <a:ext cx="923028" cy="75299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1844824"/>
            <a:ext cx="923028" cy="75299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80312" y="1124744"/>
            <a:ext cx="923028" cy="75299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2492896"/>
            <a:ext cx="923028" cy="75299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3356992"/>
            <a:ext cx="923028" cy="75299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2780928"/>
            <a:ext cx="923028" cy="75299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1988840"/>
            <a:ext cx="923028" cy="75299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3501008"/>
            <a:ext cx="923028" cy="75299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2708920"/>
            <a:ext cx="923028" cy="75299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1052736"/>
            <a:ext cx="923028" cy="75299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1916832"/>
            <a:ext cx="923028" cy="752996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3284984"/>
            <a:ext cx="923028" cy="752996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9552" y="2492896"/>
            <a:ext cx="923028" cy="752996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124744"/>
            <a:ext cx="923028" cy="75299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758" y="5013176"/>
              <a:ext cx="608571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0330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24129" y="5013176"/>
              <a:ext cx="1202803" cy="90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22937" cy="873395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4578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1340768"/>
            <a:ext cx="762790" cy="516831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12360" y="2276872"/>
            <a:ext cx="762790" cy="516831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2564904"/>
            <a:ext cx="762790" cy="516831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1412776"/>
            <a:ext cx="762790" cy="516831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3501008"/>
            <a:ext cx="762790" cy="516831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1268760"/>
            <a:ext cx="762790" cy="516831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2564904"/>
            <a:ext cx="762790" cy="516831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3501008"/>
            <a:ext cx="762790" cy="516831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3284984"/>
            <a:ext cx="762790" cy="516831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2420888"/>
            <a:ext cx="762790" cy="516831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regenwor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268760"/>
            <a:ext cx="762790" cy="51683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8968"/>
              <a:ext cx="703019" cy="102439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49280"/>
              <a:ext cx="1147707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796136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5361" y="5013176"/>
              <a:ext cx="1122935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31746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052736"/>
            <a:ext cx="749208" cy="816422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2132856"/>
            <a:ext cx="749208" cy="816422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2708920"/>
            <a:ext cx="749208" cy="816422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3356992"/>
            <a:ext cx="749208" cy="816422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1052736"/>
            <a:ext cx="749208" cy="816422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844824"/>
            <a:ext cx="749208" cy="816422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3356992"/>
            <a:ext cx="749208" cy="816422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2636912"/>
            <a:ext cx="749208" cy="816422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1052736"/>
            <a:ext cx="749208" cy="816422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988840"/>
            <a:ext cx="749208" cy="816422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3356992"/>
            <a:ext cx="749208" cy="816422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052736"/>
            <a:ext cx="749208" cy="816422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2852936"/>
            <a:ext cx="749208" cy="816422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88224" y="1700808"/>
            <a:ext cx="749208" cy="816422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3212976"/>
            <a:ext cx="749208" cy="816422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2204864"/>
            <a:ext cx="749208" cy="816422"/>
          </a:xfrm>
          <a:prstGeom prst="rect">
            <a:avLst/>
          </a:prstGeom>
          <a:noFill/>
        </p:spPr>
      </p:pic>
      <p:pic>
        <p:nvPicPr>
          <p:cNvPr id="40" name="Picture 2" descr="D:\milou\website\tekeningen - kleur\thema's\dieren\kriebelbeestjes\kakkerla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668344" y="1052736"/>
            <a:ext cx="749208" cy="81642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39450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039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5936" y="5013176"/>
              <a:ext cx="1125001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66374" y="5013176"/>
              <a:ext cx="1016666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13176"/>
              <a:ext cx="114545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30722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7704" y="1052736"/>
            <a:ext cx="923911" cy="951409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1556792"/>
            <a:ext cx="923911" cy="951409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1772816"/>
            <a:ext cx="923911" cy="951409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2780928"/>
            <a:ext cx="923911" cy="951409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99792" y="3284984"/>
            <a:ext cx="923911" cy="951409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708920"/>
            <a:ext cx="923911" cy="951409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1124744"/>
            <a:ext cx="923911" cy="951409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1916832"/>
            <a:ext cx="923911" cy="951409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24128" y="3140968"/>
            <a:ext cx="923911" cy="951409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2492896"/>
            <a:ext cx="923911" cy="951409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cocon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20272" y="1196752"/>
            <a:ext cx="923911" cy="9514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5013972"/>
              <a:ext cx="703019" cy="9343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95736" y="3933056"/>
            <a:ext cx="1248786" cy="1136114"/>
          </a:xfrm>
          <a:prstGeom prst="rect">
            <a:avLst/>
          </a:prstGeom>
        </p:spPr>
      </p:pic>
      <p:pic>
        <p:nvPicPr>
          <p:cNvPr id="3074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196752"/>
            <a:ext cx="1060577" cy="102532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2132856"/>
            <a:ext cx="1060577" cy="102532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04048" y="3068960"/>
            <a:ext cx="1060577" cy="102532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2420888"/>
            <a:ext cx="1060577" cy="102532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124744"/>
            <a:ext cx="1060577" cy="10253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13176"/>
              <a:ext cx="1147707" cy="90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196863" y="5013176"/>
              <a:ext cx="1145454" cy="900000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67944" y="5067805"/>
              <a:ext cx="1016667" cy="790741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804393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24328" y="5042284"/>
              <a:ext cx="1125002" cy="841784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26626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1772816"/>
            <a:ext cx="720080" cy="62421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1124744"/>
            <a:ext cx="720080" cy="62421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2564904"/>
            <a:ext cx="720080" cy="62421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3429000"/>
            <a:ext cx="720080" cy="62421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1844824"/>
            <a:ext cx="720080" cy="62421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3429000"/>
            <a:ext cx="720080" cy="62421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780928"/>
            <a:ext cx="720080" cy="624216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1268760"/>
            <a:ext cx="720080" cy="624216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3501008"/>
            <a:ext cx="720080" cy="624216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2132856"/>
            <a:ext cx="720080" cy="624216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052736"/>
            <a:ext cx="720080" cy="624216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28184" y="2852936"/>
            <a:ext cx="720080" cy="624216"/>
          </a:xfrm>
          <a:prstGeom prst="rect">
            <a:avLst/>
          </a:prstGeom>
          <a:noFill/>
        </p:spPr>
      </p:pic>
      <p:pic>
        <p:nvPicPr>
          <p:cNvPr id="36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1844824"/>
            <a:ext cx="720080" cy="624216"/>
          </a:xfrm>
          <a:prstGeom prst="rect">
            <a:avLst/>
          </a:prstGeom>
          <a:noFill/>
        </p:spPr>
      </p:pic>
      <p:pic>
        <p:nvPicPr>
          <p:cNvPr id="37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3429000"/>
            <a:ext cx="720080" cy="624216"/>
          </a:xfrm>
          <a:prstGeom prst="rect">
            <a:avLst/>
          </a:prstGeom>
          <a:noFill/>
        </p:spPr>
      </p:pic>
      <p:pic>
        <p:nvPicPr>
          <p:cNvPr id="38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2420888"/>
            <a:ext cx="720080" cy="624216"/>
          </a:xfrm>
          <a:prstGeom prst="rect">
            <a:avLst/>
          </a:prstGeom>
          <a:noFill/>
        </p:spPr>
      </p:pic>
      <p:pic>
        <p:nvPicPr>
          <p:cNvPr id="39" name="Picture 2" descr="D:\milou\website\tekeningen - kleur\thema's\dieren\kriebelbeestjes\bijenkorf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96336" y="1124744"/>
            <a:ext cx="720080" cy="62421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7544" y="5022079"/>
              <a:ext cx="1125000" cy="88219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12841" y="5013176"/>
              <a:ext cx="1122935" cy="90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006163" y="5013176"/>
              <a:ext cx="1125000" cy="90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1245" y="494128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77463" y="5013176"/>
              <a:ext cx="1016666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29698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844824"/>
            <a:ext cx="1080120" cy="427108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1124744"/>
            <a:ext cx="1080120" cy="427108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39752" y="2420888"/>
            <a:ext cx="1080120" cy="427108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3068960"/>
            <a:ext cx="1080120" cy="427108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55776" y="3573016"/>
            <a:ext cx="1080120" cy="427108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700808"/>
            <a:ext cx="1080120" cy="427108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95936" y="2708920"/>
            <a:ext cx="1080120" cy="427108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052736"/>
            <a:ext cx="1080120" cy="427108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132856"/>
            <a:ext cx="1080120" cy="427108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3717032"/>
            <a:ext cx="1080120" cy="427108"/>
          </a:xfrm>
          <a:prstGeom prst="rect">
            <a:avLst/>
          </a:prstGeom>
          <a:noFill/>
        </p:spPr>
      </p:pic>
      <p:pic>
        <p:nvPicPr>
          <p:cNvPr id="33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44208" y="3284984"/>
            <a:ext cx="1080120" cy="427108"/>
          </a:xfrm>
          <a:prstGeom prst="rect">
            <a:avLst/>
          </a:prstGeom>
          <a:noFill/>
        </p:spPr>
      </p:pic>
      <p:pic>
        <p:nvPicPr>
          <p:cNvPr id="34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308304" y="2420888"/>
            <a:ext cx="1080120" cy="427108"/>
          </a:xfrm>
          <a:prstGeom prst="rect">
            <a:avLst/>
          </a:prstGeom>
          <a:noFill/>
        </p:spPr>
      </p:pic>
      <p:pic>
        <p:nvPicPr>
          <p:cNvPr id="35" name="Picture 2" descr="D:\milou\website\tekeningen - kleur\thema's\dieren\kriebelbeestjes\rup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60232" y="1268760"/>
            <a:ext cx="1080120" cy="42710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fgeronde rechthoek 23"/>
          <p:cNvSpPr/>
          <p:nvPr/>
        </p:nvSpPr>
        <p:spPr>
          <a:xfrm>
            <a:off x="395536" y="836712"/>
            <a:ext cx="8424936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41177" cy="1080000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22864" y="5094087"/>
              <a:ext cx="1125000" cy="882194"/>
            </a:xfrm>
            <a:prstGeom prst="rect">
              <a:avLst/>
            </a:prstGeom>
          </p:spPr>
        </p:pic>
      </p:grpSp>
      <p:grpSp>
        <p:nvGrpSpPr>
          <p:cNvPr id="4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012008" y="5085184"/>
              <a:ext cx="1125000" cy="900000"/>
            </a:xfrm>
            <a:prstGeom prst="rect">
              <a:avLst/>
            </a:prstGeom>
          </p:spPr>
        </p:pic>
      </p:grpSp>
      <p:grpSp>
        <p:nvGrpSpPr>
          <p:cNvPr id="17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524328" y="5085184"/>
              <a:ext cx="1157142" cy="90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27650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2636912"/>
            <a:ext cx="894134" cy="641129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835696" y="1268760"/>
            <a:ext cx="894134" cy="641129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2132856"/>
            <a:ext cx="894134" cy="641129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71800" y="3356992"/>
            <a:ext cx="894134" cy="641129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340768"/>
            <a:ext cx="894134" cy="641129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2996952"/>
            <a:ext cx="894134" cy="641129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3356992"/>
            <a:ext cx="894134" cy="641129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12160" y="2276872"/>
            <a:ext cx="894134" cy="641129"/>
          </a:xfrm>
          <a:prstGeom prst="rect">
            <a:avLst/>
          </a:prstGeom>
          <a:noFill/>
        </p:spPr>
      </p:pic>
      <p:pic>
        <p:nvPicPr>
          <p:cNvPr id="32" name="Picture 2" descr="D:\milou\website\tekeningen - kleur\thema's\dieren\kriebelbeestjes\spin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268760"/>
            <a:ext cx="894134" cy="6411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voettekst 1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© www.juf-milou.nl</a:t>
            </a:r>
          </a:p>
        </p:txBody>
      </p:sp>
      <p:sp>
        <p:nvSpPr>
          <p:cNvPr id="6" name="Rechthoek 5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770" name="Picture 2" descr="D:\milou\website\tekeningen - kleur\thema's\dieren\kriebelbeestjes\spi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52129"/>
            <a:ext cx="1318170" cy="1408025"/>
          </a:xfrm>
          <a:prstGeom prst="rect">
            <a:avLst/>
          </a:prstGeom>
          <a:noFill/>
        </p:spPr>
      </p:pic>
      <p:pic>
        <p:nvPicPr>
          <p:cNvPr id="32771" name="Picture 3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124744"/>
            <a:ext cx="1161646" cy="1401490"/>
          </a:xfrm>
          <a:prstGeom prst="rect">
            <a:avLst/>
          </a:prstGeom>
          <a:noFill/>
        </p:spPr>
      </p:pic>
      <p:pic>
        <p:nvPicPr>
          <p:cNvPr id="32772" name="Picture 4" descr="D:\milou\website\tekeningen - kleur\thema's\dieren\kriebelbeestjes\mi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32656"/>
            <a:ext cx="1148711" cy="1110531"/>
          </a:xfrm>
          <a:prstGeom prst="rect">
            <a:avLst/>
          </a:prstGeom>
          <a:noFill/>
        </p:spPr>
      </p:pic>
      <p:pic>
        <p:nvPicPr>
          <p:cNvPr id="32773" name="Picture 5" descr="D:\milou\website\tekeningen - kleur\thema's\dieren\kriebelbeestjes\bij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412776"/>
            <a:ext cx="1128688" cy="967822"/>
          </a:xfrm>
          <a:prstGeom prst="rect">
            <a:avLst/>
          </a:prstGeom>
          <a:noFill/>
        </p:spPr>
      </p:pic>
      <p:pic>
        <p:nvPicPr>
          <p:cNvPr id="32774" name="Picture 6" descr="D:\milou\website\tekeningen - kleur\thema's\dieren\kriebelbeestjes\libell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1560" y="5085184"/>
            <a:ext cx="1032048" cy="1124223"/>
          </a:xfrm>
          <a:prstGeom prst="rect">
            <a:avLst/>
          </a:prstGeom>
          <a:noFill/>
        </p:spPr>
      </p:pic>
      <p:pic>
        <p:nvPicPr>
          <p:cNvPr id="32775" name="Picture 7" descr="D:\milou\website\tekeningen - kleur\thema's\dieren\kriebelbeestjes\pissebed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20072" y="4941168"/>
            <a:ext cx="957815" cy="1212032"/>
          </a:xfrm>
          <a:prstGeom prst="rect">
            <a:avLst/>
          </a:prstGeom>
          <a:noFill/>
        </p:spPr>
      </p:pic>
      <p:pic>
        <p:nvPicPr>
          <p:cNvPr id="32776" name="Picture 8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20272" y="4149080"/>
            <a:ext cx="1234118" cy="933649"/>
          </a:xfrm>
          <a:prstGeom prst="rect">
            <a:avLst/>
          </a:prstGeom>
          <a:noFill/>
        </p:spPr>
      </p:pic>
      <p:pic>
        <p:nvPicPr>
          <p:cNvPr id="32778" name="Picture 10" descr="D:\milou\website\tekeningen - kleur\thema's\dieren\kriebelbeestjes\vlinder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4077072"/>
            <a:ext cx="1165909" cy="9511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71232"/>
              <a:ext cx="703019" cy="101987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1903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81095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9102"/>
              <a:ext cx="730286" cy="1064131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462889" y="5013176"/>
              <a:ext cx="1285575" cy="1008112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5122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196752"/>
            <a:ext cx="973989" cy="741983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052736"/>
            <a:ext cx="973989" cy="74198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2060848"/>
            <a:ext cx="973989" cy="74198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2204864"/>
            <a:ext cx="973989" cy="741983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3429000"/>
            <a:ext cx="973989" cy="741983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3068960"/>
            <a:ext cx="973989" cy="741983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2276872"/>
            <a:ext cx="973989" cy="741983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3356992"/>
            <a:ext cx="973989" cy="741983"/>
          </a:xfrm>
          <a:prstGeom prst="rect">
            <a:avLst/>
          </a:prstGeom>
          <a:noFill/>
        </p:spPr>
      </p:pic>
      <p:pic>
        <p:nvPicPr>
          <p:cNvPr id="31" name="Picture 2" descr="D:\milou\website\tekeningen - kleur\thema's\dieren\kriebelbeestjes\fruitvlieg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1268760"/>
            <a:ext cx="973989" cy="7419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1803" y="4941168"/>
              <a:ext cx="506548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45251" y="4941168"/>
              <a:ext cx="703018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61238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970927" y="4941168"/>
              <a:ext cx="812661" cy="1080119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4098" name="Picture 2" descr="D:\milou\website\tekeningen - kleur\thema's\dieren\kriebelbeestjes\bij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88024" y="1268760"/>
            <a:ext cx="1298573" cy="908025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bij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988840"/>
            <a:ext cx="1298573" cy="908025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bij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32040" y="2780928"/>
            <a:ext cx="1298573" cy="9080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41168"/>
              <a:ext cx="703019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11760" y="4941168"/>
              <a:ext cx="770000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39952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12160" y="4941168"/>
              <a:ext cx="730286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0352" y="4941168"/>
              <a:ext cx="74446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23928" y="3933056"/>
            <a:ext cx="1248786" cy="1136114"/>
          </a:xfrm>
          <a:prstGeom prst="rect">
            <a:avLst/>
          </a:prstGeom>
        </p:spPr>
      </p:pic>
      <p:pic>
        <p:nvPicPr>
          <p:cNvPr id="9218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412776"/>
            <a:ext cx="890715" cy="609203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3212976"/>
            <a:ext cx="890715" cy="609203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563888" y="2708920"/>
            <a:ext cx="890715" cy="609203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bokto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1556792"/>
            <a:ext cx="890715" cy="60920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24128" y="3949070"/>
            <a:ext cx="1248786" cy="1136114"/>
          </a:xfrm>
          <a:prstGeom prst="rect">
            <a:avLst/>
          </a:prstGeom>
        </p:spPr>
      </p:pic>
      <p:pic>
        <p:nvPicPr>
          <p:cNvPr id="10242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1196752"/>
            <a:ext cx="624235" cy="753120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2492896"/>
            <a:ext cx="624235" cy="753120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1700808"/>
            <a:ext cx="624235" cy="753120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23928" y="3212976"/>
            <a:ext cx="624235" cy="753120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60032" y="2492896"/>
            <a:ext cx="624235" cy="753120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652120" y="3212976"/>
            <a:ext cx="624235" cy="753120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slak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196752"/>
            <a:ext cx="624235" cy="7531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3568" y="4961330"/>
              <a:ext cx="703019" cy="1039675"/>
            </a:xfrm>
            <a:prstGeom prst="rect">
              <a:avLst/>
            </a:prstGeom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3933056"/>
            <a:ext cx="1248786" cy="1136114"/>
          </a:xfrm>
          <a:prstGeom prst="rect">
            <a:avLst/>
          </a:prstGeom>
        </p:spPr>
      </p:pic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424527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191381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012160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741997" y="4941168"/>
              <a:ext cx="741176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7170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196752"/>
            <a:ext cx="1094507" cy="828029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83968" y="2276872"/>
            <a:ext cx="1094507" cy="828029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59832" y="2780928"/>
            <a:ext cx="1094507" cy="828029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75856" y="1124744"/>
            <a:ext cx="1094507" cy="828029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regenworm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3212976"/>
            <a:ext cx="1094507" cy="82802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627784" y="836712"/>
            <a:ext cx="4032448" cy="3528392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323528" y="4725144"/>
            <a:ext cx="1440160" cy="1512168"/>
            <a:chOff x="323528" y="4725144"/>
            <a:chExt cx="1440160" cy="1512168"/>
          </a:xfrm>
        </p:grpSpPr>
        <p:sp>
          <p:nvSpPr>
            <p:cNvPr id="5" name="Afgeronde rechthoek 4"/>
            <p:cNvSpPr/>
            <p:nvPr/>
          </p:nvSpPr>
          <p:spPr>
            <a:xfrm>
              <a:off x="323528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2" name="Afbeelding 11" descr="2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4941168"/>
              <a:ext cx="812572" cy="10800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2051720" y="4725144"/>
            <a:ext cx="1440160" cy="1512168"/>
            <a:chOff x="2051720" y="4725144"/>
            <a:chExt cx="1440160" cy="1512168"/>
          </a:xfrm>
        </p:grpSpPr>
        <p:sp>
          <p:nvSpPr>
            <p:cNvPr id="8" name="Afgeronde rechthoek 7"/>
            <p:cNvSpPr/>
            <p:nvPr/>
          </p:nvSpPr>
          <p:spPr>
            <a:xfrm>
              <a:off x="20517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3.jp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31617" y="4941168"/>
              <a:ext cx="730285" cy="1080000"/>
            </a:xfrm>
            <a:prstGeom prst="rect">
              <a:avLst/>
            </a:prstGeom>
          </p:spPr>
        </p:pic>
      </p:grpSp>
      <p:grpSp>
        <p:nvGrpSpPr>
          <p:cNvPr id="17" name="Groep 18"/>
          <p:cNvGrpSpPr/>
          <p:nvPr/>
        </p:nvGrpSpPr>
        <p:grpSpPr>
          <a:xfrm>
            <a:off x="3851920" y="4725144"/>
            <a:ext cx="1440160" cy="1512168"/>
            <a:chOff x="3851920" y="4725144"/>
            <a:chExt cx="1440160" cy="1512168"/>
          </a:xfrm>
        </p:grpSpPr>
        <p:sp>
          <p:nvSpPr>
            <p:cNvPr id="6" name="Afgeronde rechthoek 5"/>
            <p:cNvSpPr/>
            <p:nvPr/>
          </p:nvSpPr>
          <p:spPr>
            <a:xfrm>
              <a:off x="38519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4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174005" y="4941168"/>
              <a:ext cx="744466" cy="1080000"/>
            </a:xfrm>
            <a:prstGeom prst="rect">
              <a:avLst/>
            </a:prstGeom>
          </p:spPr>
        </p:pic>
      </p:grpSp>
      <p:grpSp>
        <p:nvGrpSpPr>
          <p:cNvPr id="18" name="Groep 19"/>
          <p:cNvGrpSpPr/>
          <p:nvPr/>
        </p:nvGrpSpPr>
        <p:grpSpPr>
          <a:xfrm>
            <a:off x="5652120" y="4725144"/>
            <a:ext cx="1440160" cy="1512168"/>
            <a:chOff x="5652120" y="4725144"/>
            <a:chExt cx="1440160" cy="1512168"/>
          </a:xfrm>
        </p:grpSpPr>
        <p:sp>
          <p:nvSpPr>
            <p:cNvPr id="9" name="Afgeronde rechthoek 8"/>
            <p:cNvSpPr/>
            <p:nvPr/>
          </p:nvSpPr>
          <p:spPr>
            <a:xfrm>
              <a:off x="5652120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5.jp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446" y="4941168"/>
              <a:ext cx="709714" cy="1080000"/>
            </a:xfrm>
            <a:prstGeom prst="rect">
              <a:avLst/>
            </a:prstGeom>
          </p:spPr>
        </p:pic>
      </p:grpSp>
      <p:grpSp>
        <p:nvGrpSpPr>
          <p:cNvPr id="19" name="Groep 20"/>
          <p:cNvGrpSpPr/>
          <p:nvPr/>
        </p:nvGrpSpPr>
        <p:grpSpPr>
          <a:xfrm>
            <a:off x="7380312" y="4725144"/>
            <a:ext cx="1440160" cy="1512168"/>
            <a:chOff x="7380312" y="4725144"/>
            <a:chExt cx="1440160" cy="1512168"/>
          </a:xfrm>
        </p:grpSpPr>
        <p:sp>
          <p:nvSpPr>
            <p:cNvPr id="7" name="Afgeronde rechthoek 6"/>
            <p:cNvSpPr/>
            <p:nvPr/>
          </p:nvSpPr>
          <p:spPr>
            <a:xfrm>
              <a:off x="7380312" y="4725144"/>
              <a:ext cx="1440160" cy="151216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66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6" name="Afbeelding 15" descr="6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747442" y="4941168"/>
              <a:ext cx="730285" cy="1080000"/>
            </a:xfrm>
            <a:prstGeom prst="rect">
              <a:avLst/>
            </a:prstGeom>
          </p:spPr>
        </p:pic>
      </p:grp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707904" y="260648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Hoeveel tel je?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452320" y="3949070"/>
            <a:ext cx="1248786" cy="1136114"/>
          </a:xfrm>
          <a:prstGeom prst="rect">
            <a:avLst/>
          </a:prstGeom>
        </p:spPr>
      </p:pic>
      <p:pic>
        <p:nvPicPr>
          <p:cNvPr id="6146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988840"/>
            <a:ext cx="864096" cy="584587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268760"/>
            <a:ext cx="864096" cy="584587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364088" y="3501008"/>
            <a:ext cx="864096" cy="584587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067944" y="2276872"/>
            <a:ext cx="864096" cy="584587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03848" y="3501008"/>
            <a:ext cx="864096" cy="584587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4008" y="2996952"/>
            <a:ext cx="864096" cy="584587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2132856"/>
            <a:ext cx="864096" cy="584587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thema's\dieren\kriebelbeestjes\lieveheersbeest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076056" y="1196752"/>
            <a:ext cx="864096" cy="58458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201</Words>
  <Application>Microsoft Office PowerPoint</Application>
  <PresentationFormat>Diavoorstelling (4:3)</PresentationFormat>
  <Paragraphs>70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50</cp:revision>
  <dcterms:created xsi:type="dcterms:W3CDTF">2016-05-02T06:25:55Z</dcterms:created>
  <dcterms:modified xsi:type="dcterms:W3CDTF">2016-07-03T09:07:02Z</dcterms:modified>
</cp:coreProperties>
</file>