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57" r:id="rId4"/>
    <p:sldId id="261" r:id="rId5"/>
    <p:sldId id="268" r:id="rId6"/>
    <p:sldId id="269" r:id="rId7"/>
    <p:sldId id="270" r:id="rId8"/>
    <p:sldId id="274" r:id="rId9"/>
    <p:sldId id="275" r:id="rId10"/>
    <p:sldId id="276" r:id="rId11"/>
    <p:sldId id="271" r:id="rId12"/>
    <p:sldId id="272" r:id="rId13"/>
    <p:sldId id="273" r:id="rId14"/>
    <p:sldId id="277" r:id="rId15"/>
    <p:sldId id="278" r:id="rId16"/>
    <p:sldId id="279" r:id="rId17"/>
    <p:sldId id="291" r:id="rId18"/>
    <p:sldId id="259" r:id="rId19"/>
    <p:sldId id="262" r:id="rId20"/>
    <p:sldId id="263" r:id="rId21"/>
    <p:sldId id="264" r:id="rId22"/>
    <p:sldId id="265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TgrXuaOOopRW3BEZrs5bQ==" hashData="iMgJZYGXb+XEnSOZm/gKY6p2f+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3" autoAdjust="0"/>
    <p:restoredTop sz="94660"/>
  </p:normalViewPr>
  <p:slideViewPr>
    <p:cSldViewPr>
      <p:cViewPr varScale="1">
        <p:scale>
          <a:sx n="97" d="100"/>
          <a:sy n="97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3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2.wav"/><Relationship Id="rId7" Type="http://schemas.openxmlformats.org/officeDocument/2006/relationships/image" Target="../media/image8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5.png"/><Relationship Id="rId10" Type="http://schemas.openxmlformats.org/officeDocument/2006/relationships/image" Target="../media/image84.png"/><Relationship Id="rId4" Type="http://schemas.openxmlformats.org/officeDocument/2006/relationships/image" Target="../media/image51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4.png"/><Relationship Id="rId10" Type="http://schemas.openxmlformats.org/officeDocument/2006/relationships/image" Target="../media/image85.png"/><Relationship Id="rId4" Type="http://schemas.openxmlformats.org/officeDocument/2006/relationships/image" Target="../media/image34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4.png"/><Relationship Id="rId10" Type="http://schemas.openxmlformats.org/officeDocument/2006/relationships/image" Target="../media/image88.png"/><Relationship Id="rId4" Type="http://schemas.openxmlformats.org/officeDocument/2006/relationships/image" Target="../media/image86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1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51.png"/><Relationship Id="rId10" Type="http://schemas.openxmlformats.org/officeDocument/2006/relationships/image" Target="../media/image92.png"/><Relationship Id="rId4" Type="http://schemas.openxmlformats.org/officeDocument/2006/relationships/image" Target="../media/image82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9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1.png"/><Relationship Id="rId10" Type="http://schemas.openxmlformats.org/officeDocument/2006/relationships/image" Target="../media/image94.png"/><Relationship Id="rId4" Type="http://schemas.openxmlformats.org/officeDocument/2006/relationships/image" Target="../media/image45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5.png"/><Relationship Id="rId10" Type="http://schemas.openxmlformats.org/officeDocument/2006/relationships/image" Target="../media/image97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5.png"/><Relationship Id="rId10" Type="http://schemas.openxmlformats.org/officeDocument/2006/relationships/image" Target="../media/image99.png"/><Relationship Id="rId4" Type="http://schemas.openxmlformats.org/officeDocument/2006/relationships/image" Target="../media/image86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10" Type="http://schemas.openxmlformats.org/officeDocument/2006/relationships/image" Target="../media/image100.png"/><Relationship Id="rId4" Type="http://schemas.openxmlformats.org/officeDocument/2006/relationships/image" Target="../media/image22.pn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audio" Target="../media/audio1.wav"/><Relationship Id="rId7" Type="http://schemas.openxmlformats.org/officeDocument/2006/relationships/image" Target="../media/image10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2.wav"/><Relationship Id="rId7" Type="http://schemas.openxmlformats.org/officeDocument/2006/relationships/image" Target="../media/image10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5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latin typeface="Comic Sans MS" pitchFamily="66" charset="0"/>
              </a:rPr>
              <a:t>Digibordles</a:t>
            </a:r>
            <a:r>
              <a:rPr lang="nl-NL" sz="3600" dirty="0" smtClean="0">
                <a:latin typeface="Comic Sans MS" pitchFamily="66" charset="0"/>
              </a:rPr>
              <a:t> schaduwen kriebelbeestjes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19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279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1207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D:\milou\website\tekeningen - kleur\thema's\dieren\kriebelbeestjes\schaduwen\naaktsla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769" y="2132856"/>
            <a:ext cx="1752455" cy="2205459"/>
          </a:xfrm>
          <a:prstGeom prst="rect">
            <a:avLst/>
          </a:prstGeom>
          <a:noFill/>
        </p:spPr>
      </p:pic>
      <p:pic>
        <p:nvPicPr>
          <p:cNvPr id="1027" name="Picture 3" descr="D:\milou\website\tekeningen - kleur\thema's\dieren\kriebelbeestjes\naaktsla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131492"/>
            <a:ext cx="1774825" cy="22336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7785" y="4653136"/>
              <a:ext cx="1390685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1287" y="4653136"/>
              <a:ext cx="1266347" cy="122413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641" y="4581128"/>
              <a:ext cx="1255582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9218" name="Picture 2" descr="F:\Milou\tekeningen - kleur\thema's\dieren\kriebelbeestjes\mier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285860"/>
            <a:ext cx="2469486" cy="21733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2990" y="4581128"/>
              <a:ext cx="1256009" cy="13681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592650"/>
              <a:ext cx="1383230" cy="135663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3574" y="4581128"/>
              <a:ext cx="143571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42" name="Picture 2" descr="F:\Milou\tekeningen - kleur\thema's\dieren\kriebelbeestjes\mug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142984"/>
            <a:ext cx="2421917" cy="23082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0145" y="4725144"/>
              <a:ext cx="1512169" cy="10081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3073" y="4581128"/>
              <a:ext cx="1116654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86230"/>
              <a:ext cx="1461860" cy="135794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1266" name="Picture 2" descr="F:\Milou\tekeningen - kleur\thema's\dieren\kriebelbeestjes\oorwur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142984"/>
            <a:ext cx="2032000" cy="248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779" y="4797152"/>
              <a:ext cx="1382131" cy="93610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4797152"/>
              <a:ext cx="1574072" cy="100811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9131" y="4581128"/>
              <a:ext cx="128460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2290" name="Picture 2" descr="F:\Milou\tekeningen - kleur\thema's\dieren\kriebelbeestjes\regenwor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5625" y="1500174"/>
            <a:ext cx="2652259" cy="17970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4690616"/>
              <a:ext cx="1450415" cy="109710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3" y="4784772"/>
              <a:ext cx="1480969" cy="9484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976045"/>
              <a:ext cx="1461860" cy="57831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3314" name="Picture 2" descr="F:\Milou\tekeningen - kleur\thema's\dieren\kriebelbeestjes\rup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742736"/>
            <a:ext cx="2857520" cy="11299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590" y="4509120"/>
              <a:ext cx="1164747" cy="140509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763200"/>
              <a:ext cx="1413654" cy="104206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1332" y="4581128"/>
              <a:ext cx="1280199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4338" name="Picture 2" descr="F:\Milou\tekeningen - kleur\thema's\dieren\kriebelbeestjes\sla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357298"/>
            <a:ext cx="2451714" cy="18065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581128"/>
              <a:ext cx="1318257" cy="140882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355" y="4725144"/>
              <a:ext cx="1606490" cy="115212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86230"/>
              <a:ext cx="1461860" cy="135794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5362" name="Picture 2" descr="F:\Milou\tekeningen - kleur\thema's\dieren\kriebelbeestjes\s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071546"/>
            <a:ext cx="2398712" cy="256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1746" name="Picture 2" descr="F:\Milou\tekeningen - kleur\thema's\dieren\kriebelbeestjes\kakkerl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738" y="4071942"/>
            <a:ext cx="1503436" cy="1638314"/>
          </a:xfrm>
          <a:prstGeom prst="rect">
            <a:avLst/>
          </a:prstGeom>
          <a:noFill/>
        </p:spPr>
      </p:pic>
      <p:pic>
        <p:nvPicPr>
          <p:cNvPr id="31747" name="Picture 3" descr="F:\Milou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1600336" cy="1082676"/>
          </a:xfrm>
          <a:prstGeom prst="rect">
            <a:avLst/>
          </a:prstGeom>
          <a:noFill/>
        </p:spPr>
      </p:pic>
      <p:pic>
        <p:nvPicPr>
          <p:cNvPr id="31748" name="Picture 4" descr="F:\Milou\tekeningen - kleur\thema's\dieren\kriebelbeestjes\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220777" cy="1403365"/>
          </a:xfrm>
          <a:prstGeom prst="rect">
            <a:avLst/>
          </a:prstGeom>
          <a:noFill/>
        </p:spPr>
      </p:pic>
      <p:pic>
        <p:nvPicPr>
          <p:cNvPr id="31749" name="Picture 5" descr="F:\Milou\tekeningen - kleur\thema's\dieren\kriebelbeestjes\sprinkha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1587" y="5072074"/>
            <a:ext cx="1556165" cy="1036654"/>
          </a:xfrm>
          <a:prstGeom prst="rect">
            <a:avLst/>
          </a:prstGeom>
          <a:noFill/>
        </p:spPr>
      </p:pic>
      <p:pic>
        <p:nvPicPr>
          <p:cNvPr id="31750" name="Picture 6" descr="F:\Milou\tekeningen - kleur\thema's\dieren\kriebelbeestjes\duizendpo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7166"/>
            <a:ext cx="1344378" cy="1616088"/>
          </a:xfrm>
          <a:prstGeom prst="rect">
            <a:avLst/>
          </a:prstGeom>
          <a:noFill/>
        </p:spPr>
      </p:pic>
      <p:pic>
        <p:nvPicPr>
          <p:cNvPr id="31751" name="Picture 7" descr="F:\Milou\tekeningen - kleur\thema's\dieren\kriebelbeestjes\vlie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8623" y="4071942"/>
            <a:ext cx="1593773" cy="1285884"/>
          </a:xfrm>
          <a:prstGeom prst="rect">
            <a:avLst/>
          </a:prstGeom>
          <a:noFill/>
        </p:spPr>
      </p:pic>
      <p:pic>
        <p:nvPicPr>
          <p:cNvPr id="31752" name="Picture 8" descr="F:\Milou\tekeningen - kleur\thema's\dieren\kriebelbeestjes\bladlu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000108"/>
            <a:ext cx="1045018" cy="1533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702" y="4653136"/>
              <a:ext cx="1411617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831" y="4581128"/>
              <a:ext cx="1137565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0686" y="4581128"/>
              <a:ext cx="1081491" cy="1368152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3391" y="2204864"/>
              <a:ext cx="1302412" cy="1391891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217" y="2204864"/>
              <a:ext cx="147284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6386" name="Picture 2" descr="F:\Milou\tekeningen - kleur\thema's\dieren\kriebelbeestjes\spin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5743" y="1142984"/>
            <a:ext cx="2643579" cy="24556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941168"/>
              <a:ext cx="1638184" cy="64807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15840"/>
              <a:ext cx="904174" cy="132677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77917"/>
              <a:ext cx="1461860" cy="974573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5842" y="2132856"/>
              <a:ext cx="1493726" cy="1387549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528" y="2252154"/>
              <a:ext cx="1212184" cy="132086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7410" name="Picture 2" descr="F:\Milou\tekeningen - kleur\thema's\dieren\kriebelbeestjes\sprink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500174"/>
            <a:ext cx="2466486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0200" y="4680623"/>
              <a:ext cx="1312082" cy="112464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12" y="4509120"/>
              <a:ext cx="1387750" cy="151216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53976"/>
              <a:ext cx="1461860" cy="102245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026" name="Picture 2" descr="F:\Milou\tekeningen - kleur\thema's\dieren\kriebelbeestjes\bij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357298"/>
            <a:ext cx="2513238" cy="17573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6980" y="4725144"/>
              <a:ext cx="1474047" cy="10081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9915" y="4581128"/>
              <a:ext cx="1127081" cy="12961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75419"/>
              <a:ext cx="1461860" cy="117956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9720" y="2276872"/>
              <a:ext cx="1412720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447" y="2204864"/>
              <a:ext cx="1417281" cy="1296144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8434" name="Picture 2" descr="F:\Milou\tekeningen - kleur\thema's\dieren\kriebelbeestjes\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000108"/>
            <a:ext cx="2197100" cy="25257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53136"/>
              <a:ext cx="1303795" cy="126879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9047" y="4581128"/>
              <a:ext cx="1329061" cy="136815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68823"/>
              <a:ext cx="1461860" cy="1192761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1390" y="2204864"/>
              <a:ext cx="1309042" cy="139418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859" y="2204864"/>
              <a:ext cx="1385207" cy="122413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458" name="Picture 2" descr="F:\Milou\tekeningen - kleur\thema's\dieren\kriebelbeestjes\vli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214422"/>
            <a:ext cx="2433711" cy="23685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644" y="4509120"/>
              <a:ext cx="1238565" cy="148962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207" y="4581128"/>
              <a:ext cx="1087793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96747"/>
              <a:ext cx="1461860" cy="1336914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8733" y="2276872"/>
              <a:ext cx="1453707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1648" y="2204864"/>
              <a:ext cx="1406454" cy="122413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482" name="Picture 2" descr="F:\Milou\tekeningen - kleur\thema's\dieren\kriebelbeestjes\vl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2855" y="1428736"/>
            <a:ext cx="2086879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2211" y="4581128"/>
              <a:ext cx="1134126" cy="136815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3219" y="4653136"/>
              <a:ext cx="1385208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6583" y="4581128"/>
              <a:ext cx="1189697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0272" y="2348880"/>
              <a:ext cx="1573846" cy="1076365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683" y="2115098"/>
              <a:ext cx="941922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1506" name="Picture 2" descr="F:\Milou\tekeningen - kleur\thema's\dieren\kriebelbeestjes\wes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1962" y="1071546"/>
            <a:ext cx="1575547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7785" y="4653136"/>
              <a:ext cx="1390685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36" y="4564910"/>
              <a:ext cx="1093869" cy="134023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1520" y="4509119"/>
              <a:ext cx="1448271" cy="1542467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8733" y="2276872"/>
              <a:ext cx="1453707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7711" y="2276872"/>
              <a:ext cx="1338612" cy="108012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2530" name="Picture 2" descr="F:\Milou\tekeningen - kleur\thema's\dieren\kriebelbeestjes\zilvervisj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142984"/>
            <a:ext cx="2251075" cy="23987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1413" y="4653137"/>
              <a:ext cx="1445215" cy="115212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2235" y="4653136"/>
              <a:ext cx="1428159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53136"/>
              <a:ext cx="1606036" cy="112329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3988" y="2197568"/>
              <a:ext cx="1368452" cy="1322837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139" y="2276872"/>
              <a:ext cx="1328581" cy="1152128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3554" name="Picture 2" descr="F:\Milou\tekeningen - kleur\thema's\dieren\kriebelbeestjes\bi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1357298"/>
            <a:ext cx="2049463" cy="17573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1691" y="4725144"/>
              <a:ext cx="1579336" cy="108012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1263" y="4509120"/>
              <a:ext cx="1193818" cy="14401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485" y="4581128"/>
              <a:ext cx="1405893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3132" y="2204864"/>
              <a:ext cx="1207300" cy="1315541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61382"/>
              <a:ext cx="1080120" cy="135850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4578" name="Picture 2" descr="F:\Milou\tekeningen - kleur\thema's\dieren\kriebelbeestjes\bok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500174"/>
            <a:ext cx="2581067" cy="17653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6961" y="4725144"/>
              <a:ext cx="1574070" cy="10081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581128"/>
              <a:ext cx="1134714" cy="13688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277" y="4581128"/>
              <a:ext cx="123431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8213" y="2276872"/>
              <a:ext cx="1033948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52154"/>
              <a:ext cx="1212184" cy="132086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5602" name="Picture 2" descr="F:\Milou\tekeningen - kleur\thema's\dieren\kriebelbeestjes\duizendpoo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6482" y="1071545"/>
            <a:ext cx="2139380" cy="25717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81138"/>
              <a:ext cx="1024429" cy="12959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0" y="4653136"/>
              <a:ext cx="1347374" cy="117271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3105" y="4581128"/>
              <a:ext cx="1116653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8456" y="2276872"/>
              <a:ext cx="1433984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52154"/>
              <a:ext cx="1080120" cy="117695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6626" name="Picture 2" descr="F:\Milou\tekeningen - kleur\thema's\dieren\kriebelbeestjes\kakkerl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071546"/>
            <a:ext cx="2380311" cy="25938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087" y="4653137"/>
              <a:ext cx="1535541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4702" y="4725144"/>
              <a:ext cx="1222242" cy="10801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428" y="4581128"/>
              <a:ext cx="125600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0602" y="2374023"/>
              <a:ext cx="1573846" cy="1049230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576" y="2240336"/>
              <a:ext cx="1285392" cy="126067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7650" name="Picture 2" descr="F:\Milou\tekeningen - kleur\thema's\dieren\kriebelbeestjes\libel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071546"/>
            <a:ext cx="2365268" cy="25765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4581128"/>
              <a:ext cx="1152128" cy="1324947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15840"/>
              <a:ext cx="904174" cy="1326777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0686" y="4581128"/>
              <a:ext cx="108149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F:\Milou\tekeningen - kleur\thema's\dieren\kriebelbeestjes\bladlu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1142984"/>
            <a:ext cx="1684337" cy="24717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53137"/>
              <a:ext cx="1288650" cy="129614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1288" y="4581128"/>
              <a:ext cx="1340838" cy="129614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277" y="4581128"/>
              <a:ext cx="123431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0602" y="2366308"/>
              <a:ext cx="1573846" cy="1064660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248" y="2276872"/>
              <a:ext cx="1606488" cy="1152127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8674" name="Picture 2" descr="F:\Milou\tekeningen - kleur\thema's\dieren\kriebelbeestjes\m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357298"/>
            <a:ext cx="2197100" cy="2124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3261" y="4653136"/>
              <a:ext cx="1248140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9" y="4581128"/>
              <a:ext cx="1163068" cy="133752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3574" y="4581128"/>
              <a:ext cx="143571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1742" y="2276872"/>
              <a:ext cx="1338690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845" y="2276872"/>
              <a:ext cx="1338543" cy="122413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9698" name="Picture 2" descr="F:\Milou\tekeningen - kleur\thema's\dieren\kriebelbeestjes\mu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74940" y="1285860"/>
            <a:ext cx="2258518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2439" y="4653136"/>
              <a:ext cx="1523153" cy="115212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1" y="4509120"/>
              <a:ext cx="1268348" cy="15254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77917"/>
              <a:ext cx="1461860" cy="974573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0832" y="2204864"/>
              <a:ext cx="1132836" cy="1424805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683" y="2115098"/>
              <a:ext cx="941922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22" name="Picture 2" descr="F:\Milou\tekeningen - kleur\thema's\dieren\kriebelbeestjes\naaktsl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1285860"/>
            <a:ext cx="1774825" cy="22336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1746" name="Picture 2" descr="F:\Milou\tekeningen - kleur\thema's\dieren\kriebelbeestjes\kakkerl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738" y="4071942"/>
            <a:ext cx="1503436" cy="1638314"/>
          </a:xfrm>
          <a:prstGeom prst="rect">
            <a:avLst/>
          </a:prstGeom>
          <a:noFill/>
        </p:spPr>
      </p:pic>
      <p:pic>
        <p:nvPicPr>
          <p:cNvPr id="31747" name="Picture 3" descr="F:\Milou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1600336" cy="1082676"/>
          </a:xfrm>
          <a:prstGeom prst="rect">
            <a:avLst/>
          </a:prstGeom>
          <a:noFill/>
        </p:spPr>
      </p:pic>
      <p:pic>
        <p:nvPicPr>
          <p:cNvPr id="31748" name="Picture 4" descr="F:\Milou\tekeningen - kleur\thema's\dieren\kriebelbeestjes\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220777" cy="1403365"/>
          </a:xfrm>
          <a:prstGeom prst="rect">
            <a:avLst/>
          </a:prstGeom>
          <a:noFill/>
        </p:spPr>
      </p:pic>
      <p:pic>
        <p:nvPicPr>
          <p:cNvPr id="31749" name="Picture 5" descr="F:\Milou\tekeningen - kleur\thema's\dieren\kriebelbeestjes\sprinkha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1587" y="5072074"/>
            <a:ext cx="1556165" cy="1036654"/>
          </a:xfrm>
          <a:prstGeom prst="rect">
            <a:avLst/>
          </a:prstGeom>
          <a:noFill/>
        </p:spPr>
      </p:pic>
      <p:pic>
        <p:nvPicPr>
          <p:cNvPr id="31750" name="Picture 6" descr="F:\Milou\tekeningen - kleur\thema's\dieren\kriebelbeestjes\duizendpo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7166"/>
            <a:ext cx="1344378" cy="1616088"/>
          </a:xfrm>
          <a:prstGeom prst="rect">
            <a:avLst/>
          </a:prstGeom>
          <a:noFill/>
        </p:spPr>
      </p:pic>
      <p:pic>
        <p:nvPicPr>
          <p:cNvPr id="31751" name="Picture 7" descr="F:\Milou\tekeningen - kleur\thema's\dieren\kriebelbeestjes\vlie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8623" y="4071942"/>
            <a:ext cx="1593773" cy="1285884"/>
          </a:xfrm>
          <a:prstGeom prst="rect">
            <a:avLst/>
          </a:prstGeom>
          <a:noFill/>
        </p:spPr>
      </p:pic>
      <p:pic>
        <p:nvPicPr>
          <p:cNvPr id="31752" name="Picture 8" descr="F:\Milou\tekeningen - kleur\thema's\dieren\kriebelbeestjes\bladlu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000108"/>
            <a:ext cx="1045018" cy="1533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9" y="4701840"/>
              <a:ext cx="1152128" cy="118601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7" y="4597974"/>
              <a:ext cx="1102905" cy="135130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12321"/>
              <a:ext cx="1461860" cy="110576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3074" name="Picture 2" descr="F:\Milou\tekeningen - kleur\thema's\dieren\kriebelbeestjes\co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357298"/>
            <a:ext cx="1866900" cy="19224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9" y="4760685"/>
              <a:ext cx="1152128" cy="105365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207" y="4509120"/>
              <a:ext cx="1145045" cy="14401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08485"/>
              <a:ext cx="1461860" cy="111343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098" name="Picture 2" descr="F:\Milou\tekeningen - kleur\thema's\dieren\kriebelbeestjes\fruitvlieg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428736"/>
            <a:ext cx="2404812" cy="18319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8089" y="4653136"/>
              <a:ext cx="1257905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480" y="4653136"/>
              <a:ext cx="1218576" cy="122566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75419"/>
              <a:ext cx="1461860" cy="117956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5122" name="Picture 2" descr="F:\Milou\tekeningen - kleur\thema's\dieren\kriebelbeestjes\honingraa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285860"/>
            <a:ext cx="2098675" cy="21113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12968"/>
              <a:ext cx="1024429" cy="143230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7972" y="4653136"/>
              <a:ext cx="1390092" cy="120547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277" y="4581128"/>
              <a:ext cx="123431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6146" name="Picture 2" descr="F:\Milou\tekeningen - kleur\thema's\dieren\kriebelbeestjes\insect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1214422"/>
            <a:ext cx="1606358" cy="22463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9905" y="4725144"/>
              <a:ext cx="1620181" cy="108012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8121" y="4581128"/>
              <a:ext cx="1081492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277" y="4581128"/>
              <a:ext cx="123431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7170" name="Picture 2" descr="F:\Milou\tekeningen - kleur\thema's\dieren\kriebelbeestjes\krek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214422"/>
            <a:ext cx="2263827" cy="2509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6423" y="4725144"/>
              <a:ext cx="1346854" cy="115212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0869" y="4725144"/>
              <a:ext cx="1596700" cy="108012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1310" y="4581128"/>
              <a:ext cx="1360243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3203848" y="26064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 juiste schaduw.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8194" name="Picture 2" descr="F:\Milou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500174"/>
            <a:ext cx="2426328" cy="1641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24</cp:revision>
  <dcterms:created xsi:type="dcterms:W3CDTF">2016-05-02T13:46:17Z</dcterms:created>
  <dcterms:modified xsi:type="dcterms:W3CDTF">2016-07-03T08:38:50Z</dcterms:modified>
</cp:coreProperties>
</file>