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81" r:id="rId9"/>
    <p:sldId id="274" r:id="rId10"/>
    <p:sldId id="280" r:id="rId11"/>
    <p:sldId id="275" r:id="rId12"/>
    <p:sldId id="283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jDo4Cp1UnQDkCexFtzUbwg==" hashData="pft4GdQLPYNnFOHWtR6iZUFY3g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 autoAdjust="0"/>
    <p:restoredTop sz="94713" autoAdjust="0"/>
  </p:normalViewPr>
  <p:slideViewPr>
    <p:cSldViewPr>
      <p:cViewPr>
        <p:scale>
          <a:sx n="90" d="100"/>
          <a:sy n="90" d="100"/>
        </p:scale>
        <p:origin x="-14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1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audio" Target="../media/audio1.wav"/><Relationship Id="rId7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27.png"/><Relationship Id="rId12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kriebelbeestjes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084168" y="2629815"/>
            <a:ext cx="1793875" cy="2197900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403648" y="3510076"/>
            <a:ext cx="1062233" cy="1301474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635896" y="3169979"/>
            <a:ext cx="1323534" cy="1621627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39952" y="2940928"/>
              <a:ext cx="1008112" cy="112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940928"/>
              <a:ext cx="2160240" cy="112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59475" y="2940928"/>
              <a:ext cx="1680000" cy="112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504" y="2775806"/>
              <a:ext cx="502135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38681" y="2564904"/>
              <a:ext cx="695684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20172" y="2348880"/>
              <a:ext cx="893934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11888" y="2204864"/>
              <a:ext cx="1026100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06211" y="4365104"/>
              <a:ext cx="1026100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33750" y="4509120"/>
              <a:ext cx="893934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41483" y="4725144"/>
              <a:ext cx="695684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7336" y="4941168"/>
              <a:ext cx="502135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69507" y="4365104"/>
              <a:ext cx="1026100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21382" y="4509120"/>
              <a:ext cx="893934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73131" y="4725144"/>
              <a:ext cx="695684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6856" y="4941168"/>
              <a:ext cx="502135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54083" y="2132856"/>
              <a:ext cx="1026100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70054" y="2276872"/>
              <a:ext cx="893934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05579" y="2492896"/>
              <a:ext cx="695684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5008" y="2636912"/>
              <a:ext cx="502135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8266" y="1907692"/>
              <a:ext cx="559539" cy="1400097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313954" y="1907690"/>
              <a:ext cx="771774" cy="1400098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16614" y="1907692"/>
              <a:ext cx="424468" cy="1400097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330178" y="1907692"/>
              <a:ext cx="701029" cy="1400097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01628" y="4182685"/>
              <a:ext cx="382387" cy="1317739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6998" y="4182687"/>
              <a:ext cx="549892" cy="1317739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270227" y="4182687"/>
              <a:ext cx="834300" cy="1317739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3417389" y="4182687"/>
              <a:ext cx="619417" cy="1317739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5883304" y="1907692"/>
              <a:ext cx="459841" cy="1400097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687293" y="1907692"/>
              <a:ext cx="736401" cy="140009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67612" y="1934834"/>
              <a:ext cx="559539" cy="140009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034367" y="1907692"/>
              <a:ext cx="389096" cy="1400097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0628" y="4725144"/>
              <a:ext cx="535272" cy="78545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006412" y="4293096"/>
              <a:ext cx="535272" cy="1217503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42516" y="4005064"/>
              <a:ext cx="535272" cy="150553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7886732" y="4365104"/>
              <a:ext cx="535272" cy="1145495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05972" y="4077072"/>
              <a:ext cx="535272" cy="1433527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42076" y="4725144"/>
              <a:ext cx="535272" cy="78545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14124" y="4221089"/>
              <a:ext cx="535272" cy="1296144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3422236" y="4509121"/>
              <a:ext cx="535272" cy="1008112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978580" y="2348880"/>
              <a:ext cx="535272" cy="92947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922796" y="1844824"/>
              <a:ext cx="535272" cy="143352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986692" y="2132856"/>
              <a:ext cx="535272" cy="11454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8420" y="2492896"/>
              <a:ext cx="535272" cy="785455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41916" y="2420888"/>
              <a:ext cx="535272" cy="857463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1550028" y="2204864"/>
              <a:ext cx="535272" cy="107348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58140" y="1844824"/>
              <a:ext cx="535272" cy="143352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4244" y="2492896"/>
              <a:ext cx="535272" cy="78545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548680"/>
            <a:ext cx="1830759" cy="1394668"/>
          </a:xfrm>
          <a:prstGeom prst="rect">
            <a:avLst/>
          </a:prstGeom>
          <a:noFill/>
        </p:spPr>
      </p:pic>
      <p:pic>
        <p:nvPicPr>
          <p:cNvPr id="1027" name="Picture 3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196752"/>
            <a:ext cx="1851050" cy="1327275"/>
          </a:xfrm>
          <a:prstGeom prst="rect">
            <a:avLst/>
          </a:prstGeom>
          <a:noFill/>
        </p:spPr>
      </p:pic>
      <p:pic>
        <p:nvPicPr>
          <p:cNvPr id="1028" name="Picture 4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548680"/>
            <a:ext cx="1587848" cy="1545332"/>
          </a:xfrm>
          <a:prstGeom prst="rect">
            <a:avLst/>
          </a:prstGeom>
          <a:noFill/>
        </p:spPr>
      </p:pic>
      <p:pic>
        <p:nvPicPr>
          <p:cNvPr id="1029" name="Picture 5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4221088"/>
            <a:ext cx="2143125" cy="847448"/>
          </a:xfrm>
          <a:prstGeom prst="rect">
            <a:avLst/>
          </a:prstGeom>
          <a:noFill/>
        </p:spPr>
      </p:pic>
      <p:pic>
        <p:nvPicPr>
          <p:cNvPr id="1030" name="Picture 6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0" y="4581128"/>
            <a:ext cx="1338683" cy="1693987"/>
          </a:xfrm>
          <a:prstGeom prst="rect">
            <a:avLst/>
          </a:prstGeom>
          <a:noFill/>
        </p:spPr>
      </p:pic>
      <p:pic>
        <p:nvPicPr>
          <p:cNvPr id="1031" name="Picture 7" descr="D:\milou\website\tekeningen - kleur\thema's\dieren\kriebelbeestjes\kreke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3933056"/>
            <a:ext cx="1688693" cy="187220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30002" y="2924944"/>
              <a:ext cx="1146644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0794" y="2420888"/>
              <a:ext cx="2128931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92910" y="2780928"/>
              <a:ext cx="1502775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04818" y="2780928"/>
              <a:ext cx="1627878" cy="158417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547583"/>
              <a:ext cx="2255431" cy="219488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092280" y="3068960"/>
              <a:ext cx="1166005" cy="1134703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8046" y="2924944"/>
              <a:ext cx="1210556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471462" y="2420888"/>
              <a:ext cx="2247594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951029" y="2780928"/>
              <a:ext cx="1586537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82521" y="2492896"/>
              <a:ext cx="1431146" cy="2592288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78865" y="2780928"/>
              <a:ext cx="1431146" cy="180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58185" y="3068960"/>
              <a:ext cx="1431146" cy="136815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1788" y="3068960"/>
              <a:ext cx="1496629" cy="1296144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25444" y="2636912"/>
              <a:ext cx="1496629" cy="2016224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4115" y="2348880"/>
              <a:ext cx="1496629" cy="273630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7316" y="3140968"/>
              <a:ext cx="1168420" cy="1152128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123660" y="2276872"/>
              <a:ext cx="1168420" cy="2808312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47996" y="2780928"/>
              <a:ext cx="1168420" cy="180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2881728"/>
              <a:ext cx="2016224" cy="1238399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664" y="2881728"/>
              <a:ext cx="1632088" cy="1238399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2881728"/>
              <a:ext cx="2304256" cy="1238399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23928" y="2791134"/>
              <a:ext cx="1391970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3528" y="2791134"/>
              <a:ext cx="2448272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2781577"/>
              <a:ext cx="1678486" cy="143870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112</Words>
  <Application>Microsoft Office PowerPoint</Application>
  <PresentationFormat>Diavoorstelling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67</cp:revision>
  <dcterms:created xsi:type="dcterms:W3CDTF">2016-05-02T06:25:55Z</dcterms:created>
  <dcterms:modified xsi:type="dcterms:W3CDTF">2016-07-02T09:07:08Z</dcterms:modified>
</cp:coreProperties>
</file>