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60" r:id="rId3"/>
    <p:sldId id="268" r:id="rId4"/>
    <p:sldId id="276" r:id="rId5"/>
    <p:sldId id="274" r:id="rId6"/>
    <p:sldId id="277" r:id="rId7"/>
    <p:sldId id="275" r:id="rId8"/>
    <p:sldId id="278" r:id="rId9"/>
    <p:sldId id="267" r:id="rId10"/>
    <p:sldId id="280" r:id="rId11"/>
    <p:sldId id="281" r:id="rId12"/>
    <p:sldId id="282" r:id="rId13"/>
    <p:sldId id="279" r:id="rId14"/>
    <p:sldId id="285" r:id="rId15"/>
    <p:sldId id="283" r:id="rId16"/>
    <p:sldId id="284" r:id="rId17"/>
    <p:sldId id="266" r:id="rId18"/>
    <p:sldId id="269" r:id="rId19"/>
    <p:sldId id="271" r:id="rId20"/>
    <p:sldId id="273" r:id="rId21"/>
    <p:sldId id="286" r:id="rId22"/>
    <p:sldId id="287" r:id="rId23"/>
    <p:sldId id="291" r:id="rId24"/>
    <p:sldId id="288" r:id="rId25"/>
    <p:sldId id="289" r:id="rId26"/>
    <p:sldId id="272" r:id="rId27"/>
    <p:sldId id="270" r:id="rId28"/>
    <p:sldId id="290" r:id="rId29"/>
    <p:sldId id="295" r:id="rId30"/>
    <p:sldId id="292" r:id="rId31"/>
    <p:sldId id="294" r:id="rId32"/>
    <p:sldId id="293" r:id="rId33"/>
    <p:sldId id="296" r:id="rId34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krIKnwzu1RPpxw9HDZ9pZQ==" hashData="DcJ0sKbch5UK/b7Ojy1bySYmKqM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7" autoAdjust="0"/>
    <p:restoredTop sz="94626" autoAdjust="0"/>
  </p:normalViewPr>
  <p:slideViewPr>
    <p:cSldViewPr>
      <p:cViewPr varScale="1">
        <p:scale>
          <a:sx n="101" d="100"/>
          <a:sy n="101" d="100"/>
        </p:scale>
        <p:origin x="-108" y="-24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63BFB5-3207-4E6B-8FDA-AC63630BCE0B}" type="datetimeFigureOut">
              <a:rPr lang="nl-NL" smtClean="0"/>
              <a:pPr/>
              <a:t>2-7-2016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F819C1-8CFF-4607-B7CE-07E40221D963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CF5C0-99FE-428E-8C2C-C2C2309DA72F}" type="datetime1">
              <a:rPr lang="nl-NL" smtClean="0"/>
              <a:pPr/>
              <a:t>2-7-2016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© www.juf-milou.nl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8A642-42FD-443B-AFF5-FE55A44B1393}" type="datetime1">
              <a:rPr lang="nl-NL" smtClean="0"/>
              <a:pPr/>
              <a:t>2-7-2016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© www.juf-milou.nl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059D0-76C9-4050-BF17-194CA439A17A}" type="datetime1">
              <a:rPr lang="nl-NL" smtClean="0"/>
              <a:pPr/>
              <a:t>2-7-2016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© www.juf-milou.nl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41C12-D125-4ADE-B571-D464AF0C457C}" type="datetime1">
              <a:rPr lang="nl-NL" smtClean="0"/>
              <a:pPr/>
              <a:t>2-7-2016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© www.juf-milou.nl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CBC6D-B37D-473B-8ABA-53FD66268327}" type="datetime1">
              <a:rPr lang="nl-NL" smtClean="0"/>
              <a:pPr/>
              <a:t>2-7-2016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© www.juf-milou.nl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D58D5-25E1-4D3E-91C7-28250765521B}" type="datetime1">
              <a:rPr lang="nl-NL" smtClean="0"/>
              <a:pPr/>
              <a:t>2-7-2016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© www.juf-milou.nl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4D98D-03F4-42A6-9F65-D9015090684C}" type="datetime1">
              <a:rPr lang="nl-NL" smtClean="0"/>
              <a:pPr/>
              <a:t>2-7-2016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© www.juf-milou.nl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755FF-7097-43F1-B799-AB94672890F9}" type="datetime1">
              <a:rPr lang="nl-NL" smtClean="0"/>
              <a:pPr/>
              <a:t>2-7-2016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© www.juf-milou.nl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7A22E-D709-4910-9E58-E0B83935A6DF}" type="datetime1">
              <a:rPr lang="nl-NL" smtClean="0"/>
              <a:pPr/>
              <a:t>2-7-2016</a:t>
            </a:fld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© www.juf-milou.nl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1B203-9285-46FA-A329-BCAA2AD7A696}" type="datetime1">
              <a:rPr lang="nl-NL" smtClean="0"/>
              <a:pPr/>
              <a:t>2-7-2016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© www.juf-milou.nl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89EEA-FB9C-40E4-AC43-F74406DE4D9D}" type="datetime1">
              <a:rPr lang="nl-NL" smtClean="0"/>
              <a:pPr/>
              <a:t>2-7-2016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© www.juf-milou.nl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4FBD84-EBB7-4460-8D22-5FBD2C15C4D9}" type="datetime1">
              <a:rPr lang="nl-NL" smtClean="0"/>
              <a:pPr/>
              <a:t>2-7-2016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 dirty="0" smtClean="0"/>
              <a:t>© www.juf-milou.nl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EE7185-A582-4542-8FF0-969B3F80C0A5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" Target="slide18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audio" Target="../media/audio2.wav"/><Relationship Id="rId7" Type="http://schemas.openxmlformats.org/officeDocument/2006/relationships/image" Target="../media/image4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52.png"/><Relationship Id="rId5" Type="http://schemas.openxmlformats.org/officeDocument/2006/relationships/image" Target="../media/image7.png"/><Relationship Id="rId10" Type="http://schemas.openxmlformats.org/officeDocument/2006/relationships/image" Target="../media/image51.png"/><Relationship Id="rId4" Type="http://schemas.openxmlformats.org/officeDocument/2006/relationships/image" Target="../media/image47.png"/><Relationship Id="rId9" Type="http://schemas.openxmlformats.org/officeDocument/2006/relationships/image" Target="../media/image5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2.wav"/><Relationship Id="rId7" Type="http://schemas.openxmlformats.org/officeDocument/2006/relationships/image" Target="../media/image4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.png"/><Relationship Id="rId10" Type="http://schemas.openxmlformats.org/officeDocument/2006/relationships/image" Target="../media/image56.png"/><Relationship Id="rId4" Type="http://schemas.openxmlformats.org/officeDocument/2006/relationships/image" Target="../media/image53.png"/><Relationship Id="rId9" Type="http://schemas.openxmlformats.org/officeDocument/2006/relationships/image" Target="../media/image5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1.wav"/><Relationship Id="rId7" Type="http://schemas.openxmlformats.org/officeDocument/2006/relationships/image" Target="../media/image5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.png"/><Relationship Id="rId10" Type="http://schemas.openxmlformats.org/officeDocument/2006/relationships/image" Target="../media/image60.png"/><Relationship Id="rId4" Type="http://schemas.openxmlformats.org/officeDocument/2006/relationships/image" Target="../media/image43.png"/><Relationship Id="rId9" Type="http://schemas.openxmlformats.org/officeDocument/2006/relationships/image" Target="../media/image5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1.wav"/><Relationship Id="rId7" Type="http://schemas.openxmlformats.org/officeDocument/2006/relationships/image" Target="../media/image6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5.png"/><Relationship Id="rId10" Type="http://schemas.openxmlformats.org/officeDocument/2006/relationships/image" Target="../media/image65.png"/><Relationship Id="rId4" Type="http://schemas.openxmlformats.org/officeDocument/2006/relationships/image" Target="../media/image61.png"/><Relationship Id="rId9" Type="http://schemas.openxmlformats.org/officeDocument/2006/relationships/image" Target="../media/image6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1.wav"/><Relationship Id="rId7" Type="http://schemas.openxmlformats.org/officeDocument/2006/relationships/image" Target="../media/image6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11" Type="http://schemas.openxmlformats.org/officeDocument/2006/relationships/image" Target="../media/image70.png"/><Relationship Id="rId5" Type="http://schemas.openxmlformats.org/officeDocument/2006/relationships/image" Target="../media/image5.png"/><Relationship Id="rId10" Type="http://schemas.openxmlformats.org/officeDocument/2006/relationships/image" Target="../media/image69.png"/><Relationship Id="rId4" Type="http://schemas.openxmlformats.org/officeDocument/2006/relationships/image" Target="../media/image14.png"/><Relationship Id="rId9" Type="http://schemas.openxmlformats.org/officeDocument/2006/relationships/image" Target="../media/image6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audio" Target="../media/audio2.wav"/><Relationship Id="rId7" Type="http://schemas.openxmlformats.org/officeDocument/2006/relationships/image" Target="../media/image6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10" Type="http://schemas.openxmlformats.org/officeDocument/2006/relationships/image" Target="../media/image74.png"/><Relationship Id="rId4" Type="http://schemas.openxmlformats.org/officeDocument/2006/relationships/image" Target="../media/image71.png"/><Relationship Id="rId9" Type="http://schemas.openxmlformats.org/officeDocument/2006/relationships/image" Target="../media/image7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2.wav"/><Relationship Id="rId7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76.png"/><Relationship Id="rId5" Type="http://schemas.openxmlformats.org/officeDocument/2006/relationships/image" Target="../media/image5.png"/><Relationship Id="rId10" Type="http://schemas.openxmlformats.org/officeDocument/2006/relationships/image" Target="../media/image75.png"/><Relationship Id="rId4" Type="http://schemas.openxmlformats.org/officeDocument/2006/relationships/image" Target="../media/image18.png"/><Relationship Id="rId9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65.png"/><Relationship Id="rId7" Type="http://schemas.openxmlformats.org/officeDocument/2006/relationships/image" Target="../media/image79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Relationship Id="rId9" Type="http://schemas.openxmlformats.org/officeDocument/2006/relationships/image" Target="../media/image6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audio" Target="../media/audio2.wav"/><Relationship Id="rId7" Type="http://schemas.openxmlformats.org/officeDocument/2006/relationships/image" Target="../media/image82.png"/><Relationship Id="rId12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85.png"/><Relationship Id="rId5" Type="http://schemas.openxmlformats.org/officeDocument/2006/relationships/image" Target="../media/image81.png"/><Relationship Id="rId10" Type="http://schemas.openxmlformats.org/officeDocument/2006/relationships/image" Target="../media/image84.png"/><Relationship Id="rId4" Type="http://schemas.openxmlformats.org/officeDocument/2006/relationships/image" Target="../media/image5.png"/><Relationship Id="rId9" Type="http://schemas.openxmlformats.org/officeDocument/2006/relationships/image" Target="../media/image8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90.png"/><Relationship Id="rId3" Type="http://schemas.openxmlformats.org/officeDocument/2006/relationships/audio" Target="../media/audio1.wav"/><Relationship Id="rId7" Type="http://schemas.openxmlformats.org/officeDocument/2006/relationships/image" Target="../media/image88.png"/><Relationship Id="rId12" Type="http://schemas.openxmlformats.org/officeDocument/2006/relationships/image" Target="../media/image8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11" Type="http://schemas.openxmlformats.org/officeDocument/2006/relationships/image" Target="../media/image65.png"/><Relationship Id="rId5" Type="http://schemas.openxmlformats.org/officeDocument/2006/relationships/image" Target="../media/image86.png"/><Relationship Id="rId10" Type="http://schemas.openxmlformats.org/officeDocument/2006/relationships/image" Target="../media/image7.png"/><Relationship Id="rId4" Type="http://schemas.openxmlformats.org/officeDocument/2006/relationships/image" Target="../media/image5.png"/><Relationship Id="rId9" Type="http://schemas.openxmlformats.org/officeDocument/2006/relationships/image" Target="../media/image5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2.wav"/><Relationship Id="rId7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audio" Target="../media/audio1.wav"/><Relationship Id="rId7" Type="http://schemas.openxmlformats.org/officeDocument/2006/relationships/image" Target="../media/image93.png"/><Relationship Id="rId12" Type="http://schemas.openxmlformats.org/officeDocument/2006/relationships/image" Target="../media/image9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png"/><Relationship Id="rId11" Type="http://schemas.openxmlformats.org/officeDocument/2006/relationships/image" Target="../media/image95.png"/><Relationship Id="rId5" Type="http://schemas.openxmlformats.org/officeDocument/2006/relationships/image" Target="../media/image91.png"/><Relationship Id="rId10" Type="http://schemas.openxmlformats.org/officeDocument/2006/relationships/image" Target="../media/image87.png"/><Relationship Id="rId4" Type="http://schemas.openxmlformats.org/officeDocument/2006/relationships/image" Target="../media/image5.png"/><Relationship Id="rId9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3" Type="http://schemas.openxmlformats.org/officeDocument/2006/relationships/audio" Target="../media/audio2.wav"/><Relationship Id="rId7" Type="http://schemas.openxmlformats.org/officeDocument/2006/relationships/image" Target="../media/image97.png"/><Relationship Id="rId12" Type="http://schemas.openxmlformats.org/officeDocument/2006/relationships/image" Target="../media/image7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56.png"/><Relationship Id="rId5" Type="http://schemas.openxmlformats.org/officeDocument/2006/relationships/image" Target="../media/image54.png"/><Relationship Id="rId10" Type="http://schemas.openxmlformats.org/officeDocument/2006/relationships/image" Target="../media/image99.png"/><Relationship Id="rId4" Type="http://schemas.openxmlformats.org/officeDocument/2006/relationships/image" Target="../media/image5.png"/><Relationship Id="rId9" Type="http://schemas.openxmlformats.org/officeDocument/2006/relationships/image" Target="../media/image8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13" Type="http://schemas.openxmlformats.org/officeDocument/2006/relationships/image" Target="../media/image104.png"/><Relationship Id="rId3" Type="http://schemas.openxmlformats.org/officeDocument/2006/relationships/audio" Target="../media/audio2.wav"/><Relationship Id="rId7" Type="http://schemas.openxmlformats.org/officeDocument/2006/relationships/image" Target="../media/image54.png"/><Relationship Id="rId12" Type="http://schemas.openxmlformats.org/officeDocument/2006/relationships/image" Target="../media/image10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11" Type="http://schemas.openxmlformats.org/officeDocument/2006/relationships/image" Target="../media/image10.png"/><Relationship Id="rId5" Type="http://schemas.openxmlformats.org/officeDocument/2006/relationships/image" Target="../media/image87.png"/><Relationship Id="rId10" Type="http://schemas.openxmlformats.org/officeDocument/2006/relationships/image" Target="../media/image7.png"/><Relationship Id="rId4" Type="http://schemas.openxmlformats.org/officeDocument/2006/relationships/image" Target="../media/image5.png"/><Relationship Id="rId9" Type="http://schemas.openxmlformats.org/officeDocument/2006/relationships/image" Target="../media/image10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3" Type="http://schemas.openxmlformats.org/officeDocument/2006/relationships/audio" Target="../media/audio2.wav"/><Relationship Id="rId7" Type="http://schemas.openxmlformats.org/officeDocument/2006/relationships/image" Target="../media/image97.png"/><Relationship Id="rId12" Type="http://schemas.openxmlformats.org/officeDocument/2006/relationships/image" Target="../media/image4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07.png"/><Relationship Id="rId5" Type="http://schemas.openxmlformats.org/officeDocument/2006/relationships/image" Target="../media/image105.png"/><Relationship Id="rId10" Type="http://schemas.openxmlformats.org/officeDocument/2006/relationships/image" Target="../media/image93.png"/><Relationship Id="rId4" Type="http://schemas.openxmlformats.org/officeDocument/2006/relationships/image" Target="../media/image5.png"/><Relationship Id="rId9" Type="http://schemas.openxmlformats.org/officeDocument/2006/relationships/image" Target="../media/image9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13" Type="http://schemas.openxmlformats.org/officeDocument/2006/relationships/image" Target="../media/image22.png"/><Relationship Id="rId3" Type="http://schemas.openxmlformats.org/officeDocument/2006/relationships/audio" Target="../media/audio1.wav"/><Relationship Id="rId7" Type="http://schemas.openxmlformats.org/officeDocument/2006/relationships/image" Target="../media/image87.png"/><Relationship Id="rId12" Type="http://schemas.openxmlformats.org/officeDocument/2006/relationships/image" Target="../media/image11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11" Type="http://schemas.openxmlformats.org/officeDocument/2006/relationships/image" Target="../media/image110.png"/><Relationship Id="rId5" Type="http://schemas.openxmlformats.org/officeDocument/2006/relationships/image" Target="../media/image18.png"/><Relationship Id="rId10" Type="http://schemas.openxmlformats.org/officeDocument/2006/relationships/image" Target="../media/image7.png"/><Relationship Id="rId4" Type="http://schemas.openxmlformats.org/officeDocument/2006/relationships/image" Target="../media/image5.png"/><Relationship Id="rId9" Type="http://schemas.openxmlformats.org/officeDocument/2006/relationships/image" Target="../media/image109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13" Type="http://schemas.openxmlformats.org/officeDocument/2006/relationships/image" Target="../media/image114.png"/><Relationship Id="rId3" Type="http://schemas.openxmlformats.org/officeDocument/2006/relationships/audio" Target="../media/audio1.wav"/><Relationship Id="rId7" Type="http://schemas.openxmlformats.org/officeDocument/2006/relationships/image" Target="../media/image43.png"/><Relationship Id="rId12" Type="http://schemas.openxmlformats.org/officeDocument/2006/relationships/image" Target="../media/image7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2.png"/><Relationship Id="rId11" Type="http://schemas.openxmlformats.org/officeDocument/2006/relationships/image" Target="../media/image46.png"/><Relationship Id="rId5" Type="http://schemas.openxmlformats.org/officeDocument/2006/relationships/image" Target="../media/image58.png"/><Relationship Id="rId10" Type="http://schemas.openxmlformats.org/officeDocument/2006/relationships/image" Target="../media/image81.png"/><Relationship Id="rId4" Type="http://schemas.openxmlformats.org/officeDocument/2006/relationships/image" Target="../media/image5.png"/><Relationship Id="rId9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13" Type="http://schemas.openxmlformats.org/officeDocument/2006/relationships/image" Target="../media/image119.png"/><Relationship Id="rId3" Type="http://schemas.openxmlformats.org/officeDocument/2006/relationships/audio" Target="../media/audio1.wav"/><Relationship Id="rId7" Type="http://schemas.openxmlformats.org/officeDocument/2006/relationships/image" Target="../media/image116.png"/><Relationship Id="rId12" Type="http://schemas.openxmlformats.org/officeDocument/2006/relationships/image" Target="../media/image11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5.png"/><Relationship Id="rId11" Type="http://schemas.openxmlformats.org/officeDocument/2006/relationships/image" Target="../media/image36.png"/><Relationship Id="rId5" Type="http://schemas.openxmlformats.org/officeDocument/2006/relationships/image" Target="../media/image99.png"/><Relationship Id="rId10" Type="http://schemas.openxmlformats.org/officeDocument/2006/relationships/image" Target="../media/image117.png"/><Relationship Id="rId4" Type="http://schemas.openxmlformats.org/officeDocument/2006/relationships/image" Target="../media/image5.png"/><Relationship Id="rId9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3" Type="http://schemas.openxmlformats.org/officeDocument/2006/relationships/audio" Target="../media/audio2.wav"/><Relationship Id="rId7" Type="http://schemas.openxmlformats.org/officeDocument/2006/relationships/image" Target="../media/image43.png"/><Relationship Id="rId12" Type="http://schemas.openxmlformats.org/officeDocument/2006/relationships/image" Target="../media/image12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7.png"/><Relationship Id="rId11" Type="http://schemas.openxmlformats.org/officeDocument/2006/relationships/image" Target="../media/image122.png"/><Relationship Id="rId5" Type="http://schemas.openxmlformats.org/officeDocument/2006/relationships/image" Target="../media/image82.png"/><Relationship Id="rId10" Type="http://schemas.openxmlformats.org/officeDocument/2006/relationships/image" Target="../media/image7.png"/><Relationship Id="rId4" Type="http://schemas.openxmlformats.org/officeDocument/2006/relationships/image" Target="../media/image5.png"/><Relationship Id="rId9" Type="http://schemas.openxmlformats.org/officeDocument/2006/relationships/image" Target="../media/image121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png"/><Relationship Id="rId13" Type="http://schemas.openxmlformats.org/officeDocument/2006/relationships/image" Target="../media/image128.png"/><Relationship Id="rId3" Type="http://schemas.openxmlformats.org/officeDocument/2006/relationships/audio" Target="../media/audio1.wav"/><Relationship Id="rId7" Type="http://schemas.openxmlformats.org/officeDocument/2006/relationships/image" Target="../media/image84.png"/><Relationship Id="rId12" Type="http://schemas.openxmlformats.org/officeDocument/2006/relationships/image" Target="../media/image12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5.png"/><Relationship Id="rId11" Type="http://schemas.openxmlformats.org/officeDocument/2006/relationships/image" Target="../media/image37.png"/><Relationship Id="rId5" Type="http://schemas.openxmlformats.org/officeDocument/2006/relationships/image" Target="../media/image124.png"/><Relationship Id="rId10" Type="http://schemas.openxmlformats.org/officeDocument/2006/relationships/image" Target="../media/image92.png"/><Relationship Id="rId4" Type="http://schemas.openxmlformats.org/officeDocument/2006/relationships/image" Target="../media/image5.png"/><Relationship Id="rId9" Type="http://schemas.openxmlformats.org/officeDocument/2006/relationships/image" Target="../media/image7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13" Type="http://schemas.openxmlformats.org/officeDocument/2006/relationships/image" Target="../media/image133.png"/><Relationship Id="rId3" Type="http://schemas.openxmlformats.org/officeDocument/2006/relationships/audio" Target="../media/audio1.wav"/><Relationship Id="rId7" Type="http://schemas.openxmlformats.org/officeDocument/2006/relationships/image" Target="../media/image98.png"/><Relationship Id="rId12" Type="http://schemas.openxmlformats.org/officeDocument/2006/relationships/image" Target="../media/image13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1.png"/><Relationship Id="rId11" Type="http://schemas.openxmlformats.org/officeDocument/2006/relationships/image" Target="../media/image77.png"/><Relationship Id="rId5" Type="http://schemas.openxmlformats.org/officeDocument/2006/relationships/image" Target="../media/image129.png"/><Relationship Id="rId10" Type="http://schemas.openxmlformats.org/officeDocument/2006/relationships/image" Target="../media/image131.png"/><Relationship Id="rId4" Type="http://schemas.openxmlformats.org/officeDocument/2006/relationships/image" Target="../media/image5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1.wav"/><Relationship Id="rId7" Type="http://schemas.openxmlformats.org/officeDocument/2006/relationships/image" Target="../media/image1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5.png"/><Relationship Id="rId10" Type="http://schemas.openxmlformats.org/officeDocument/2006/relationships/image" Target="../media/image16.png"/><Relationship Id="rId4" Type="http://schemas.openxmlformats.org/officeDocument/2006/relationships/image" Target="../media/image12.png"/><Relationship Id="rId9" Type="http://schemas.openxmlformats.org/officeDocument/2006/relationships/image" Target="../media/image15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png"/><Relationship Id="rId13" Type="http://schemas.openxmlformats.org/officeDocument/2006/relationships/image" Target="../media/image136.png"/><Relationship Id="rId3" Type="http://schemas.openxmlformats.org/officeDocument/2006/relationships/audio" Target="../media/audio2.wav"/><Relationship Id="rId7" Type="http://schemas.openxmlformats.org/officeDocument/2006/relationships/image" Target="../media/image100.png"/><Relationship Id="rId12" Type="http://schemas.openxmlformats.org/officeDocument/2006/relationships/image" Target="../media/image3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135.png"/><Relationship Id="rId5" Type="http://schemas.openxmlformats.org/officeDocument/2006/relationships/image" Target="../media/image49.png"/><Relationship Id="rId10" Type="http://schemas.openxmlformats.org/officeDocument/2006/relationships/image" Target="../media/image7.png"/><Relationship Id="rId4" Type="http://schemas.openxmlformats.org/officeDocument/2006/relationships/image" Target="../media/image5.png"/><Relationship Id="rId9" Type="http://schemas.openxmlformats.org/officeDocument/2006/relationships/image" Target="../media/image115.png"/><Relationship Id="rId14" Type="http://schemas.openxmlformats.org/officeDocument/2006/relationships/image" Target="../media/image137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140.png"/><Relationship Id="rId3" Type="http://schemas.openxmlformats.org/officeDocument/2006/relationships/audio" Target="../media/audio1.wav"/><Relationship Id="rId7" Type="http://schemas.openxmlformats.org/officeDocument/2006/relationships/image" Target="../media/image138.png"/><Relationship Id="rId12" Type="http://schemas.openxmlformats.org/officeDocument/2006/relationships/image" Target="../media/image5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11" Type="http://schemas.openxmlformats.org/officeDocument/2006/relationships/image" Target="../media/image139.png"/><Relationship Id="rId5" Type="http://schemas.openxmlformats.org/officeDocument/2006/relationships/image" Target="../media/image93.png"/><Relationship Id="rId10" Type="http://schemas.openxmlformats.org/officeDocument/2006/relationships/image" Target="../media/image54.png"/><Relationship Id="rId4" Type="http://schemas.openxmlformats.org/officeDocument/2006/relationships/image" Target="../media/image5.png"/><Relationship Id="rId9" Type="http://schemas.openxmlformats.org/officeDocument/2006/relationships/image" Target="../media/image7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png"/><Relationship Id="rId13" Type="http://schemas.openxmlformats.org/officeDocument/2006/relationships/image" Target="../media/image143.png"/><Relationship Id="rId3" Type="http://schemas.openxmlformats.org/officeDocument/2006/relationships/audio" Target="../media/audio1.wav"/><Relationship Id="rId7" Type="http://schemas.openxmlformats.org/officeDocument/2006/relationships/image" Target="../media/image121.png"/><Relationship Id="rId12" Type="http://schemas.openxmlformats.org/officeDocument/2006/relationships/image" Target="../media/image6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1.png"/><Relationship Id="rId11" Type="http://schemas.openxmlformats.org/officeDocument/2006/relationships/image" Target="../media/image142.png"/><Relationship Id="rId5" Type="http://schemas.openxmlformats.org/officeDocument/2006/relationships/image" Target="../media/image58.png"/><Relationship Id="rId10" Type="http://schemas.openxmlformats.org/officeDocument/2006/relationships/image" Target="../media/image7.png"/><Relationship Id="rId4" Type="http://schemas.openxmlformats.org/officeDocument/2006/relationships/image" Target="../media/image5.png"/><Relationship Id="rId9" Type="http://schemas.openxmlformats.org/officeDocument/2006/relationships/image" Target="../media/image117.png"/><Relationship Id="rId14" Type="http://schemas.openxmlformats.org/officeDocument/2006/relationships/image" Target="../media/image144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65.png"/><Relationship Id="rId7" Type="http://schemas.openxmlformats.org/officeDocument/2006/relationships/image" Target="../media/image79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Relationship Id="rId9" Type="http://schemas.openxmlformats.org/officeDocument/2006/relationships/image" Target="../media/image6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1.wav"/><Relationship Id="rId7" Type="http://schemas.openxmlformats.org/officeDocument/2006/relationships/image" Target="../media/image1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2.png"/><Relationship Id="rId5" Type="http://schemas.openxmlformats.org/officeDocument/2006/relationships/image" Target="../media/image5.png"/><Relationship Id="rId10" Type="http://schemas.openxmlformats.org/officeDocument/2006/relationships/image" Target="../media/image21.png"/><Relationship Id="rId4" Type="http://schemas.openxmlformats.org/officeDocument/2006/relationships/image" Target="../media/image17.pn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audio" Target="../media/audio2.wav"/><Relationship Id="rId7" Type="http://schemas.openxmlformats.org/officeDocument/2006/relationships/image" Target="../media/image2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10" Type="http://schemas.openxmlformats.org/officeDocument/2006/relationships/image" Target="../media/image27.png"/><Relationship Id="rId4" Type="http://schemas.openxmlformats.org/officeDocument/2006/relationships/image" Target="../media/image23.png"/><Relationship Id="rId9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audio" Target="../media/audio2.wav"/><Relationship Id="rId7" Type="http://schemas.openxmlformats.org/officeDocument/2006/relationships/image" Target="../media/image2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33.png"/><Relationship Id="rId5" Type="http://schemas.openxmlformats.org/officeDocument/2006/relationships/image" Target="../media/image7.png"/><Relationship Id="rId10" Type="http://schemas.openxmlformats.org/officeDocument/2006/relationships/image" Target="../media/image32.png"/><Relationship Id="rId4" Type="http://schemas.openxmlformats.org/officeDocument/2006/relationships/image" Target="../media/image28.png"/><Relationship Id="rId9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2.wav"/><Relationship Id="rId7" Type="http://schemas.openxmlformats.org/officeDocument/2006/relationships/image" Target="../media/image3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38.png"/><Relationship Id="rId5" Type="http://schemas.openxmlformats.org/officeDocument/2006/relationships/image" Target="../media/image5.png"/><Relationship Id="rId10" Type="http://schemas.openxmlformats.org/officeDocument/2006/relationships/image" Target="../media/image37.png"/><Relationship Id="rId4" Type="http://schemas.openxmlformats.org/officeDocument/2006/relationships/image" Target="../media/image34.png"/><Relationship Id="rId9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2.wav"/><Relationship Id="rId7" Type="http://schemas.openxmlformats.org/officeDocument/2006/relationships/image" Target="../media/image4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2.png"/><Relationship Id="rId5" Type="http://schemas.openxmlformats.org/officeDocument/2006/relationships/image" Target="../media/image5.png"/><Relationship Id="rId10" Type="http://schemas.openxmlformats.org/officeDocument/2006/relationships/image" Target="../media/image42.png"/><Relationship Id="rId4" Type="http://schemas.openxmlformats.org/officeDocument/2006/relationships/image" Target="../media/image39.png"/><Relationship Id="rId9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2.wav"/><Relationship Id="rId7" Type="http://schemas.openxmlformats.org/officeDocument/2006/relationships/image" Target="../media/image4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5.png"/><Relationship Id="rId10" Type="http://schemas.openxmlformats.org/officeDocument/2006/relationships/image" Target="../media/image46.png"/><Relationship Id="rId4" Type="http://schemas.openxmlformats.org/officeDocument/2006/relationships/image" Target="../media/image18.png"/><Relationship Id="rId9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1619672" y="1340768"/>
            <a:ext cx="6048672" cy="2160240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" name="Tekstvak 4"/>
          <p:cNvSpPr txBox="1"/>
          <p:nvPr/>
        </p:nvSpPr>
        <p:spPr>
          <a:xfrm>
            <a:off x="611560" y="404664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600" dirty="0" smtClean="0">
                <a:latin typeface="Comic Sans MS" pitchFamily="66" charset="0"/>
              </a:rPr>
              <a:t>Digibordles </a:t>
            </a:r>
            <a:r>
              <a:rPr lang="nl-NL" sz="3600" dirty="0" smtClean="0">
                <a:latin typeface="Comic Sans MS" pitchFamily="66" charset="0"/>
              </a:rPr>
              <a:t>reeksen kriebelbeestjes</a:t>
            </a:r>
            <a:endParaRPr lang="nl-NL" sz="3600" dirty="0">
              <a:latin typeface="Comic Sans MS" pitchFamily="66" charset="0"/>
            </a:endParaRPr>
          </a:p>
        </p:txBody>
      </p:sp>
      <p:grpSp>
        <p:nvGrpSpPr>
          <p:cNvPr id="7" name="Groep 6"/>
          <p:cNvGrpSpPr/>
          <p:nvPr/>
        </p:nvGrpSpPr>
        <p:grpSpPr>
          <a:xfrm>
            <a:off x="395536" y="4005064"/>
            <a:ext cx="1800200" cy="2016224"/>
            <a:chOff x="395536" y="4005064"/>
            <a:chExt cx="1800200" cy="2016224"/>
          </a:xfrm>
          <a:solidFill>
            <a:schemeClr val="bg1"/>
          </a:solidFill>
        </p:grpSpPr>
        <p:sp>
          <p:nvSpPr>
            <p:cNvPr id="8" name="Afgeronde rechthoek 7">
              <a:hlinkClick r:id="rId2" action="ppaction://hlinksldjump"/>
            </p:cNvPr>
            <p:cNvSpPr/>
            <p:nvPr/>
          </p:nvSpPr>
          <p:spPr>
            <a:xfrm>
              <a:off x="395536" y="4005064"/>
              <a:ext cx="1800200" cy="2016224"/>
            </a:xfrm>
            <a:prstGeom prst="roundRect">
              <a:avLst/>
            </a:prstGeom>
            <a:grpFill/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9" name="Afbeelding 8" descr="papegaai.png">
              <a:hlinkClick r:id="rId2" action="ppaction://hlinksldjump"/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58519" y="4437112"/>
              <a:ext cx="504405" cy="777058"/>
            </a:xfrm>
            <a:prstGeom prst="rect">
              <a:avLst/>
            </a:prstGeom>
            <a:grpFill/>
            <a:ln>
              <a:noFill/>
            </a:ln>
          </p:spPr>
        </p:pic>
      </p:grpSp>
      <p:grpSp>
        <p:nvGrpSpPr>
          <p:cNvPr id="10" name="Groep 9"/>
          <p:cNvGrpSpPr/>
          <p:nvPr/>
        </p:nvGrpSpPr>
        <p:grpSpPr>
          <a:xfrm>
            <a:off x="6948264" y="4005064"/>
            <a:ext cx="1800200" cy="2016224"/>
            <a:chOff x="6948264" y="4005064"/>
            <a:chExt cx="1800200" cy="2016224"/>
          </a:xfrm>
          <a:solidFill>
            <a:schemeClr val="bg1"/>
          </a:solidFill>
        </p:grpSpPr>
        <p:sp>
          <p:nvSpPr>
            <p:cNvPr id="11" name="Afgeronde rechthoek 10">
              <a:hlinkClick r:id="rId4" action="ppaction://hlinksldjump"/>
            </p:cNvPr>
            <p:cNvSpPr/>
            <p:nvPr/>
          </p:nvSpPr>
          <p:spPr>
            <a:xfrm>
              <a:off x="6948264" y="4005064"/>
              <a:ext cx="1800200" cy="2016224"/>
            </a:xfrm>
            <a:prstGeom prst="roundRect">
              <a:avLst/>
            </a:prstGeom>
            <a:grpFill/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12" name="Tekstvak 11">
              <a:hlinkClick r:id="rId4" action="ppaction://hlinksldjump"/>
            </p:cNvPr>
            <p:cNvSpPr txBox="1"/>
            <p:nvPr/>
          </p:nvSpPr>
          <p:spPr>
            <a:xfrm>
              <a:off x="7308304" y="5445224"/>
              <a:ext cx="1152128" cy="369332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nl-NL" dirty="0" smtClean="0">
                  <a:latin typeface="Comic Sans MS" pitchFamily="66" charset="0"/>
                </a:rPr>
                <a:t>moeilijk</a:t>
              </a:r>
              <a:endParaRPr lang="nl-NL" dirty="0">
                <a:latin typeface="Comic Sans MS" pitchFamily="66" charset="0"/>
              </a:endParaRPr>
            </a:p>
          </p:txBody>
        </p:sp>
        <p:pic>
          <p:nvPicPr>
            <p:cNvPr id="13" name="Afbeelding 12" descr="papegaai.png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99279" y="4437112"/>
              <a:ext cx="504405" cy="777058"/>
            </a:xfrm>
            <a:prstGeom prst="rect">
              <a:avLst/>
            </a:prstGeom>
            <a:grpFill/>
            <a:ln>
              <a:noFill/>
            </a:ln>
          </p:spPr>
        </p:pic>
        <p:pic>
          <p:nvPicPr>
            <p:cNvPr id="14" name="Afbeelding 13" descr="papegaai.png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51207" y="4437112"/>
              <a:ext cx="504405" cy="777058"/>
            </a:xfrm>
            <a:prstGeom prst="rect">
              <a:avLst/>
            </a:prstGeom>
            <a:grpFill/>
            <a:ln>
              <a:noFill/>
            </a:ln>
          </p:spPr>
        </p:pic>
      </p:grpSp>
      <p:sp>
        <p:nvSpPr>
          <p:cNvPr id="16" name="Tekstvak 15">
            <a:hlinkClick r:id="rId2" action="ppaction://hlinksldjump"/>
          </p:cNvPr>
          <p:cNvSpPr txBox="1"/>
          <p:nvPr/>
        </p:nvSpPr>
        <p:spPr>
          <a:xfrm>
            <a:off x="611560" y="5373216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>
                <a:latin typeface="Comic Sans MS" pitchFamily="66" charset="0"/>
              </a:rPr>
              <a:t>makkelijk</a:t>
            </a:r>
            <a:endParaRPr lang="nl-NL" dirty="0">
              <a:latin typeface="Comic Sans MS" pitchFamily="66" charset="0"/>
            </a:endParaRPr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© www.juf-milou.nl</a:t>
            </a:r>
            <a:endParaRPr lang="nl-NL" dirty="0"/>
          </a:p>
        </p:txBody>
      </p:sp>
      <p:sp>
        <p:nvSpPr>
          <p:cNvPr id="15" name="Afgeronde rechthoek 14"/>
          <p:cNvSpPr/>
          <p:nvPr/>
        </p:nvSpPr>
        <p:spPr>
          <a:xfrm>
            <a:off x="2555776" y="4005064"/>
            <a:ext cx="1152128" cy="1224136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9" name="Afgeronde rechthoek 18"/>
          <p:cNvSpPr/>
          <p:nvPr/>
        </p:nvSpPr>
        <p:spPr>
          <a:xfrm>
            <a:off x="3995936" y="4005064"/>
            <a:ext cx="1152128" cy="1224136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0" name="Afgeronde rechthoek 19"/>
          <p:cNvSpPr/>
          <p:nvPr/>
        </p:nvSpPr>
        <p:spPr>
          <a:xfrm>
            <a:off x="5436096" y="4005064"/>
            <a:ext cx="1152128" cy="1224136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1027" name="Picture 3" descr="D:\milou\website\tekeningen - kleur\thema's\dieren\kriebelbeestjes\spin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63688" y="1797000"/>
            <a:ext cx="1573058" cy="1127944"/>
          </a:xfrm>
          <a:prstGeom prst="rect">
            <a:avLst/>
          </a:prstGeom>
          <a:noFill/>
        </p:spPr>
      </p:pic>
      <p:pic>
        <p:nvPicPr>
          <p:cNvPr id="1028" name="Picture 4" descr="D:\milou\website\tekeningen - kleur\thema's\dieren\kriebelbeestjes\bladluis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1880" y="1772816"/>
            <a:ext cx="860441" cy="1262683"/>
          </a:xfrm>
          <a:prstGeom prst="rect">
            <a:avLst/>
          </a:prstGeom>
          <a:noFill/>
        </p:spPr>
      </p:pic>
      <p:pic>
        <p:nvPicPr>
          <p:cNvPr id="21" name="Picture 3" descr="D:\milou\website\tekeningen - kleur\thema's\dieren\kriebelbeestjes\spin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1844824"/>
            <a:ext cx="1573058" cy="1127944"/>
          </a:xfrm>
          <a:prstGeom prst="rect">
            <a:avLst/>
          </a:prstGeom>
          <a:noFill/>
        </p:spPr>
      </p:pic>
      <p:pic>
        <p:nvPicPr>
          <p:cNvPr id="22" name="Picture 3" descr="D:\milou\website\tekeningen - kleur\thema's\dieren\kriebelbeestjes\spin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19963" y="4221088"/>
            <a:ext cx="1015933" cy="728464"/>
          </a:xfrm>
          <a:prstGeom prst="rect">
            <a:avLst/>
          </a:prstGeom>
          <a:noFill/>
        </p:spPr>
      </p:pic>
      <p:pic>
        <p:nvPicPr>
          <p:cNvPr id="23" name="Picture 4" descr="D:\milou\website\tekeningen - kleur\thema's\dieren\kriebelbeestjes\bladluis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08035" y="4110533"/>
            <a:ext cx="664165" cy="974651"/>
          </a:xfrm>
          <a:prstGeom prst="rect">
            <a:avLst/>
          </a:prstGeom>
          <a:noFill/>
        </p:spPr>
      </p:pic>
      <p:pic>
        <p:nvPicPr>
          <p:cNvPr id="1029" name="Picture 5" descr="D:\milou\website\tekeningen - kleur\thema's\dieren\kriebelbeestjes\spin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39952" y="4221088"/>
            <a:ext cx="831707" cy="772587"/>
          </a:xfrm>
          <a:prstGeom prst="rect">
            <a:avLst/>
          </a:prstGeom>
          <a:noFill/>
        </p:spPr>
      </p:pic>
      <p:pic>
        <p:nvPicPr>
          <p:cNvPr id="24" name="Afbeelding 23" descr="vraagteken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300192" y="1628800"/>
            <a:ext cx="1000112" cy="1466831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 23"/>
          <p:cNvGrpSpPr/>
          <p:nvPr/>
        </p:nvGrpSpPr>
        <p:grpSpPr>
          <a:xfrm>
            <a:off x="1043608" y="4005064"/>
            <a:ext cx="1872208" cy="1944216"/>
            <a:chOff x="1043608" y="4005064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005064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2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4" cstate="print"/>
            <a:stretch>
              <a:fillRect/>
            </a:stretch>
          </p:blipFill>
          <p:spPr bwMode="auto">
            <a:xfrm>
              <a:off x="1592853" y="4293096"/>
              <a:ext cx="902702" cy="1390650"/>
            </a:xfrm>
            <a:prstGeom prst="rect">
              <a:avLst/>
            </a:prstGeom>
            <a:noFill/>
          </p:spPr>
        </p:pic>
      </p:grpSp>
      <p:sp>
        <p:nvSpPr>
          <p:cNvPr id="4" name="Afgeronde rechthoek 3"/>
          <p:cNvSpPr/>
          <p:nvPr/>
        </p:nvSpPr>
        <p:spPr>
          <a:xfrm>
            <a:off x="683568" y="1052736"/>
            <a:ext cx="7632848" cy="244827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© www.juf-milou.nl</a:t>
            </a:r>
            <a:endParaRPr lang="nl-NL" dirty="0"/>
          </a:p>
        </p:txBody>
      </p:sp>
      <p:sp>
        <p:nvSpPr>
          <p:cNvPr id="11" name="Tekstvak 10"/>
          <p:cNvSpPr txBox="1"/>
          <p:nvPr/>
        </p:nvSpPr>
        <p:spPr>
          <a:xfrm>
            <a:off x="3707904" y="332656"/>
            <a:ext cx="2004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Vul de reeks aan.</a:t>
            </a:r>
            <a:endParaRPr lang="nl-NL" dirty="0">
              <a:latin typeface="Comic Sans MS" pitchFamily="66" charset="0"/>
            </a:endParaRPr>
          </a:p>
        </p:txBody>
      </p: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3568" y="3501008"/>
            <a:ext cx="1176778" cy="1070603"/>
          </a:xfrm>
          <a:prstGeom prst="rect">
            <a:avLst/>
          </a:prstGeom>
        </p:spPr>
      </p:pic>
      <p:sp>
        <p:nvSpPr>
          <p:cNvPr id="18" name="PIJL-RECHTS 17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16" name="Afbeelding 15" descr="vraagteken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19872" y="1484784"/>
            <a:ext cx="1000112" cy="1466831"/>
          </a:xfrm>
          <a:prstGeom prst="rect">
            <a:avLst/>
          </a:prstGeom>
        </p:spPr>
      </p:pic>
      <p:grpSp>
        <p:nvGrpSpPr>
          <p:cNvPr id="3" name="Groep 24"/>
          <p:cNvGrpSpPr/>
          <p:nvPr/>
        </p:nvGrpSpPr>
        <p:grpSpPr>
          <a:xfrm>
            <a:off x="3491880" y="4005064"/>
            <a:ext cx="1872208" cy="1944216"/>
            <a:chOff x="3491880" y="4005064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491880" y="4005064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3" name="Picture 3" descr="D:\milou\website\tekeningen - kleur\thema's\fantasie\piraten\boei.png"/>
            <p:cNvPicPr>
              <a:picLocks noChangeAspect="1" noChangeArrowheads="1"/>
            </p:cNvPicPr>
            <p:nvPr/>
          </p:nvPicPr>
          <p:blipFill>
            <a:blip r:embed="rId7" cstate="print"/>
            <a:stretch>
              <a:fillRect/>
            </a:stretch>
          </p:blipFill>
          <p:spPr bwMode="auto">
            <a:xfrm>
              <a:off x="3700489" y="4221088"/>
              <a:ext cx="1387748" cy="1512167"/>
            </a:xfrm>
            <a:prstGeom prst="rect">
              <a:avLst/>
            </a:prstGeom>
            <a:noFill/>
          </p:spPr>
        </p:pic>
      </p:grpSp>
      <p:grpSp>
        <p:nvGrpSpPr>
          <p:cNvPr id="5" name="Groep 25"/>
          <p:cNvGrpSpPr/>
          <p:nvPr/>
        </p:nvGrpSpPr>
        <p:grpSpPr>
          <a:xfrm>
            <a:off x="5940152" y="4005064"/>
            <a:ext cx="1872208" cy="1944216"/>
            <a:chOff x="5940152" y="4005064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5940152" y="4005064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028" name="Picture 4" descr="D:\milou\website\tekeningen - kleur\thema's\fantasie\piraten\zwaard 2.png"/>
            <p:cNvPicPr>
              <a:picLocks noChangeAspect="1" noChangeArrowheads="1"/>
            </p:cNvPicPr>
            <p:nvPr/>
          </p:nvPicPr>
          <p:blipFill>
            <a:blip r:embed="rId8" cstate="print"/>
            <a:stretch>
              <a:fillRect/>
            </a:stretch>
          </p:blipFill>
          <p:spPr bwMode="auto">
            <a:xfrm>
              <a:off x="6088157" y="4437112"/>
              <a:ext cx="1512169" cy="1008112"/>
            </a:xfrm>
            <a:prstGeom prst="rect">
              <a:avLst/>
            </a:prstGeom>
            <a:noFill/>
          </p:spPr>
        </p:pic>
      </p:grpSp>
      <p:pic>
        <p:nvPicPr>
          <p:cNvPr id="11266" name="Picture 2" descr="D:\milou\website\tekeningen - kleur\thema's\dieren\kriebelbeestjes\kakkerlak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27584" y="1556792"/>
            <a:ext cx="1295078" cy="1411263"/>
          </a:xfrm>
          <a:prstGeom prst="rect">
            <a:avLst/>
          </a:prstGeom>
          <a:noFill/>
        </p:spPr>
      </p:pic>
      <p:pic>
        <p:nvPicPr>
          <p:cNvPr id="11267" name="Picture 3" descr="D:\milou\website\tekeningen - kleur\thema's\dieren\kriebelbeestjes\sprinkhaan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051720" y="1914151"/>
            <a:ext cx="1301154" cy="866777"/>
          </a:xfrm>
          <a:prstGeom prst="rect">
            <a:avLst/>
          </a:prstGeom>
          <a:noFill/>
        </p:spPr>
      </p:pic>
      <p:pic>
        <p:nvPicPr>
          <p:cNvPr id="11268" name="Picture 4" descr="D:\milou\website\tekeningen - kleur\thema's\dieren\kriebelbeestjes\wesp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306112" y="1628800"/>
            <a:ext cx="866288" cy="1335485"/>
          </a:xfrm>
          <a:prstGeom prst="rect">
            <a:avLst/>
          </a:prstGeom>
          <a:noFill/>
        </p:spPr>
      </p:pic>
      <p:pic>
        <p:nvPicPr>
          <p:cNvPr id="20" name="Picture 2" descr="D:\milou\website\tekeningen - kleur\thema's\dieren\kriebelbeestjes\kakkerlak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99992" y="1585689"/>
            <a:ext cx="1295078" cy="1411263"/>
          </a:xfrm>
          <a:prstGeom prst="rect">
            <a:avLst/>
          </a:prstGeom>
          <a:noFill/>
        </p:spPr>
      </p:pic>
      <p:pic>
        <p:nvPicPr>
          <p:cNvPr id="21" name="Picture 3" descr="D:\milou\website\tekeningen - kleur\thema's\dieren\kriebelbeestjes\sprinkhaan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796136" y="1916832"/>
            <a:ext cx="1301154" cy="866777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 23"/>
          <p:cNvGrpSpPr/>
          <p:nvPr/>
        </p:nvGrpSpPr>
        <p:grpSpPr>
          <a:xfrm>
            <a:off x="1043608" y="4005064"/>
            <a:ext cx="1872208" cy="1944216"/>
            <a:chOff x="1043608" y="4005064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005064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2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4" cstate="print"/>
            <a:stretch>
              <a:fillRect/>
            </a:stretch>
          </p:blipFill>
          <p:spPr bwMode="auto">
            <a:xfrm>
              <a:off x="1403648" y="4306202"/>
              <a:ext cx="1281113" cy="1364437"/>
            </a:xfrm>
            <a:prstGeom prst="rect">
              <a:avLst/>
            </a:prstGeom>
            <a:noFill/>
          </p:spPr>
        </p:pic>
      </p:grpSp>
      <p:sp>
        <p:nvSpPr>
          <p:cNvPr id="4" name="Afgeronde rechthoek 3"/>
          <p:cNvSpPr/>
          <p:nvPr/>
        </p:nvSpPr>
        <p:spPr>
          <a:xfrm>
            <a:off x="683568" y="1052736"/>
            <a:ext cx="7632848" cy="244827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© www.juf-milou.nl</a:t>
            </a:r>
            <a:endParaRPr lang="nl-NL" dirty="0"/>
          </a:p>
        </p:txBody>
      </p:sp>
      <p:sp>
        <p:nvSpPr>
          <p:cNvPr id="11" name="Tekstvak 10"/>
          <p:cNvSpPr txBox="1"/>
          <p:nvPr/>
        </p:nvSpPr>
        <p:spPr>
          <a:xfrm>
            <a:off x="3707904" y="332656"/>
            <a:ext cx="2004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Vul de reeks aan.</a:t>
            </a:r>
            <a:endParaRPr lang="nl-NL" dirty="0">
              <a:latin typeface="Comic Sans MS" pitchFamily="66" charset="0"/>
            </a:endParaRPr>
          </a:p>
        </p:txBody>
      </p:sp>
      <p:sp>
        <p:nvSpPr>
          <p:cNvPr id="18" name="PIJL-RECHTS 17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16" name="Afbeelding 15" descr="vraagteken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4008" y="1556792"/>
            <a:ext cx="1000112" cy="1466831"/>
          </a:xfrm>
          <a:prstGeom prst="rect">
            <a:avLst/>
          </a:prstGeom>
        </p:spPr>
      </p:pic>
      <p:grpSp>
        <p:nvGrpSpPr>
          <p:cNvPr id="3" name="Groep 24"/>
          <p:cNvGrpSpPr/>
          <p:nvPr/>
        </p:nvGrpSpPr>
        <p:grpSpPr>
          <a:xfrm>
            <a:off x="3491880" y="4005064"/>
            <a:ext cx="1872208" cy="1944216"/>
            <a:chOff x="3491880" y="4005064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491880" y="4005064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3" name="Picture 3" descr="D:\milou\website\tekeningen - kleur\thema's\fantasie\piraten\boei.png"/>
            <p:cNvPicPr>
              <a:picLocks noChangeAspect="1" noChangeArrowheads="1"/>
            </p:cNvPicPr>
            <p:nvPr/>
          </p:nvPicPr>
          <p:blipFill>
            <a:blip r:embed="rId6" cstate="print"/>
            <a:stretch>
              <a:fillRect/>
            </a:stretch>
          </p:blipFill>
          <p:spPr bwMode="auto">
            <a:xfrm>
              <a:off x="3779912" y="4328552"/>
              <a:ext cx="1282055" cy="1239320"/>
            </a:xfrm>
            <a:prstGeom prst="rect">
              <a:avLst/>
            </a:prstGeom>
            <a:noFill/>
          </p:spPr>
        </p:pic>
      </p:grpSp>
      <p:grpSp>
        <p:nvGrpSpPr>
          <p:cNvPr id="5" name="Groep 25"/>
          <p:cNvGrpSpPr/>
          <p:nvPr/>
        </p:nvGrpSpPr>
        <p:grpSpPr>
          <a:xfrm>
            <a:off x="5940152" y="4005064"/>
            <a:ext cx="1872208" cy="1944216"/>
            <a:chOff x="5940152" y="4005064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5940152" y="4005064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028" name="Picture 4" descr="D:\milou\website\tekeningen - kleur\thema's\fantasie\piraten\zwaard 2.png"/>
            <p:cNvPicPr>
              <a:picLocks noChangeAspect="1" noChangeArrowheads="1"/>
            </p:cNvPicPr>
            <p:nvPr/>
          </p:nvPicPr>
          <p:blipFill>
            <a:blip r:embed="rId7" cstate="print"/>
            <a:stretch>
              <a:fillRect/>
            </a:stretch>
          </p:blipFill>
          <p:spPr bwMode="auto">
            <a:xfrm>
              <a:off x="6308171" y="4293096"/>
              <a:ext cx="1216157" cy="1325191"/>
            </a:xfrm>
            <a:prstGeom prst="rect">
              <a:avLst/>
            </a:prstGeom>
            <a:noFill/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059832" y="3501008"/>
            <a:ext cx="1176778" cy="1070603"/>
          </a:xfrm>
          <a:prstGeom prst="rect">
            <a:avLst/>
          </a:prstGeom>
        </p:spPr>
      </p:pic>
      <p:pic>
        <p:nvPicPr>
          <p:cNvPr id="12290" name="Picture 2" descr="D:\milou\website\tekeningen - kleur\thema's\dieren\kriebelbeestjes\zilvervisje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99592" y="1628800"/>
            <a:ext cx="1169929" cy="1246659"/>
          </a:xfrm>
          <a:prstGeom prst="rect">
            <a:avLst/>
          </a:prstGeom>
          <a:noFill/>
        </p:spPr>
      </p:pic>
      <p:pic>
        <p:nvPicPr>
          <p:cNvPr id="12291" name="Picture 3" descr="D:\milou\website\tekeningen - kleur\thema's\dieren\kriebelbeestjes\mier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123728" y="1700808"/>
            <a:ext cx="1156459" cy="1118022"/>
          </a:xfrm>
          <a:prstGeom prst="rect">
            <a:avLst/>
          </a:prstGeom>
          <a:noFill/>
        </p:spPr>
      </p:pic>
      <p:pic>
        <p:nvPicPr>
          <p:cNvPr id="20" name="Picture 2" descr="D:\milou\website\tekeningen - kleur\thema's\dieren\kriebelbeestjes\zilvervisje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402071" y="1628800"/>
            <a:ext cx="1169929" cy="1246659"/>
          </a:xfrm>
          <a:prstGeom prst="rect">
            <a:avLst/>
          </a:prstGeom>
          <a:noFill/>
        </p:spPr>
      </p:pic>
      <p:pic>
        <p:nvPicPr>
          <p:cNvPr id="21" name="Picture 2" descr="D:\milou\website\tekeningen - kleur\thema's\dieren\kriebelbeestjes\zilvervisje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96136" y="1628800"/>
            <a:ext cx="1169929" cy="1246659"/>
          </a:xfrm>
          <a:prstGeom prst="rect">
            <a:avLst/>
          </a:prstGeom>
          <a:noFill/>
        </p:spPr>
      </p:pic>
      <p:pic>
        <p:nvPicPr>
          <p:cNvPr id="24" name="Picture 3" descr="D:\milou\website\tekeningen - kleur\thema's\dieren\kriebelbeestjes\mier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20272" y="1700808"/>
            <a:ext cx="1156459" cy="1118022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 23"/>
          <p:cNvGrpSpPr/>
          <p:nvPr/>
        </p:nvGrpSpPr>
        <p:grpSpPr>
          <a:xfrm>
            <a:off x="1043608" y="4005064"/>
            <a:ext cx="1872208" cy="1944216"/>
            <a:chOff x="1043608" y="4005064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005064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2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4" cstate="print"/>
            <a:stretch>
              <a:fillRect/>
            </a:stretch>
          </p:blipFill>
          <p:spPr bwMode="auto">
            <a:xfrm>
              <a:off x="1494567" y="4293096"/>
              <a:ext cx="1099275" cy="1390650"/>
            </a:xfrm>
            <a:prstGeom prst="rect">
              <a:avLst/>
            </a:prstGeom>
            <a:noFill/>
          </p:spPr>
        </p:pic>
      </p:grpSp>
      <p:sp>
        <p:nvSpPr>
          <p:cNvPr id="4" name="Afgeronde rechthoek 3"/>
          <p:cNvSpPr/>
          <p:nvPr/>
        </p:nvSpPr>
        <p:spPr>
          <a:xfrm>
            <a:off x="683568" y="1052736"/>
            <a:ext cx="7632848" cy="244827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© www.juf-milou.nl</a:t>
            </a:r>
            <a:endParaRPr lang="nl-NL" dirty="0"/>
          </a:p>
        </p:txBody>
      </p:sp>
      <p:sp>
        <p:nvSpPr>
          <p:cNvPr id="11" name="Tekstvak 10"/>
          <p:cNvSpPr txBox="1"/>
          <p:nvPr/>
        </p:nvSpPr>
        <p:spPr>
          <a:xfrm>
            <a:off x="3707904" y="332656"/>
            <a:ext cx="2004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Vul de reeks aan.</a:t>
            </a:r>
            <a:endParaRPr lang="nl-NL" dirty="0">
              <a:latin typeface="Comic Sans MS" pitchFamily="66" charset="0"/>
            </a:endParaRPr>
          </a:p>
        </p:txBody>
      </p:sp>
      <p:sp>
        <p:nvSpPr>
          <p:cNvPr id="18" name="PIJL-RECHTS 17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16" name="Afbeelding 15" descr="vraagteken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72288" y="1484784"/>
            <a:ext cx="1000112" cy="1466831"/>
          </a:xfrm>
          <a:prstGeom prst="rect">
            <a:avLst/>
          </a:prstGeom>
        </p:spPr>
      </p:pic>
      <p:grpSp>
        <p:nvGrpSpPr>
          <p:cNvPr id="3" name="Groep 24"/>
          <p:cNvGrpSpPr/>
          <p:nvPr/>
        </p:nvGrpSpPr>
        <p:grpSpPr>
          <a:xfrm>
            <a:off x="3491880" y="4005064"/>
            <a:ext cx="1872208" cy="1944216"/>
            <a:chOff x="3491880" y="4005064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491880" y="4005064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3" name="Picture 3" descr="D:\milou\website\tekeningen - kleur\thema's\fantasie\piraten\boei.png"/>
            <p:cNvPicPr>
              <a:picLocks noChangeAspect="1" noChangeArrowheads="1"/>
            </p:cNvPicPr>
            <p:nvPr/>
          </p:nvPicPr>
          <p:blipFill>
            <a:blip r:embed="rId6" cstate="print"/>
            <a:stretch>
              <a:fillRect/>
            </a:stretch>
          </p:blipFill>
          <p:spPr bwMode="auto">
            <a:xfrm>
              <a:off x="3779912" y="4390281"/>
              <a:ext cx="1282055" cy="1115862"/>
            </a:xfrm>
            <a:prstGeom prst="rect">
              <a:avLst/>
            </a:prstGeom>
            <a:noFill/>
          </p:spPr>
        </p:pic>
      </p:grpSp>
      <p:grpSp>
        <p:nvGrpSpPr>
          <p:cNvPr id="5" name="Groep 25"/>
          <p:cNvGrpSpPr/>
          <p:nvPr/>
        </p:nvGrpSpPr>
        <p:grpSpPr>
          <a:xfrm>
            <a:off x="5940152" y="4005064"/>
            <a:ext cx="1872208" cy="1944216"/>
            <a:chOff x="5940152" y="4005064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5940152" y="4005064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028" name="Picture 4" descr="D:\milou\website\tekeningen - kleur\thema's\fantasie\piraten\zwaard 2.png"/>
            <p:cNvPicPr>
              <a:picLocks noChangeAspect="1" noChangeArrowheads="1"/>
            </p:cNvPicPr>
            <p:nvPr/>
          </p:nvPicPr>
          <p:blipFill>
            <a:blip r:embed="rId7" cstate="print"/>
            <a:stretch>
              <a:fillRect/>
            </a:stretch>
          </p:blipFill>
          <p:spPr bwMode="auto">
            <a:xfrm>
              <a:off x="6308171" y="4450915"/>
              <a:ext cx="1144149" cy="1046357"/>
            </a:xfrm>
            <a:prstGeom prst="rect">
              <a:avLst/>
            </a:prstGeom>
            <a:noFill/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508104" y="3501008"/>
            <a:ext cx="1176778" cy="1070603"/>
          </a:xfrm>
          <a:prstGeom prst="rect">
            <a:avLst/>
          </a:prstGeom>
        </p:spPr>
      </p:pic>
      <p:pic>
        <p:nvPicPr>
          <p:cNvPr id="13314" name="Picture 2" descr="D:\milou\website\tekeningen - kleur\thema's\dieren\kriebelbeestjes\web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5576" y="1851372"/>
            <a:ext cx="985178" cy="857548"/>
          </a:xfrm>
          <a:prstGeom prst="rect">
            <a:avLst/>
          </a:prstGeom>
          <a:noFill/>
        </p:spPr>
      </p:pic>
      <p:pic>
        <p:nvPicPr>
          <p:cNvPr id="13315" name="Picture 3" descr="D:\milou\website\tekeningen - kleur\thema's\dieren\kriebelbeestjes\teek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835696" y="1772816"/>
            <a:ext cx="1034108" cy="945952"/>
          </a:xfrm>
          <a:prstGeom prst="rect">
            <a:avLst/>
          </a:prstGeom>
          <a:noFill/>
        </p:spPr>
      </p:pic>
      <p:pic>
        <p:nvPicPr>
          <p:cNvPr id="20" name="Picture 3" descr="D:\milou\website\tekeningen - kleur\thema's\dieren\kriebelbeestjes\teek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915816" y="1772816"/>
            <a:ext cx="1034108" cy="945952"/>
          </a:xfrm>
          <a:prstGeom prst="rect">
            <a:avLst/>
          </a:prstGeom>
          <a:noFill/>
        </p:spPr>
      </p:pic>
      <p:pic>
        <p:nvPicPr>
          <p:cNvPr id="21" name="Picture 2" descr="D:\milou\website\tekeningen - kleur\thema's\dieren\kriebelbeestjes\web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067944" y="1844824"/>
            <a:ext cx="985178" cy="857548"/>
          </a:xfrm>
          <a:prstGeom prst="rect">
            <a:avLst/>
          </a:prstGeom>
          <a:noFill/>
        </p:spPr>
      </p:pic>
      <p:pic>
        <p:nvPicPr>
          <p:cNvPr id="24" name="Picture 2" descr="D:\milou\website\tekeningen - kleur\thema's\dieren\kriebelbeestjes\web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148064" y="1844824"/>
            <a:ext cx="985178" cy="857548"/>
          </a:xfrm>
          <a:prstGeom prst="rect">
            <a:avLst/>
          </a:prstGeom>
          <a:noFill/>
        </p:spPr>
      </p:pic>
      <p:pic>
        <p:nvPicPr>
          <p:cNvPr id="25" name="Picture 3" descr="D:\milou\website\tekeningen - kleur\thema's\dieren\kriebelbeestjes\teek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156176" y="1772816"/>
            <a:ext cx="1034108" cy="945952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 23"/>
          <p:cNvGrpSpPr/>
          <p:nvPr/>
        </p:nvGrpSpPr>
        <p:grpSpPr>
          <a:xfrm>
            <a:off x="1043608" y="4005064"/>
            <a:ext cx="1872208" cy="1944216"/>
            <a:chOff x="1043608" y="4005064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005064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2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4" cstate="print"/>
            <a:stretch>
              <a:fillRect/>
            </a:stretch>
          </p:blipFill>
          <p:spPr bwMode="auto">
            <a:xfrm>
              <a:off x="1259632" y="4289560"/>
              <a:ext cx="1353121" cy="1327099"/>
            </a:xfrm>
            <a:prstGeom prst="rect">
              <a:avLst/>
            </a:prstGeom>
            <a:noFill/>
          </p:spPr>
        </p:pic>
      </p:grpSp>
      <p:sp>
        <p:nvSpPr>
          <p:cNvPr id="4" name="Afgeronde rechthoek 3"/>
          <p:cNvSpPr/>
          <p:nvPr/>
        </p:nvSpPr>
        <p:spPr>
          <a:xfrm>
            <a:off x="683568" y="1052736"/>
            <a:ext cx="7632848" cy="244827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© www.juf-milou.nl</a:t>
            </a:r>
            <a:endParaRPr lang="nl-NL" dirty="0"/>
          </a:p>
        </p:txBody>
      </p:sp>
      <p:sp>
        <p:nvSpPr>
          <p:cNvPr id="11" name="Tekstvak 10"/>
          <p:cNvSpPr txBox="1"/>
          <p:nvPr/>
        </p:nvSpPr>
        <p:spPr>
          <a:xfrm>
            <a:off x="3707904" y="332656"/>
            <a:ext cx="2004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Vul de reeks aan.</a:t>
            </a:r>
            <a:endParaRPr lang="nl-NL" dirty="0">
              <a:latin typeface="Comic Sans MS" pitchFamily="66" charset="0"/>
            </a:endParaRPr>
          </a:p>
        </p:txBody>
      </p:sp>
      <p:sp>
        <p:nvSpPr>
          <p:cNvPr id="18" name="PIJL-RECHTS 17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16" name="Afbeelding 15" descr="vraagteken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00280" y="1484784"/>
            <a:ext cx="1000112" cy="1466831"/>
          </a:xfrm>
          <a:prstGeom prst="rect">
            <a:avLst/>
          </a:prstGeom>
        </p:spPr>
      </p:pic>
      <p:grpSp>
        <p:nvGrpSpPr>
          <p:cNvPr id="3" name="Groep 24"/>
          <p:cNvGrpSpPr/>
          <p:nvPr/>
        </p:nvGrpSpPr>
        <p:grpSpPr>
          <a:xfrm>
            <a:off x="3491880" y="4005064"/>
            <a:ext cx="1872208" cy="1944216"/>
            <a:chOff x="3491880" y="4005064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491880" y="4005064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3" name="Picture 3" descr="D:\milou\website\tekeningen - kleur\thema's\fantasie\piraten\boei.png"/>
            <p:cNvPicPr>
              <a:picLocks noChangeAspect="1" noChangeArrowheads="1"/>
            </p:cNvPicPr>
            <p:nvPr/>
          </p:nvPicPr>
          <p:blipFill>
            <a:blip r:embed="rId6" cstate="print"/>
            <a:stretch>
              <a:fillRect/>
            </a:stretch>
          </p:blipFill>
          <p:spPr bwMode="auto">
            <a:xfrm>
              <a:off x="3779912" y="4337351"/>
              <a:ext cx="1282055" cy="1221722"/>
            </a:xfrm>
            <a:prstGeom prst="rect">
              <a:avLst/>
            </a:prstGeom>
            <a:noFill/>
          </p:spPr>
        </p:pic>
      </p:grpSp>
      <p:grpSp>
        <p:nvGrpSpPr>
          <p:cNvPr id="5" name="Groep 25"/>
          <p:cNvGrpSpPr/>
          <p:nvPr/>
        </p:nvGrpSpPr>
        <p:grpSpPr>
          <a:xfrm>
            <a:off x="5940152" y="4005064"/>
            <a:ext cx="1872208" cy="1944216"/>
            <a:chOff x="5940152" y="4005064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5940152" y="4005064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028" name="Picture 4" descr="D:\milou\website\tekeningen - kleur\thema's\fantasie\piraten\zwaard 2.png"/>
            <p:cNvPicPr>
              <a:picLocks noChangeAspect="1" noChangeArrowheads="1"/>
            </p:cNvPicPr>
            <p:nvPr/>
          </p:nvPicPr>
          <p:blipFill>
            <a:blip r:embed="rId7" cstate="print"/>
            <a:stretch>
              <a:fillRect/>
            </a:stretch>
          </p:blipFill>
          <p:spPr bwMode="auto">
            <a:xfrm>
              <a:off x="6199916" y="4293096"/>
              <a:ext cx="1360243" cy="1368151"/>
            </a:xfrm>
            <a:prstGeom prst="rect">
              <a:avLst/>
            </a:prstGeom>
            <a:noFill/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508104" y="3501008"/>
            <a:ext cx="1176778" cy="1070603"/>
          </a:xfrm>
          <a:prstGeom prst="rect">
            <a:avLst/>
          </a:prstGeom>
        </p:spPr>
      </p:pic>
      <p:pic>
        <p:nvPicPr>
          <p:cNvPr id="10242" name="Picture 2" descr="D:\milou\website\tekeningen - kleur\thema's\dieren\kriebelbeestjes\mug2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99592" y="1772816"/>
            <a:ext cx="1142381" cy="1088759"/>
          </a:xfrm>
          <a:prstGeom prst="rect">
            <a:avLst/>
          </a:prstGeom>
          <a:noFill/>
        </p:spPr>
      </p:pic>
      <p:pic>
        <p:nvPicPr>
          <p:cNvPr id="10243" name="Picture 3" descr="D:\milou\website\tekeningen - kleur\thema's\dieren\kriebelbeestjes\honingraat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195736" y="1772816"/>
            <a:ext cx="1105840" cy="1112532"/>
          </a:xfrm>
          <a:prstGeom prst="rect">
            <a:avLst/>
          </a:prstGeom>
          <a:noFill/>
        </p:spPr>
      </p:pic>
      <p:pic>
        <p:nvPicPr>
          <p:cNvPr id="20" name="Picture 3" descr="D:\milou\website\tekeningen - kleur\thema's\dieren\kriebelbeestjes\honingraat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419872" y="1772816"/>
            <a:ext cx="1105840" cy="1112532"/>
          </a:xfrm>
          <a:prstGeom prst="rect">
            <a:avLst/>
          </a:prstGeom>
          <a:noFill/>
        </p:spPr>
      </p:pic>
      <p:pic>
        <p:nvPicPr>
          <p:cNvPr id="21" name="Picture 2" descr="D:\milou\website\tekeningen - kleur\thema's\dieren\kriebelbeestjes\mug2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44008" y="1772816"/>
            <a:ext cx="1142381" cy="1088759"/>
          </a:xfrm>
          <a:prstGeom prst="rect">
            <a:avLst/>
          </a:prstGeom>
          <a:noFill/>
        </p:spPr>
      </p:pic>
      <p:pic>
        <p:nvPicPr>
          <p:cNvPr id="24" name="Picture 3" descr="D:\milou\website\tekeningen - kleur\thema's\dieren\kriebelbeestjes\honingraat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986440" y="1772816"/>
            <a:ext cx="1105840" cy="1112532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 23"/>
          <p:cNvGrpSpPr/>
          <p:nvPr/>
        </p:nvGrpSpPr>
        <p:grpSpPr>
          <a:xfrm>
            <a:off x="1043608" y="4005064"/>
            <a:ext cx="1872208" cy="1944216"/>
            <a:chOff x="1043608" y="4005064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005064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2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4" cstate="print"/>
            <a:stretch>
              <a:fillRect/>
            </a:stretch>
          </p:blipFill>
          <p:spPr bwMode="auto">
            <a:xfrm>
              <a:off x="1476697" y="4293096"/>
              <a:ext cx="1135015" cy="1390650"/>
            </a:xfrm>
            <a:prstGeom prst="rect">
              <a:avLst/>
            </a:prstGeom>
            <a:noFill/>
          </p:spPr>
        </p:pic>
      </p:grpSp>
      <p:sp>
        <p:nvSpPr>
          <p:cNvPr id="4" name="Afgeronde rechthoek 3"/>
          <p:cNvSpPr/>
          <p:nvPr/>
        </p:nvSpPr>
        <p:spPr>
          <a:xfrm>
            <a:off x="683568" y="1052736"/>
            <a:ext cx="7632848" cy="244827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© www.juf-milou.nl</a:t>
            </a:r>
            <a:endParaRPr lang="nl-NL" dirty="0"/>
          </a:p>
        </p:txBody>
      </p:sp>
      <p:sp>
        <p:nvSpPr>
          <p:cNvPr id="11" name="Tekstvak 10"/>
          <p:cNvSpPr txBox="1"/>
          <p:nvPr/>
        </p:nvSpPr>
        <p:spPr>
          <a:xfrm>
            <a:off x="3707904" y="332656"/>
            <a:ext cx="2004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Vul de reeks aan.</a:t>
            </a:r>
            <a:endParaRPr lang="nl-NL" dirty="0">
              <a:latin typeface="Comic Sans MS" pitchFamily="66" charset="0"/>
            </a:endParaRPr>
          </a:p>
        </p:txBody>
      </p:sp>
      <p:sp>
        <p:nvSpPr>
          <p:cNvPr id="18" name="PIJL-RECHTS 17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16" name="Afbeelding 15" descr="vraagteken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48152" y="1602129"/>
            <a:ext cx="1000112" cy="1466831"/>
          </a:xfrm>
          <a:prstGeom prst="rect">
            <a:avLst/>
          </a:prstGeom>
        </p:spPr>
      </p:pic>
      <p:grpSp>
        <p:nvGrpSpPr>
          <p:cNvPr id="3" name="Groep 24"/>
          <p:cNvGrpSpPr/>
          <p:nvPr/>
        </p:nvGrpSpPr>
        <p:grpSpPr>
          <a:xfrm>
            <a:off x="3491880" y="4005064"/>
            <a:ext cx="1872208" cy="1944216"/>
            <a:chOff x="3491880" y="4005064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491880" y="4005064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3" name="Picture 3" descr="D:\milou\website\tekeningen - kleur\thema's\fantasie\piraten\boei.png"/>
            <p:cNvPicPr>
              <a:picLocks noChangeAspect="1" noChangeArrowheads="1"/>
            </p:cNvPicPr>
            <p:nvPr/>
          </p:nvPicPr>
          <p:blipFill>
            <a:blip r:embed="rId6" cstate="print"/>
            <a:stretch>
              <a:fillRect/>
            </a:stretch>
          </p:blipFill>
          <p:spPr bwMode="auto">
            <a:xfrm>
              <a:off x="3779912" y="4381723"/>
              <a:ext cx="1282055" cy="1132978"/>
            </a:xfrm>
            <a:prstGeom prst="rect">
              <a:avLst/>
            </a:prstGeom>
            <a:noFill/>
          </p:spPr>
        </p:pic>
      </p:grpSp>
      <p:grpSp>
        <p:nvGrpSpPr>
          <p:cNvPr id="5" name="Groep 25"/>
          <p:cNvGrpSpPr/>
          <p:nvPr/>
        </p:nvGrpSpPr>
        <p:grpSpPr>
          <a:xfrm>
            <a:off x="5940152" y="4005064"/>
            <a:ext cx="1872208" cy="1944216"/>
            <a:chOff x="5940152" y="4005064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5940152" y="4005064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028" name="Picture 4" descr="D:\milou\website\tekeningen - kleur\thema's\fantasie\piraten\zwaard 2.png"/>
            <p:cNvPicPr>
              <a:picLocks noChangeAspect="1" noChangeArrowheads="1"/>
            </p:cNvPicPr>
            <p:nvPr/>
          </p:nvPicPr>
          <p:blipFill>
            <a:blip r:embed="rId7" cstate="print"/>
            <a:stretch>
              <a:fillRect/>
            </a:stretch>
          </p:blipFill>
          <p:spPr bwMode="auto">
            <a:xfrm>
              <a:off x="6308171" y="4419488"/>
              <a:ext cx="1144149" cy="1113433"/>
            </a:xfrm>
            <a:prstGeom prst="rect">
              <a:avLst/>
            </a:prstGeom>
            <a:noFill/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508104" y="3501008"/>
            <a:ext cx="1176778" cy="1070603"/>
          </a:xfrm>
          <a:prstGeom prst="rect">
            <a:avLst/>
          </a:prstGeom>
        </p:spPr>
      </p:pic>
      <p:pic>
        <p:nvPicPr>
          <p:cNvPr id="16386" name="Picture 2" descr="D:\milou\website\tekeningen - kleur\thema's\dieren\kriebelbeestjes\wesp2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27584" y="1772816"/>
            <a:ext cx="1086342" cy="960686"/>
          </a:xfrm>
          <a:prstGeom prst="rect">
            <a:avLst/>
          </a:prstGeom>
          <a:noFill/>
        </p:spPr>
      </p:pic>
      <p:pic>
        <p:nvPicPr>
          <p:cNvPr id="16387" name="Picture 3" descr="D:\milou\website\tekeningen - kleur\thema's\dieren\kriebelbeestjes\vlinder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051720" y="1844824"/>
            <a:ext cx="936104" cy="911040"/>
          </a:xfrm>
          <a:prstGeom prst="rect">
            <a:avLst/>
          </a:prstGeom>
          <a:noFill/>
        </p:spPr>
      </p:pic>
      <p:pic>
        <p:nvPicPr>
          <p:cNvPr id="20" name="Picture 3" descr="D:\milou\website\tekeningen - kleur\thema's\dieren\kriebelbeestjes\vlinder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059832" y="1844824"/>
            <a:ext cx="936104" cy="911040"/>
          </a:xfrm>
          <a:prstGeom prst="rect">
            <a:avLst/>
          </a:prstGeom>
          <a:noFill/>
        </p:spPr>
      </p:pic>
      <p:pic>
        <p:nvPicPr>
          <p:cNvPr id="16388" name="Picture 4" descr="D:\milou\website\tekeningen - kleur\thema's\dieren\kriebelbeestjes\oorwurm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142093" y="1916832"/>
            <a:ext cx="717939" cy="879475"/>
          </a:xfrm>
          <a:prstGeom prst="rect">
            <a:avLst/>
          </a:prstGeom>
          <a:noFill/>
        </p:spPr>
      </p:pic>
      <p:pic>
        <p:nvPicPr>
          <p:cNvPr id="21" name="Picture 3" descr="D:\milou\website\tekeningen - kleur\thema's\dieren\kriebelbeestjes\vlinder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932040" y="1844824"/>
            <a:ext cx="936104" cy="911040"/>
          </a:xfrm>
          <a:prstGeom prst="rect">
            <a:avLst/>
          </a:prstGeom>
          <a:noFill/>
        </p:spPr>
      </p:pic>
      <p:pic>
        <p:nvPicPr>
          <p:cNvPr id="25" name="Picture 2" descr="D:\milou\website\tekeningen - kleur\thema's\dieren\kriebelbeestjes\wesp2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14050" y="1772816"/>
            <a:ext cx="1086342" cy="960686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 23"/>
          <p:cNvGrpSpPr/>
          <p:nvPr/>
        </p:nvGrpSpPr>
        <p:grpSpPr>
          <a:xfrm>
            <a:off x="1043608" y="4005064"/>
            <a:ext cx="1872208" cy="1944216"/>
            <a:chOff x="1043608" y="4005064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005064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2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4" cstate="print"/>
            <a:stretch>
              <a:fillRect/>
            </a:stretch>
          </p:blipFill>
          <p:spPr bwMode="auto">
            <a:xfrm>
              <a:off x="1403648" y="4578177"/>
              <a:ext cx="1281113" cy="820488"/>
            </a:xfrm>
            <a:prstGeom prst="rect">
              <a:avLst/>
            </a:prstGeom>
            <a:noFill/>
          </p:spPr>
        </p:pic>
      </p:grpSp>
      <p:sp>
        <p:nvSpPr>
          <p:cNvPr id="4" name="Afgeronde rechthoek 3"/>
          <p:cNvSpPr/>
          <p:nvPr/>
        </p:nvSpPr>
        <p:spPr>
          <a:xfrm>
            <a:off x="683568" y="1052736"/>
            <a:ext cx="7632848" cy="244827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© www.juf-milou.nl</a:t>
            </a:r>
            <a:endParaRPr lang="nl-NL" dirty="0"/>
          </a:p>
        </p:txBody>
      </p:sp>
      <p:sp>
        <p:nvSpPr>
          <p:cNvPr id="11" name="Tekstvak 10"/>
          <p:cNvSpPr txBox="1"/>
          <p:nvPr/>
        </p:nvSpPr>
        <p:spPr>
          <a:xfrm>
            <a:off x="3707904" y="332656"/>
            <a:ext cx="2004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Vul de reeks aan.</a:t>
            </a:r>
            <a:endParaRPr lang="nl-NL" dirty="0">
              <a:latin typeface="Comic Sans MS" pitchFamily="66" charset="0"/>
            </a:endParaRPr>
          </a:p>
        </p:txBody>
      </p: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3568" y="3501008"/>
            <a:ext cx="1176778" cy="1070603"/>
          </a:xfrm>
          <a:prstGeom prst="rect">
            <a:avLst/>
          </a:prstGeom>
        </p:spPr>
      </p:pic>
      <p:sp>
        <p:nvSpPr>
          <p:cNvPr id="18" name="PIJL-RECHTS 17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16" name="Afbeelding 15" descr="vraagteken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020272" y="1484784"/>
            <a:ext cx="1000112" cy="1466831"/>
          </a:xfrm>
          <a:prstGeom prst="rect">
            <a:avLst/>
          </a:prstGeom>
        </p:spPr>
      </p:pic>
      <p:grpSp>
        <p:nvGrpSpPr>
          <p:cNvPr id="3" name="Groep 24"/>
          <p:cNvGrpSpPr/>
          <p:nvPr/>
        </p:nvGrpSpPr>
        <p:grpSpPr>
          <a:xfrm>
            <a:off x="3491880" y="4005064"/>
            <a:ext cx="1872208" cy="1944216"/>
            <a:chOff x="3491880" y="4005064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491880" y="4005064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3" name="Picture 3" descr="D:\milou\website\tekeningen - kleur\thema's\fantasie\piraten\boei.png"/>
            <p:cNvPicPr>
              <a:picLocks noChangeAspect="1" noChangeArrowheads="1"/>
            </p:cNvPicPr>
            <p:nvPr/>
          </p:nvPicPr>
          <p:blipFill>
            <a:blip r:embed="rId7" cstate="print"/>
            <a:stretch>
              <a:fillRect/>
            </a:stretch>
          </p:blipFill>
          <p:spPr bwMode="auto">
            <a:xfrm>
              <a:off x="3779912" y="4381723"/>
              <a:ext cx="1282055" cy="1132978"/>
            </a:xfrm>
            <a:prstGeom prst="rect">
              <a:avLst/>
            </a:prstGeom>
            <a:noFill/>
          </p:spPr>
        </p:pic>
      </p:grpSp>
      <p:grpSp>
        <p:nvGrpSpPr>
          <p:cNvPr id="5" name="Groep 25"/>
          <p:cNvGrpSpPr/>
          <p:nvPr/>
        </p:nvGrpSpPr>
        <p:grpSpPr>
          <a:xfrm>
            <a:off x="5940152" y="4005064"/>
            <a:ext cx="1872208" cy="1944216"/>
            <a:chOff x="5940152" y="4005064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5940152" y="4005064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028" name="Picture 4" descr="D:\milou\website\tekeningen - kleur\thema's\fantasie\piraten\zwaard 2.png"/>
            <p:cNvPicPr>
              <a:picLocks noChangeAspect="1" noChangeArrowheads="1"/>
            </p:cNvPicPr>
            <p:nvPr/>
          </p:nvPicPr>
          <p:blipFill>
            <a:blip r:embed="rId8" cstate="print"/>
            <a:stretch>
              <a:fillRect/>
            </a:stretch>
          </p:blipFill>
          <p:spPr bwMode="auto">
            <a:xfrm>
              <a:off x="6182453" y="4437112"/>
              <a:ext cx="1323577" cy="1008112"/>
            </a:xfrm>
            <a:prstGeom prst="rect">
              <a:avLst/>
            </a:prstGeom>
            <a:noFill/>
          </p:spPr>
        </p:pic>
      </p:grpSp>
      <p:pic>
        <p:nvPicPr>
          <p:cNvPr id="14338" name="Picture 2" descr="D:\milou\website\tekeningen - kleur\thema's\dieren\kriebelbeestjes\fruitvliegje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27584" y="1772816"/>
            <a:ext cx="1155711" cy="880418"/>
          </a:xfrm>
          <a:prstGeom prst="rect">
            <a:avLst/>
          </a:prstGeom>
          <a:noFill/>
        </p:spPr>
      </p:pic>
      <p:pic>
        <p:nvPicPr>
          <p:cNvPr id="14339" name="Picture 3" descr="D:\milou\website\tekeningen - kleur\thema's\dieren\kriebelbeestjes\rups2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123728" y="1916832"/>
            <a:ext cx="1166270" cy="747390"/>
          </a:xfrm>
          <a:prstGeom prst="rect">
            <a:avLst/>
          </a:prstGeom>
          <a:noFill/>
        </p:spPr>
      </p:pic>
      <p:pic>
        <p:nvPicPr>
          <p:cNvPr id="20" name="Picture 2" descr="D:\milou\website\tekeningen - kleur\thema's\dieren\kriebelbeestjes\fruitvliegje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419872" y="1844824"/>
            <a:ext cx="1155711" cy="880418"/>
          </a:xfrm>
          <a:prstGeom prst="rect">
            <a:avLst/>
          </a:prstGeom>
          <a:noFill/>
        </p:spPr>
      </p:pic>
      <p:pic>
        <p:nvPicPr>
          <p:cNvPr id="21" name="Picture 3" descr="D:\milou\website\tekeningen - kleur\thema's\dieren\kriebelbeestjes\rups2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716016" y="1916832"/>
            <a:ext cx="1166270" cy="747390"/>
          </a:xfrm>
          <a:prstGeom prst="rect">
            <a:avLst/>
          </a:prstGeom>
          <a:noFill/>
        </p:spPr>
      </p:pic>
      <p:pic>
        <p:nvPicPr>
          <p:cNvPr id="24" name="Picture 2" descr="D:\milou\website\tekeningen - kleur\thema's\dieren\kriebelbeestjes\fruitvliegje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940152" y="1844824"/>
            <a:ext cx="1155711" cy="88041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 23"/>
          <p:cNvGrpSpPr/>
          <p:nvPr/>
        </p:nvGrpSpPr>
        <p:grpSpPr>
          <a:xfrm>
            <a:off x="1043608" y="4005064"/>
            <a:ext cx="1872208" cy="1944216"/>
            <a:chOff x="1043608" y="4005064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005064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2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4" cstate="print"/>
            <a:stretch>
              <a:fillRect/>
            </a:stretch>
          </p:blipFill>
          <p:spPr bwMode="auto">
            <a:xfrm>
              <a:off x="1491364" y="4293096"/>
              <a:ext cx="1105680" cy="1390650"/>
            </a:xfrm>
            <a:prstGeom prst="rect">
              <a:avLst/>
            </a:prstGeom>
            <a:noFill/>
          </p:spPr>
        </p:pic>
      </p:grpSp>
      <p:sp>
        <p:nvSpPr>
          <p:cNvPr id="4" name="Afgeronde rechthoek 3"/>
          <p:cNvSpPr/>
          <p:nvPr/>
        </p:nvSpPr>
        <p:spPr>
          <a:xfrm>
            <a:off x="683568" y="1052736"/>
            <a:ext cx="7632848" cy="244827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© www.juf-milou.nl</a:t>
            </a:r>
            <a:endParaRPr lang="nl-NL" dirty="0"/>
          </a:p>
        </p:txBody>
      </p:sp>
      <p:sp>
        <p:nvSpPr>
          <p:cNvPr id="11" name="Tekstvak 10"/>
          <p:cNvSpPr txBox="1"/>
          <p:nvPr/>
        </p:nvSpPr>
        <p:spPr>
          <a:xfrm>
            <a:off x="3707904" y="332656"/>
            <a:ext cx="2004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Vul de reeks aan.</a:t>
            </a:r>
            <a:endParaRPr lang="nl-NL" dirty="0">
              <a:latin typeface="Comic Sans MS" pitchFamily="66" charset="0"/>
            </a:endParaRPr>
          </a:p>
        </p:txBody>
      </p:sp>
      <p:sp>
        <p:nvSpPr>
          <p:cNvPr id="18" name="PIJL-RECHTS 17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16" name="Afbeelding 15" descr="vraagteken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20272" y="1484784"/>
            <a:ext cx="1000112" cy="1466831"/>
          </a:xfrm>
          <a:prstGeom prst="rect">
            <a:avLst/>
          </a:prstGeom>
        </p:spPr>
      </p:pic>
      <p:grpSp>
        <p:nvGrpSpPr>
          <p:cNvPr id="3" name="Groep 24"/>
          <p:cNvGrpSpPr/>
          <p:nvPr/>
        </p:nvGrpSpPr>
        <p:grpSpPr>
          <a:xfrm>
            <a:off x="3491880" y="4005064"/>
            <a:ext cx="1872208" cy="1944216"/>
            <a:chOff x="3491880" y="4005064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491880" y="4005064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3" name="Picture 3" descr="D:\milou\website\tekeningen - kleur\thema's\fantasie\piraten\boei.png"/>
            <p:cNvPicPr>
              <a:picLocks noChangeAspect="1" noChangeArrowheads="1"/>
            </p:cNvPicPr>
            <p:nvPr/>
          </p:nvPicPr>
          <p:blipFill>
            <a:blip r:embed="rId6" cstate="print"/>
            <a:stretch>
              <a:fillRect/>
            </a:stretch>
          </p:blipFill>
          <p:spPr bwMode="auto">
            <a:xfrm>
              <a:off x="3962456" y="4307185"/>
              <a:ext cx="916966" cy="1282055"/>
            </a:xfrm>
            <a:prstGeom prst="rect">
              <a:avLst/>
            </a:prstGeom>
            <a:noFill/>
          </p:spPr>
        </p:pic>
      </p:grpSp>
      <p:grpSp>
        <p:nvGrpSpPr>
          <p:cNvPr id="5" name="Groep 25"/>
          <p:cNvGrpSpPr/>
          <p:nvPr/>
        </p:nvGrpSpPr>
        <p:grpSpPr>
          <a:xfrm>
            <a:off x="5940152" y="4005064"/>
            <a:ext cx="1872208" cy="1944216"/>
            <a:chOff x="5940152" y="4005064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5940152" y="4005064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028" name="Picture 4" descr="D:\milou\website\tekeningen - kleur\thema's\fantasie\piraten\zwaard 2.png"/>
            <p:cNvPicPr>
              <a:picLocks noChangeAspect="1" noChangeArrowheads="1"/>
            </p:cNvPicPr>
            <p:nvPr/>
          </p:nvPicPr>
          <p:blipFill>
            <a:blip r:embed="rId7" cstate="print"/>
            <a:stretch>
              <a:fillRect/>
            </a:stretch>
          </p:blipFill>
          <p:spPr bwMode="auto">
            <a:xfrm>
              <a:off x="6308171" y="4357235"/>
              <a:ext cx="1072141" cy="1167867"/>
            </a:xfrm>
            <a:prstGeom prst="rect">
              <a:avLst/>
            </a:prstGeom>
            <a:noFill/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059832" y="3501008"/>
            <a:ext cx="1176778" cy="1070603"/>
          </a:xfrm>
          <a:prstGeom prst="rect">
            <a:avLst/>
          </a:prstGeom>
        </p:spPr>
      </p:pic>
      <p:pic>
        <p:nvPicPr>
          <p:cNvPr id="15362" name="Picture 2" descr="D:\milou\website\tekeningen - kleur\thema's\dieren\kriebelbeestjes\naaktslak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99592" y="1628800"/>
            <a:ext cx="1077139" cy="1355576"/>
          </a:xfrm>
          <a:prstGeom prst="rect">
            <a:avLst/>
          </a:prstGeom>
          <a:noFill/>
        </p:spPr>
      </p:pic>
      <p:pic>
        <p:nvPicPr>
          <p:cNvPr id="15363" name="Picture 3" descr="D:\milou\website\tekeningen - kleur\thema's\dieren\kriebelbeestjes\libelle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123728" y="1556792"/>
            <a:ext cx="1275924" cy="1389881"/>
          </a:xfrm>
          <a:prstGeom prst="rect">
            <a:avLst/>
          </a:prstGeom>
          <a:noFill/>
        </p:spPr>
      </p:pic>
      <p:pic>
        <p:nvPicPr>
          <p:cNvPr id="15364" name="Picture 4" descr="D:\milou\website\tekeningen - kleur\thema's\dieren\kriebelbeestjes\insect2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491880" y="1628800"/>
            <a:ext cx="988006" cy="1381621"/>
          </a:xfrm>
          <a:prstGeom prst="rect">
            <a:avLst/>
          </a:prstGeom>
          <a:noFill/>
        </p:spPr>
      </p:pic>
      <p:pic>
        <p:nvPicPr>
          <p:cNvPr id="20" name="Picture 2" descr="D:\milou\website\tekeningen - kleur\thema's\dieren\kriebelbeestjes\naaktslak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72000" y="1700808"/>
            <a:ext cx="1077139" cy="1355576"/>
          </a:xfrm>
          <a:prstGeom prst="rect">
            <a:avLst/>
          </a:prstGeom>
          <a:noFill/>
        </p:spPr>
      </p:pic>
      <p:pic>
        <p:nvPicPr>
          <p:cNvPr id="21" name="Picture 3" descr="D:\milou\website\tekeningen - kleur\thema's\dieren\kriebelbeestjes\libelle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724128" y="1556792"/>
            <a:ext cx="1275924" cy="1389881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© www.juf-milou.nl</a:t>
            </a:r>
            <a:endParaRPr lang="nl-NL" dirty="0"/>
          </a:p>
        </p:txBody>
      </p:sp>
      <p:sp>
        <p:nvSpPr>
          <p:cNvPr id="3" name="Rechthoek 2"/>
          <p:cNvSpPr/>
          <p:nvPr/>
        </p:nvSpPr>
        <p:spPr>
          <a:xfrm>
            <a:off x="683568" y="2348880"/>
            <a:ext cx="792087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96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Goed gedaan!</a:t>
            </a:r>
            <a:endParaRPr lang="nl-NL" sz="96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92D05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5" name="Actieknop: Introductiepagina 4">
            <a:hlinkClick r:id="" action="ppaction://hlinkshowjump?jump=firstslide" highlightClick="1"/>
          </p:cNvPr>
          <p:cNvSpPr/>
          <p:nvPr/>
        </p:nvSpPr>
        <p:spPr>
          <a:xfrm>
            <a:off x="7812360" y="5589240"/>
            <a:ext cx="1080120" cy="1052736"/>
          </a:xfrm>
          <a:prstGeom prst="actionButtonHome">
            <a:avLst/>
          </a:prstGeom>
          <a:solidFill>
            <a:srgbClr val="0070C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rgbClr val="0070C0"/>
              </a:solidFill>
            </a:endParaRPr>
          </a:p>
        </p:txBody>
      </p:sp>
      <p:pic>
        <p:nvPicPr>
          <p:cNvPr id="17410" name="Picture 2" descr="D:\milou\website\tekeningen - kleur\thema's\dieren\kriebelbeestjes\mi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332656"/>
            <a:ext cx="1302444" cy="1259155"/>
          </a:xfrm>
          <a:prstGeom prst="rect">
            <a:avLst/>
          </a:prstGeom>
          <a:noFill/>
        </p:spPr>
      </p:pic>
      <p:pic>
        <p:nvPicPr>
          <p:cNvPr id="17411" name="Picture 3" descr="D:\milou\website\tekeningen - kleur\thema's\dieren\kriebelbeestjes\honingraa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340768"/>
            <a:ext cx="1189923" cy="1197124"/>
          </a:xfrm>
          <a:prstGeom prst="rect">
            <a:avLst/>
          </a:prstGeom>
          <a:noFill/>
        </p:spPr>
      </p:pic>
      <p:pic>
        <p:nvPicPr>
          <p:cNvPr id="17412" name="Picture 4" descr="D:\milou\website\tekeningen - kleur\thema's\dieren\kriebelbeestjes\lieveheersbeestj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332656"/>
            <a:ext cx="1702994" cy="1152128"/>
          </a:xfrm>
          <a:prstGeom prst="rect">
            <a:avLst/>
          </a:prstGeom>
          <a:noFill/>
        </p:spPr>
      </p:pic>
      <p:pic>
        <p:nvPicPr>
          <p:cNvPr id="17413" name="Picture 5" descr="D:\milou\website\tekeningen - kleur\thema's\dieren\kriebelbeestjes\regenworm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1340768"/>
            <a:ext cx="1656184" cy="1122152"/>
          </a:xfrm>
          <a:prstGeom prst="rect">
            <a:avLst/>
          </a:prstGeom>
          <a:noFill/>
        </p:spPr>
      </p:pic>
      <p:pic>
        <p:nvPicPr>
          <p:cNvPr id="17414" name="Picture 6" descr="D:\milou\website\tekeningen - kleur\thema's\dieren\kriebelbeestjes\spin3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4797152"/>
            <a:ext cx="1712333" cy="1590616"/>
          </a:xfrm>
          <a:prstGeom prst="rect">
            <a:avLst/>
          </a:prstGeom>
          <a:noFill/>
        </p:spPr>
      </p:pic>
      <p:pic>
        <p:nvPicPr>
          <p:cNvPr id="17415" name="Picture 7" descr="D:\milou\website\tekeningen - kleur\thema's\dieren\kriebelbeestjes\sprinkhaan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43808" y="4149080"/>
            <a:ext cx="1547092" cy="1030610"/>
          </a:xfrm>
          <a:prstGeom prst="rect">
            <a:avLst/>
          </a:prstGeom>
          <a:noFill/>
        </p:spPr>
      </p:pic>
      <p:pic>
        <p:nvPicPr>
          <p:cNvPr id="17416" name="Picture 8" descr="D:\milou\website\tekeningen - kleur\thema's\dieren\kriebelbeestjes\tor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80111" y="4941168"/>
            <a:ext cx="1172777" cy="1348185"/>
          </a:xfrm>
          <a:prstGeom prst="rect">
            <a:avLst/>
          </a:prstGeom>
          <a:noFill/>
        </p:spPr>
      </p:pic>
      <p:pic>
        <p:nvPicPr>
          <p:cNvPr id="17417" name="Picture 9" descr="D:\milou\website\tekeningen - kleur\thema's\dieren\kriebelbeestjes\wesp2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flipH="1">
            <a:off x="7020272" y="3861048"/>
            <a:ext cx="1336820" cy="118219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323528" y="1052736"/>
            <a:ext cx="8424936" cy="244827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© www.juf-milou.nl</a:t>
            </a:r>
            <a:endParaRPr lang="nl-NL" dirty="0"/>
          </a:p>
        </p:txBody>
      </p:sp>
      <p:sp>
        <p:nvSpPr>
          <p:cNvPr id="11" name="Tekstvak 10"/>
          <p:cNvSpPr txBox="1"/>
          <p:nvPr/>
        </p:nvSpPr>
        <p:spPr>
          <a:xfrm>
            <a:off x="3707904" y="332656"/>
            <a:ext cx="2004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Vul de reeks aan.</a:t>
            </a:r>
            <a:endParaRPr lang="nl-NL" dirty="0">
              <a:latin typeface="Comic Sans MS" pitchFamily="66" charset="0"/>
            </a:endParaRPr>
          </a:p>
        </p:txBody>
      </p:sp>
      <p:sp>
        <p:nvSpPr>
          <p:cNvPr id="18" name="PIJL-RECHTS 17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16" name="Afbeelding 15" descr="vraagteke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96336" y="1700808"/>
            <a:ext cx="803727" cy="1178799"/>
          </a:xfrm>
          <a:prstGeom prst="rect">
            <a:avLst/>
          </a:prstGeom>
        </p:spPr>
      </p:pic>
      <p:grpSp>
        <p:nvGrpSpPr>
          <p:cNvPr id="32" name="Groep 31"/>
          <p:cNvGrpSpPr/>
          <p:nvPr/>
        </p:nvGrpSpPr>
        <p:grpSpPr>
          <a:xfrm>
            <a:off x="323528" y="4005064"/>
            <a:ext cx="1440160" cy="1440160"/>
            <a:chOff x="323528" y="4005064"/>
            <a:chExt cx="1440160" cy="1440160"/>
          </a:xfrm>
        </p:grpSpPr>
        <p:sp>
          <p:nvSpPr>
            <p:cNvPr id="6" name="Afgeronde rechthoek 5"/>
            <p:cNvSpPr/>
            <p:nvPr/>
          </p:nvSpPr>
          <p:spPr>
            <a:xfrm>
              <a:off x="323528" y="4005064"/>
              <a:ext cx="1440160" cy="144016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050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670097" y="4212202"/>
              <a:ext cx="742137" cy="1089006"/>
            </a:xfrm>
            <a:prstGeom prst="rect">
              <a:avLst/>
            </a:prstGeom>
            <a:noFill/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3429000"/>
            <a:ext cx="1176778" cy="1070603"/>
          </a:xfrm>
          <a:prstGeom prst="rect">
            <a:avLst/>
          </a:prstGeom>
        </p:spPr>
      </p:pic>
      <p:grpSp>
        <p:nvGrpSpPr>
          <p:cNvPr id="33" name="Groep 32"/>
          <p:cNvGrpSpPr/>
          <p:nvPr/>
        </p:nvGrpSpPr>
        <p:grpSpPr>
          <a:xfrm>
            <a:off x="2051720" y="4005064"/>
            <a:ext cx="1440160" cy="1440160"/>
            <a:chOff x="2051720" y="4005064"/>
            <a:chExt cx="1440160" cy="1440160"/>
          </a:xfrm>
        </p:grpSpPr>
        <p:sp>
          <p:nvSpPr>
            <p:cNvPr id="27" name="Afgeronde rechthoek 26"/>
            <p:cNvSpPr/>
            <p:nvPr/>
          </p:nvSpPr>
          <p:spPr>
            <a:xfrm>
              <a:off x="2051720" y="4005064"/>
              <a:ext cx="1440160" cy="144016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8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7" cstate="print"/>
            <a:stretch>
              <a:fillRect/>
            </a:stretch>
          </p:blipFill>
          <p:spPr bwMode="auto">
            <a:xfrm>
              <a:off x="2267744" y="4240338"/>
              <a:ext cx="1003228" cy="1032734"/>
            </a:xfrm>
            <a:prstGeom prst="rect">
              <a:avLst/>
            </a:prstGeom>
            <a:noFill/>
          </p:spPr>
        </p:pic>
      </p:grpSp>
      <p:grpSp>
        <p:nvGrpSpPr>
          <p:cNvPr id="34" name="Groep 33"/>
          <p:cNvGrpSpPr/>
          <p:nvPr/>
        </p:nvGrpSpPr>
        <p:grpSpPr>
          <a:xfrm>
            <a:off x="3779912" y="4005064"/>
            <a:ext cx="1440160" cy="1440160"/>
            <a:chOff x="3779912" y="4005064"/>
            <a:chExt cx="1440160" cy="1440160"/>
          </a:xfrm>
        </p:grpSpPr>
        <p:sp>
          <p:nvSpPr>
            <p:cNvPr id="26" name="Afgeronde rechthoek 25"/>
            <p:cNvSpPr/>
            <p:nvPr/>
          </p:nvSpPr>
          <p:spPr>
            <a:xfrm>
              <a:off x="3779912" y="4005064"/>
              <a:ext cx="1440160" cy="144016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9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8" cstate="print"/>
            <a:stretch>
              <a:fillRect/>
            </a:stretch>
          </p:blipFill>
          <p:spPr bwMode="auto">
            <a:xfrm>
              <a:off x="3995936" y="4335636"/>
              <a:ext cx="1003228" cy="859909"/>
            </a:xfrm>
            <a:prstGeom prst="rect">
              <a:avLst/>
            </a:prstGeom>
            <a:noFill/>
          </p:spPr>
        </p:pic>
      </p:grpSp>
      <p:grpSp>
        <p:nvGrpSpPr>
          <p:cNvPr id="35" name="Groep 34"/>
          <p:cNvGrpSpPr/>
          <p:nvPr/>
        </p:nvGrpSpPr>
        <p:grpSpPr>
          <a:xfrm>
            <a:off x="5508104" y="4005064"/>
            <a:ext cx="1440160" cy="1440160"/>
            <a:chOff x="5508104" y="4005064"/>
            <a:chExt cx="1440160" cy="1440160"/>
          </a:xfrm>
        </p:grpSpPr>
        <p:sp>
          <p:nvSpPr>
            <p:cNvPr id="25" name="Afgeronde rechthoek 24"/>
            <p:cNvSpPr/>
            <p:nvPr/>
          </p:nvSpPr>
          <p:spPr>
            <a:xfrm>
              <a:off x="5508104" y="4005064"/>
              <a:ext cx="1440160" cy="144016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30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9" cstate="print"/>
            <a:stretch>
              <a:fillRect/>
            </a:stretch>
          </p:blipFill>
          <p:spPr bwMode="auto">
            <a:xfrm>
              <a:off x="5724128" y="4330598"/>
              <a:ext cx="1003228" cy="869986"/>
            </a:xfrm>
            <a:prstGeom prst="rect">
              <a:avLst/>
            </a:prstGeom>
            <a:noFill/>
          </p:spPr>
        </p:pic>
      </p:grpSp>
      <p:grpSp>
        <p:nvGrpSpPr>
          <p:cNvPr id="36" name="Groep 35"/>
          <p:cNvGrpSpPr/>
          <p:nvPr/>
        </p:nvGrpSpPr>
        <p:grpSpPr>
          <a:xfrm>
            <a:off x="7236296" y="4005064"/>
            <a:ext cx="1440160" cy="1440160"/>
            <a:chOff x="7236296" y="4005064"/>
            <a:chExt cx="1440160" cy="1440160"/>
          </a:xfrm>
        </p:grpSpPr>
        <p:sp>
          <p:nvSpPr>
            <p:cNvPr id="24" name="Afgeronde rechthoek 23"/>
            <p:cNvSpPr/>
            <p:nvPr/>
          </p:nvSpPr>
          <p:spPr>
            <a:xfrm>
              <a:off x="7236296" y="4005064"/>
              <a:ext cx="1440160" cy="144016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31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10" cstate="print"/>
            <a:stretch>
              <a:fillRect/>
            </a:stretch>
          </p:blipFill>
          <p:spPr bwMode="auto">
            <a:xfrm>
              <a:off x="7452320" y="4435447"/>
              <a:ext cx="1003228" cy="642516"/>
            </a:xfrm>
            <a:prstGeom prst="rect">
              <a:avLst/>
            </a:prstGeom>
            <a:noFill/>
          </p:spPr>
        </p:pic>
      </p:grpSp>
      <p:pic>
        <p:nvPicPr>
          <p:cNvPr id="18434" name="Picture 2" descr="D:\milou\website\tekeningen - kleur\thema's\dieren\kriebelbeestjes\bij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691680" y="1916832"/>
            <a:ext cx="956022" cy="819765"/>
          </a:xfrm>
          <a:prstGeom prst="rect">
            <a:avLst/>
          </a:prstGeom>
          <a:noFill/>
        </p:spPr>
      </p:pic>
      <p:pic>
        <p:nvPicPr>
          <p:cNvPr id="18435" name="Picture 3" descr="D:\milou\website\tekeningen - kleur\thema's\dieren\kriebelbeestjes\bladluis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39552" y="1700808"/>
            <a:ext cx="831841" cy="1220713"/>
          </a:xfrm>
          <a:prstGeom prst="rect">
            <a:avLst/>
          </a:prstGeom>
          <a:noFill/>
        </p:spPr>
      </p:pic>
      <p:pic>
        <p:nvPicPr>
          <p:cNvPr id="37" name="Picture 3" descr="D:\milou\website\tekeningen - kleur\thema's\dieren\kriebelbeestjes\bladluis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915816" y="1772816"/>
            <a:ext cx="831841" cy="1220713"/>
          </a:xfrm>
          <a:prstGeom prst="rect">
            <a:avLst/>
          </a:prstGeom>
          <a:noFill/>
        </p:spPr>
      </p:pic>
      <p:pic>
        <p:nvPicPr>
          <p:cNvPr id="38" name="Picture 2" descr="D:\milou\website\tekeningen - kleur\thema's\dieren\kriebelbeestjes\bij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995936" y="1916832"/>
            <a:ext cx="956022" cy="819765"/>
          </a:xfrm>
          <a:prstGeom prst="rect">
            <a:avLst/>
          </a:prstGeom>
          <a:noFill/>
        </p:spPr>
      </p:pic>
      <p:pic>
        <p:nvPicPr>
          <p:cNvPr id="39" name="Picture 3" descr="D:\milou\website\tekeningen - kleur\thema's\dieren\kriebelbeestjes\bladluis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148064" y="1772816"/>
            <a:ext cx="831841" cy="1220713"/>
          </a:xfrm>
          <a:prstGeom prst="rect">
            <a:avLst/>
          </a:prstGeom>
          <a:noFill/>
        </p:spPr>
      </p:pic>
      <p:pic>
        <p:nvPicPr>
          <p:cNvPr id="40" name="Picture 2" descr="D:\milou\website\tekeningen - kleur\thema's\dieren\kriebelbeestjes\bij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300192" y="1844824"/>
            <a:ext cx="956022" cy="81976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323528" y="1052736"/>
            <a:ext cx="8424936" cy="244827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© www.juf-milou.nl</a:t>
            </a:r>
            <a:endParaRPr lang="nl-NL" dirty="0"/>
          </a:p>
        </p:txBody>
      </p:sp>
      <p:sp>
        <p:nvSpPr>
          <p:cNvPr id="11" name="Tekstvak 10"/>
          <p:cNvSpPr txBox="1"/>
          <p:nvPr/>
        </p:nvSpPr>
        <p:spPr>
          <a:xfrm>
            <a:off x="3707904" y="332656"/>
            <a:ext cx="2004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Vul de reeks aan.</a:t>
            </a:r>
            <a:endParaRPr lang="nl-NL" dirty="0">
              <a:latin typeface="Comic Sans MS" pitchFamily="66" charset="0"/>
            </a:endParaRPr>
          </a:p>
        </p:txBody>
      </p:sp>
      <p:sp>
        <p:nvSpPr>
          <p:cNvPr id="18" name="PIJL-RECHTS 17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16" name="Afbeelding 15" descr="vraagteke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96336" y="1628800"/>
            <a:ext cx="803727" cy="1178799"/>
          </a:xfrm>
          <a:prstGeom prst="rect">
            <a:avLst/>
          </a:prstGeom>
        </p:spPr>
      </p:pic>
      <p:grpSp>
        <p:nvGrpSpPr>
          <p:cNvPr id="2" name="Groep 31"/>
          <p:cNvGrpSpPr/>
          <p:nvPr/>
        </p:nvGrpSpPr>
        <p:grpSpPr>
          <a:xfrm>
            <a:off x="323528" y="4005064"/>
            <a:ext cx="1440160" cy="1440160"/>
            <a:chOff x="323528" y="4005064"/>
            <a:chExt cx="1440160" cy="1440160"/>
          </a:xfrm>
        </p:grpSpPr>
        <p:sp>
          <p:nvSpPr>
            <p:cNvPr id="6" name="Afgeronde rechthoek 5"/>
            <p:cNvSpPr/>
            <p:nvPr/>
          </p:nvSpPr>
          <p:spPr>
            <a:xfrm>
              <a:off x="323528" y="4005064"/>
              <a:ext cx="1440160" cy="144016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050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588433" y="4212202"/>
              <a:ext cx="905465" cy="1089006"/>
            </a:xfrm>
            <a:prstGeom prst="rect">
              <a:avLst/>
            </a:prstGeom>
            <a:noFill/>
          </p:spPr>
        </p:pic>
      </p:grpSp>
      <p:grpSp>
        <p:nvGrpSpPr>
          <p:cNvPr id="3" name="Groep 32"/>
          <p:cNvGrpSpPr/>
          <p:nvPr/>
        </p:nvGrpSpPr>
        <p:grpSpPr>
          <a:xfrm>
            <a:off x="2051720" y="4005064"/>
            <a:ext cx="1440160" cy="1440160"/>
            <a:chOff x="2051720" y="4005064"/>
            <a:chExt cx="1440160" cy="1440160"/>
          </a:xfrm>
        </p:grpSpPr>
        <p:sp>
          <p:nvSpPr>
            <p:cNvPr id="27" name="Afgeronde rechthoek 26"/>
            <p:cNvSpPr/>
            <p:nvPr/>
          </p:nvSpPr>
          <p:spPr>
            <a:xfrm>
              <a:off x="2051720" y="4005064"/>
              <a:ext cx="1440160" cy="144016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8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6" cstate="print"/>
            <a:stretch>
              <a:fillRect/>
            </a:stretch>
          </p:blipFill>
          <p:spPr bwMode="auto">
            <a:xfrm>
              <a:off x="2324947" y="4212202"/>
              <a:ext cx="888821" cy="1089006"/>
            </a:xfrm>
            <a:prstGeom prst="rect">
              <a:avLst/>
            </a:prstGeom>
            <a:noFill/>
          </p:spPr>
        </p:pic>
      </p:grpSp>
      <p:grpSp>
        <p:nvGrpSpPr>
          <p:cNvPr id="5" name="Groep 33"/>
          <p:cNvGrpSpPr/>
          <p:nvPr/>
        </p:nvGrpSpPr>
        <p:grpSpPr>
          <a:xfrm>
            <a:off x="3779912" y="4005064"/>
            <a:ext cx="1440160" cy="1440160"/>
            <a:chOff x="3779912" y="4005064"/>
            <a:chExt cx="1440160" cy="1440160"/>
          </a:xfrm>
        </p:grpSpPr>
        <p:sp>
          <p:nvSpPr>
            <p:cNvPr id="26" name="Afgeronde rechthoek 25"/>
            <p:cNvSpPr/>
            <p:nvPr/>
          </p:nvSpPr>
          <p:spPr>
            <a:xfrm>
              <a:off x="3779912" y="4005064"/>
              <a:ext cx="1440160" cy="144016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9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7" cstate="print"/>
            <a:stretch>
              <a:fillRect/>
            </a:stretch>
          </p:blipFill>
          <p:spPr bwMode="auto">
            <a:xfrm>
              <a:off x="3995936" y="4383533"/>
              <a:ext cx="1003228" cy="764116"/>
            </a:xfrm>
            <a:prstGeom prst="rect">
              <a:avLst/>
            </a:prstGeom>
            <a:noFill/>
          </p:spPr>
        </p:pic>
      </p:grpSp>
      <p:grpSp>
        <p:nvGrpSpPr>
          <p:cNvPr id="7" name="Groep 34"/>
          <p:cNvGrpSpPr/>
          <p:nvPr/>
        </p:nvGrpSpPr>
        <p:grpSpPr>
          <a:xfrm>
            <a:off x="5508104" y="4005064"/>
            <a:ext cx="1440160" cy="1440160"/>
            <a:chOff x="5508104" y="4005064"/>
            <a:chExt cx="1440160" cy="1440160"/>
          </a:xfrm>
        </p:grpSpPr>
        <p:sp>
          <p:nvSpPr>
            <p:cNvPr id="25" name="Afgeronde rechthoek 24"/>
            <p:cNvSpPr/>
            <p:nvPr/>
          </p:nvSpPr>
          <p:spPr>
            <a:xfrm>
              <a:off x="5508104" y="4005064"/>
              <a:ext cx="1440160" cy="144016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30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8" cstate="print"/>
            <a:stretch>
              <a:fillRect/>
            </a:stretch>
          </p:blipFill>
          <p:spPr bwMode="auto">
            <a:xfrm>
              <a:off x="5724128" y="4261060"/>
              <a:ext cx="1003228" cy="1009061"/>
            </a:xfrm>
            <a:prstGeom prst="rect">
              <a:avLst/>
            </a:prstGeom>
            <a:noFill/>
          </p:spPr>
        </p:pic>
      </p:grpSp>
      <p:grpSp>
        <p:nvGrpSpPr>
          <p:cNvPr id="8" name="Groep 35"/>
          <p:cNvGrpSpPr/>
          <p:nvPr/>
        </p:nvGrpSpPr>
        <p:grpSpPr>
          <a:xfrm>
            <a:off x="7236296" y="4005064"/>
            <a:ext cx="1440160" cy="1440160"/>
            <a:chOff x="7236296" y="4005064"/>
            <a:chExt cx="1440160" cy="1440160"/>
          </a:xfrm>
        </p:grpSpPr>
        <p:sp>
          <p:nvSpPr>
            <p:cNvPr id="24" name="Afgeronde rechthoek 23"/>
            <p:cNvSpPr/>
            <p:nvPr/>
          </p:nvSpPr>
          <p:spPr>
            <a:xfrm>
              <a:off x="7236296" y="4005064"/>
              <a:ext cx="1440160" cy="144016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31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9" cstate="print"/>
            <a:stretch>
              <a:fillRect/>
            </a:stretch>
          </p:blipFill>
          <p:spPr bwMode="auto">
            <a:xfrm>
              <a:off x="7452320" y="4297964"/>
              <a:ext cx="1003228" cy="917481"/>
            </a:xfrm>
            <a:prstGeom prst="rect">
              <a:avLst/>
            </a:prstGeom>
            <a:noFill/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419872" y="3429000"/>
            <a:ext cx="1176778" cy="1070603"/>
          </a:xfrm>
          <a:prstGeom prst="rect">
            <a:avLst/>
          </a:prstGeom>
        </p:spPr>
      </p:pic>
      <p:pic>
        <p:nvPicPr>
          <p:cNvPr id="20482" name="Picture 2" descr="D:\milou\website\tekeningen - kleur\thema's\dieren\kriebelbeestjes\honingraat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771800" y="1839595"/>
            <a:ext cx="864096" cy="869325"/>
          </a:xfrm>
          <a:prstGeom prst="rect">
            <a:avLst/>
          </a:prstGeom>
          <a:noFill/>
        </p:spPr>
      </p:pic>
      <p:pic>
        <p:nvPicPr>
          <p:cNvPr id="20483" name="Picture 3" descr="D:\milou\website\tekeningen - kleur\thema's\dieren\kriebelbeestjes\duizendpoot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666334" y="1711722"/>
            <a:ext cx="889442" cy="1069206"/>
          </a:xfrm>
          <a:prstGeom prst="rect">
            <a:avLst/>
          </a:prstGeom>
          <a:noFill/>
        </p:spPr>
      </p:pic>
      <p:pic>
        <p:nvPicPr>
          <p:cNvPr id="20484" name="Picture 4" descr="D:\milou\website\tekeningen - kleur\thema's\dieren\kriebelbeestjes\fruitvliegje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67544" y="1815893"/>
            <a:ext cx="1077739" cy="821019"/>
          </a:xfrm>
          <a:prstGeom prst="rect">
            <a:avLst/>
          </a:prstGeom>
          <a:noFill/>
        </p:spPr>
      </p:pic>
      <p:pic>
        <p:nvPicPr>
          <p:cNvPr id="32" name="Picture 4" descr="D:\milou\website\tekeningen - kleur\thema's\dieren\kriebelbeestjes\fruitvliegje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854301" y="1844824"/>
            <a:ext cx="1077739" cy="821019"/>
          </a:xfrm>
          <a:prstGeom prst="rect">
            <a:avLst/>
          </a:prstGeom>
          <a:noFill/>
        </p:spPr>
      </p:pic>
      <p:pic>
        <p:nvPicPr>
          <p:cNvPr id="33" name="Picture 3" descr="D:\milou\website\tekeningen - kleur\thema's\dieren\kriebelbeestjes\duizendpoot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122718" y="1772816"/>
            <a:ext cx="889442" cy="1069206"/>
          </a:xfrm>
          <a:prstGeom prst="rect">
            <a:avLst/>
          </a:prstGeom>
          <a:noFill/>
        </p:spPr>
      </p:pic>
      <p:pic>
        <p:nvPicPr>
          <p:cNvPr id="34" name="Picture 2" descr="D:\milou\website\tekeningen - kleur\thema's\dieren\kriebelbeestjes\honingraat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372200" y="1844824"/>
            <a:ext cx="864096" cy="86932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ep 23"/>
          <p:cNvGrpSpPr/>
          <p:nvPr/>
        </p:nvGrpSpPr>
        <p:grpSpPr>
          <a:xfrm>
            <a:off x="1043608" y="4005064"/>
            <a:ext cx="1872208" cy="1944216"/>
            <a:chOff x="1043608" y="4005064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005064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2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4" cstate="print"/>
            <a:stretch>
              <a:fillRect/>
            </a:stretch>
          </p:blipFill>
          <p:spPr bwMode="auto">
            <a:xfrm>
              <a:off x="1403648" y="4424578"/>
              <a:ext cx="1281113" cy="1127686"/>
            </a:xfrm>
            <a:prstGeom prst="rect">
              <a:avLst/>
            </a:prstGeom>
            <a:noFill/>
          </p:spPr>
        </p:pic>
      </p:grpSp>
      <p:sp>
        <p:nvSpPr>
          <p:cNvPr id="4" name="Afgeronde rechthoek 3"/>
          <p:cNvSpPr/>
          <p:nvPr/>
        </p:nvSpPr>
        <p:spPr>
          <a:xfrm>
            <a:off x="683568" y="1052736"/>
            <a:ext cx="7632848" cy="244827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© www.juf-milou.nl</a:t>
            </a:r>
            <a:endParaRPr lang="nl-NL" dirty="0"/>
          </a:p>
        </p:txBody>
      </p:sp>
      <p:sp>
        <p:nvSpPr>
          <p:cNvPr id="11" name="Tekstvak 10"/>
          <p:cNvSpPr txBox="1"/>
          <p:nvPr/>
        </p:nvSpPr>
        <p:spPr>
          <a:xfrm>
            <a:off x="3707904" y="332656"/>
            <a:ext cx="2004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Vul de reeks aan.</a:t>
            </a:r>
            <a:endParaRPr lang="nl-NL" dirty="0">
              <a:latin typeface="Comic Sans MS" pitchFamily="66" charset="0"/>
            </a:endParaRPr>
          </a:p>
        </p:txBody>
      </p: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3568" y="3501008"/>
            <a:ext cx="1176778" cy="1070603"/>
          </a:xfrm>
          <a:prstGeom prst="rect">
            <a:avLst/>
          </a:prstGeom>
        </p:spPr>
      </p:pic>
      <p:sp>
        <p:nvSpPr>
          <p:cNvPr id="18" name="PIJL-RECHTS 17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16" name="Afbeelding 15" descr="vraagteken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020272" y="1484784"/>
            <a:ext cx="1000112" cy="1466831"/>
          </a:xfrm>
          <a:prstGeom prst="rect">
            <a:avLst/>
          </a:prstGeom>
        </p:spPr>
      </p:pic>
      <p:grpSp>
        <p:nvGrpSpPr>
          <p:cNvPr id="25" name="Groep 24"/>
          <p:cNvGrpSpPr/>
          <p:nvPr/>
        </p:nvGrpSpPr>
        <p:grpSpPr>
          <a:xfrm>
            <a:off x="3491880" y="4005064"/>
            <a:ext cx="1872208" cy="1944216"/>
            <a:chOff x="3491880" y="4005064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491880" y="4005064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3" name="Picture 3" descr="D:\milou\website\tekeningen - kleur\thema's\fantasie\piraten\boei.png"/>
            <p:cNvPicPr>
              <a:picLocks noChangeAspect="1" noChangeArrowheads="1"/>
            </p:cNvPicPr>
            <p:nvPr/>
          </p:nvPicPr>
          <p:blipFill>
            <a:blip r:embed="rId7" cstate="print"/>
            <a:stretch>
              <a:fillRect/>
            </a:stretch>
          </p:blipFill>
          <p:spPr bwMode="auto">
            <a:xfrm>
              <a:off x="3779912" y="4514051"/>
              <a:ext cx="1282055" cy="868323"/>
            </a:xfrm>
            <a:prstGeom prst="rect">
              <a:avLst/>
            </a:prstGeom>
            <a:noFill/>
          </p:spPr>
        </p:pic>
      </p:grpSp>
      <p:grpSp>
        <p:nvGrpSpPr>
          <p:cNvPr id="26" name="Groep 25"/>
          <p:cNvGrpSpPr/>
          <p:nvPr/>
        </p:nvGrpSpPr>
        <p:grpSpPr>
          <a:xfrm>
            <a:off x="5940152" y="4005064"/>
            <a:ext cx="1872208" cy="1944216"/>
            <a:chOff x="5940152" y="4005064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5940152" y="4005064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028" name="Picture 4" descr="D:\milou\website\tekeningen - kleur\thema's\fantasie\piraten\zwaard 2.png"/>
            <p:cNvPicPr>
              <a:picLocks noChangeAspect="1" noChangeArrowheads="1"/>
            </p:cNvPicPr>
            <p:nvPr/>
          </p:nvPicPr>
          <p:blipFill>
            <a:blip r:embed="rId8" cstate="print"/>
            <a:stretch>
              <a:fillRect/>
            </a:stretch>
          </p:blipFill>
          <p:spPr bwMode="auto">
            <a:xfrm>
              <a:off x="6308171" y="4357235"/>
              <a:ext cx="1072141" cy="1167867"/>
            </a:xfrm>
            <a:prstGeom prst="rect">
              <a:avLst/>
            </a:prstGeom>
            <a:noFill/>
          </p:spPr>
        </p:pic>
      </p:grpSp>
      <p:pic>
        <p:nvPicPr>
          <p:cNvPr id="2051" name="Picture 3" descr="D:\milou\website\tekeningen - kleur\thema's\dieren\kriebelbeestjes\mier2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99592" y="1689819"/>
            <a:ext cx="1321630" cy="1163117"/>
          </a:xfrm>
          <a:prstGeom prst="rect">
            <a:avLst/>
          </a:prstGeom>
          <a:noFill/>
        </p:spPr>
      </p:pic>
      <p:pic>
        <p:nvPicPr>
          <p:cNvPr id="2052" name="Picture 4" descr="D:\milou\website\tekeningen - kleur\thema's\dieren\kriebelbeestjes\libelle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475365" y="1503883"/>
            <a:ext cx="1304547" cy="1421061"/>
          </a:xfrm>
          <a:prstGeom prst="rect">
            <a:avLst/>
          </a:prstGeom>
          <a:noFill/>
        </p:spPr>
      </p:pic>
      <p:pic>
        <p:nvPicPr>
          <p:cNvPr id="20" name="Picture 3" descr="D:\milou\website\tekeningen - kleur\thema's\dieren\kriebelbeestjes\mier2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70450" y="1772816"/>
            <a:ext cx="1321630" cy="1163117"/>
          </a:xfrm>
          <a:prstGeom prst="rect">
            <a:avLst/>
          </a:prstGeom>
          <a:noFill/>
        </p:spPr>
      </p:pic>
      <p:pic>
        <p:nvPicPr>
          <p:cNvPr id="21" name="Picture 4" descr="D:\milou\website\tekeningen - kleur\thema's\dieren\kriebelbeestjes\libelle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427693" y="1556792"/>
            <a:ext cx="1304547" cy="1421061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323528" y="1052736"/>
            <a:ext cx="8424936" cy="244827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© www.juf-milou.nl</a:t>
            </a:r>
            <a:endParaRPr lang="nl-NL" dirty="0"/>
          </a:p>
        </p:txBody>
      </p:sp>
      <p:sp>
        <p:nvSpPr>
          <p:cNvPr id="11" name="Tekstvak 10"/>
          <p:cNvSpPr txBox="1"/>
          <p:nvPr/>
        </p:nvSpPr>
        <p:spPr>
          <a:xfrm>
            <a:off x="3707904" y="332656"/>
            <a:ext cx="2004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Vul de reeks aan.</a:t>
            </a:r>
            <a:endParaRPr lang="nl-NL" dirty="0">
              <a:latin typeface="Comic Sans MS" pitchFamily="66" charset="0"/>
            </a:endParaRPr>
          </a:p>
        </p:txBody>
      </p:sp>
      <p:sp>
        <p:nvSpPr>
          <p:cNvPr id="18" name="PIJL-RECHTS 17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16" name="Afbeelding 15" descr="vraagteke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80441" y="1628800"/>
            <a:ext cx="803727" cy="1178799"/>
          </a:xfrm>
          <a:prstGeom prst="rect">
            <a:avLst/>
          </a:prstGeom>
        </p:spPr>
      </p:pic>
      <p:grpSp>
        <p:nvGrpSpPr>
          <p:cNvPr id="3" name="Groep 32"/>
          <p:cNvGrpSpPr/>
          <p:nvPr/>
        </p:nvGrpSpPr>
        <p:grpSpPr>
          <a:xfrm>
            <a:off x="2051720" y="4005064"/>
            <a:ext cx="1440160" cy="1440160"/>
            <a:chOff x="2051720" y="4005064"/>
            <a:chExt cx="1440160" cy="1440160"/>
          </a:xfrm>
        </p:grpSpPr>
        <p:sp>
          <p:nvSpPr>
            <p:cNvPr id="27" name="Afgeronde rechthoek 26"/>
            <p:cNvSpPr/>
            <p:nvPr/>
          </p:nvSpPr>
          <p:spPr>
            <a:xfrm>
              <a:off x="2051720" y="4005064"/>
              <a:ext cx="1440160" cy="144016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8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2278122" y="4212202"/>
              <a:ext cx="982472" cy="1089006"/>
            </a:xfrm>
            <a:prstGeom prst="rect">
              <a:avLst/>
            </a:prstGeom>
            <a:noFill/>
          </p:spPr>
        </p:pic>
      </p:grpSp>
      <p:grpSp>
        <p:nvGrpSpPr>
          <p:cNvPr id="5" name="Groep 33"/>
          <p:cNvGrpSpPr/>
          <p:nvPr/>
        </p:nvGrpSpPr>
        <p:grpSpPr>
          <a:xfrm>
            <a:off x="3779912" y="4005064"/>
            <a:ext cx="1440160" cy="1440160"/>
            <a:chOff x="3779912" y="4005064"/>
            <a:chExt cx="1440160" cy="1440160"/>
          </a:xfrm>
        </p:grpSpPr>
        <p:sp>
          <p:nvSpPr>
            <p:cNvPr id="26" name="Afgeronde rechthoek 25"/>
            <p:cNvSpPr/>
            <p:nvPr/>
          </p:nvSpPr>
          <p:spPr>
            <a:xfrm>
              <a:off x="3779912" y="4005064"/>
              <a:ext cx="1440160" cy="144016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9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6" cstate="print"/>
            <a:stretch>
              <a:fillRect/>
            </a:stretch>
          </p:blipFill>
          <p:spPr bwMode="auto">
            <a:xfrm>
              <a:off x="4046186" y="4221088"/>
              <a:ext cx="902728" cy="1089006"/>
            </a:xfrm>
            <a:prstGeom prst="rect">
              <a:avLst/>
            </a:prstGeom>
            <a:noFill/>
          </p:spPr>
        </p:pic>
      </p:grpSp>
      <p:grpSp>
        <p:nvGrpSpPr>
          <p:cNvPr id="7" name="Groep 34"/>
          <p:cNvGrpSpPr/>
          <p:nvPr/>
        </p:nvGrpSpPr>
        <p:grpSpPr>
          <a:xfrm>
            <a:off x="5508104" y="4005064"/>
            <a:ext cx="1440160" cy="1440160"/>
            <a:chOff x="5508104" y="4005064"/>
            <a:chExt cx="1440160" cy="1440160"/>
          </a:xfrm>
        </p:grpSpPr>
        <p:sp>
          <p:nvSpPr>
            <p:cNvPr id="25" name="Afgeronde rechthoek 24"/>
            <p:cNvSpPr/>
            <p:nvPr/>
          </p:nvSpPr>
          <p:spPr>
            <a:xfrm>
              <a:off x="5508104" y="4005064"/>
              <a:ext cx="1440160" cy="144016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30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7" cstate="print"/>
            <a:stretch>
              <a:fillRect/>
            </a:stretch>
          </p:blipFill>
          <p:spPr bwMode="auto">
            <a:xfrm>
              <a:off x="5724128" y="4277443"/>
              <a:ext cx="1003228" cy="976295"/>
            </a:xfrm>
            <a:prstGeom prst="rect">
              <a:avLst/>
            </a:prstGeom>
            <a:noFill/>
          </p:spPr>
        </p:pic>
      </p:grpSp>
      <p:grpSp>
        <p:nvGrpSpPr>
          <p:cNvPr id="8" name="Groep 35"/>
          <p:cNvGrpSpPr/>
          <p:nvPr/>
        </p:nvGrpSpPr>
        <p:grpSpPr>
          <a:xfrm>
            <a:off x="7236296" y="4005064"/>
            <a:ext cx="1440160" cy="1440160"/>
            <a:chOff x="7236296" y="4005064"/>
            <a:chExt cx="1440160" cy="1440160"/>
          </a:xfrm>
        </p:grpSpPr>
        <p:sp>
          <p:nvSpPr>
            <p:cNvPr id="24" name="Afgeronde rechthoek 23"/>
            <p:cNvSpPr/>
            <p:nvPr/>
          </p:nvSpPr>
          <p:spPr>
            <a:xfrm>
              <a:off x="7236296" y="4005064"/>
              <a:ext cx="1440160" cy="144016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31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8" cstate="print"/>
            <a:stretch>
              <a:fillRect/>
            </a:stretch>
          </p:blipFill>
          <p:spPr bwMode="auto">
            <a:xfrm>
              <a:off x="7454062" y="4212202"/>
              <a:ext cx="999743" cy="1089006"/>
            </a:xfrm>
            <a:prstGeom prst="rect">
              <a:avLst/>
            </a:prstGeom>
            <a:noFill/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876256" y="3438517"/>
            <a:ext cx="1176778" cy="1070603"/>
          </a:xfrm>
          <a:prstGeom prst="rect">
            <a:avLst/>
          </a:prstGeom>
        </p:spPr>
      </p:pic>
      <p:grpSp>
        <p:nvGrpSpPr>
          <p:cNvPr id="23" name="Groep 31"/>
          <p:cNvGrpSpPr/>
          <p:nvPr/>
        </p:nvGrpSpPr>
        <p:grpSpPr>
          <a:xfrm>
            <a:off x="323528" y="4005064"/>
            <a:ext cx="1440160" cy="1440160"/>
            <a:chOff x="323528" y="4005064"/>
            <a:chExt cx="1440160" cy="1440160"/>
          </a:xfrm>
        </p:grpSpPr>
        <p:sp>
          <p:nvSpPr>
            <p:cNvPr id="32" name="Afgeronde rechthoek 31"/>
            <p:cNvSpPr/>
            <p:nvPr/>
          </p:nvSpPr>
          <p:spPr>
            <a:xfrm>
              <a:off x="323528" y="4005064"/>
              <a:ext cx="1440160" cy="144016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33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10" cstate="print"/>
            <a:stretch>
              <a:fillRect/>
            </a:stretch>
          </p:blipFill>
          <p:spPr bwMode="auto">
            <a:xfrm>
              <a:off x="596755" y="4212202"/>
              <a:ext cx="888821" cy="1089006"/>
            </a:xfrm>
            <a:prstGeom prst="rect">
              <a:avLst/>
            </a:prstGeom>
            <a:noFill/>
          </p:spPr>
        </p:pic>
      </p:grpSp>
      <p:pic>
        <p:nvPicPr>
          <p:cNvPr id="22530" name="Picture 2" descr="D:\milou\website\tekeningen - kleur\thema's\dieren\kriebelbeestjes\libelle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667579" y="1700808"/>
            <a:ext cx="960205" cy="1045964"/>
          </a:xfrm>
          <a:prstGeom prst="rect">
            <a:avLst/>
          </a:prstGeom>
          <a:noFill/>
        </p:spPr>
      </p:pic>
      <p:pic>
        <p:nvPicPr>
          <p:cNvPr id="22531" name="Picture 3" descr="D:\milou\website\tekeningen - kleur\thema's\dieren\kriebelbeestjes\krekel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67544" y="1700808"/>
            <a:ext cx="969094" cy="1074408"/>
          </a:xfrm>
          <a:prstGeom prst="rect">
            <a:avLst/>
          </a:prstGeom>
          <a:noFill/>
        </p:spPr>
      </p:pic>
      <p:pic>
        <p:nvPicPr>
          <p:cNvPr id="34" name="Picture 2" descr="D:\milou\website\tekeningen - kleur\thema's\dieren\kriebelbeestjes\libelle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891715" y="1700808"/>
            <a:ext cx="960205" cy="1045964"/>
          </a:xfrm>
          <a:prstGeom prst="rect">
            <a:avLst/>
          </a:prstGeom>
          <a:noFill/>
        </p:spPr>
      </p:pic>
      <p:pic>
        <p:nvPicPr>
          <p:cNvPr id="35" name="Picture 3" descr="D:\milou\website\tekeningen - kleur\thema's\dieren\kriebelbeestjes\krekel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034954" y="1700808"/>
            <a:ext cx="969094" cy="1074408"/>
          </a:xfrm>
          <a:prstGeom prst="rect">
            <a:avLst/>
          </a:prstGeom>
          <a:noFill/>
        </p:spPr>
      </p:pic>
      <p:pic>
        <p:nvPicPr>
          <p:cNvPr id="36" name="Picture 2" descr="D:\milou\website\tekeningen - kleur\thema's\dieren\kriebelbeestjes\libelle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348099" y="1700808"/>
            <a:ext cx="960205" cy="1045964"/>
          </a:xfrm>
          <a:prstGeom prst="rect">
            <a:avLst/>
          </a:prstGeom>
          <a:noFill/>
        </p:spPr>
      </p:pic>
      <p:pic>
        <p:nvPicPr>
          <p:cNvPr id="37" name="Picture 3" descr="D:\milou\website\tekeningen - kleur\thema's\dieren\kriebelbeestjes\krekel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524328" y="1628800"/>
            <a:ext cx="969094" cy="107440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323528" y="1052736"/>
            <a:ext cx="8424936" cy="244827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© www.juf-milou.nl</a:t>
            </a:r>
            <a:endParaRPr lang="nl-NL" dirty="0"/>
          </a:p>
        </p:txBody>
      </p:sp>
      <p:sp>
        <p:nvSpPr>
          <p:cNvPr id="11" name="Tekstvak 10"/>
          <p:cNvSpPr txBox="1"/>
          <p:nvPr/>
        </p:nvSpPr>
        <p:spPr>
          <a:xfrm>
            <a:off x="3707904" y="332656"/>
            <a:ext cx="2004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Vul de reeks aan.</a:t>
            </a:r>
            <a:endParaRPr lang="nl-NL" dirty="0">
              <a:latin typeface="Comic Sans MS" pitchFamily="66" charset="0"/>
            </a:endParaRPr>
          </a:p>
        </p:txBody>
      </p:sp>
      <p:sp>
        <p:nvSpPr>
          <p:cNvPr id="18" name="PIJL-RECHTS 17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16" name="Afbeelding 15" descr="vraagteke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40352" y="1602129"/>
            <a:ext cx="803727" cy="1178799"/>
          </a:xfrm>
          <a:prstGeom prst="rect">
            <a:avLst/>
          </a:prstGeom>
        </p:spPr>
      </p:pic>
      <p:grpSp>
        <p:nvGrpSpPr>
          <p:cNvPr id="2" name="Groep 31"/>
          <p:cNvGrpSpPr/>
          <p:nvPr/>
        </p:nvGrpSpPr>
        <p:grpSpPr>
          <a:xfrm>
            <a:off x="323528" y="4005064"/>
            <a:ext cx="1440160" cy="1440160"/>
            <a:chOff x="323528" y="4005064"/>
            <a:chExt cx="1440160" cy="1440160"/>
          </a:xfrm>
        </p:grpSpPr>
        <p:sp>
          <p:nvSpPr>
            <p:cNvPr id="6" name="Afgeronde rechthoek 5"/>
            <p:cNvSpPr/>
            <p:nvPr/>
          </p:nvSpPr>
          <p:spPr>
            <a:xfrm>
              <a:off x="323528" y="4005064"/>
              <a:ext cx="1440160" cy="144016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050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539552" y="4271811"/>
              <a:ext cx="1003228" cy="969787"/>
            </a:xfrm>
            <a:prstGeom prst="rect">
              <a:avLst/>
            </a:prstGeom>
            <a:noFill/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3429000"/>
            <a:ext cx="1176778" cy="1070603"/>
          </a:xfrm>
          <a:prstGeom prst="rect">
            <a:avLst/>
          </a:prstGeom>
        </p:spPr>
      </p:pic>
      <p:grpSp>
        <p:nvGrpSpPr>
          <p:cNvPr id="3" name="Groep 32"/>
          <p:cNvGrpSpPr/>
          <p:nvPr/>
        </p:nvGrpSpPr>
        <p:grpSpPr>
          <a:xfrm>
            <a:off x="2051720" y="4005064"/>
            <a:ext cx="1440160" cy="1440160"/>
            <a:chOff x="2051720" y="4005064"/>
            <a:chExt cx="1440160" cy="1440160"/>
          </a:xfrm>
        </p:grpSpPr>
        <p:sp>
          <p:nvSpPr>
            <p:cNvPr id="27" name="Afgeronde rechthoek 26"/>
            <p:cNvSpPr/>
            <p:nvPr/>
          </p:nvSpPr>
          <p:spPr>
            <a:xfrm>
              <a:off x="2051720" y="4005064"/>
              <a:ext cx="1440160" cy="144016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8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7" cstate="print"/>
            <a:stretch>
              <a:fillRect/>
            </a:stretch>
          </p:blipFill>
          <p:spPr bwMode="auto">
            <a:xfrm>
              <a:off x="2267744" y="4290747"/>
              <a:ext cx="1003228" cy="931916"/>
            </a:xfrm>
            <a:prstGeom prst="rect">
              <a:avLst/>
            </a:prstGeom>
            <a:noFill/>
          </p:spPr>
        </p:pic>
      </p:grpSp>
      <p:grpSp>
        <p:nvGrpSpPr>
          <p:cNvPr id="5" name="Groep 33"/>
          <p:cNvGrpSpPr/>
          <p:nvPr/>
        </p:nvGrpSpPr>
        <p:grpSpPr>
          <a:xfrm>
            <a:off x="3779912" y="4005064"/>
            <a:ext cx="1440160" cy="1440160"/>
            <a:chOff x="3779912" y="4005064"/>
            <a:chExt cx="1440160" cy="1440160"/>
          </a:xfrm>
        </p:grpSpPr>
        <p:sp>
          <p:nvSpPr>
            <p:cNvPr id="26" name="Afgeronde rechthoek 25"/>
            <p:cNvSpPr/>
            <p:nvPr/>
          </p:nvSpPr>
          <p:spPr>
            <a:xfrm>
              <a:off x="3779912" y="4005064"/>
              <a:ext cx="1440160" cy="144016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9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8" cstate="print"/>
            <a:stretch>
              <a:fillRect/>
            </a:stretch>
          </p:blipFill>
          <p:spPr bwMode="auto">
            <a:xfrm>
              <a:off x="3995936" y="4426264"/>
              <a:ext cx="1003228" cy="678654"/>
            </a:xfrm>
            <a:prstGeom prst="rect">
              <a:avLst/>
            </a:prstGeom>
            <a:noFill/>
          </p:spPr>
        </p:pic>
      </p:grpSp>
      <p:grpSp>
        <p:nvGrpSpPr>
          <p:cNvPr id="7" name="Groep 34"/>
          <p:cNvGrpSpPr/>
          <p:nvPr/>
        </p:nvGrpSpPr>
        <p:grpSpPr>
          <a:xfrm>
            <a:off x="5508104" y="4005064"/>
            <a:ext cx="1440160" cy="1440160"/>
            <a:chOff x="5508104" y="4005064"/>
            <a:chExt cx="1440160" cy="1440160"/>
          </a:xfrm>
        </p:grpSpPr>
        <p:sp>
          <p:nvSpPr>
            <p:cNvPr id="25" name="Afgeronde rechthoek 24"/>
            <p:cNvSpPr/>
            <p:nvPr/>
          </p:nvSpPr>
          <p:spPr>
            <a:xfrm>
              <a:off x="5508104" y="4005064"/>
              <a:ext cx="1440160" cy="144016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30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9" cstate="print"/>
            <a:stretch>
              <a:fillRect/>
            </a:stretch>
          </p:blipFill>
          <p:spPr bwMode="auto">
            <a:xfrm>
              <a:off x="5854673" y="4221088"/>
              <a:ext cx="742137" cy="1089006"/>
            </a:xfrm>
            <a:prstGeom prst="rect">
              <a:avLst/>
            </a:prstGeom>
            <a:noFill/>
          </p:spPr>
        </p:pic>
      </p:grpSp>
      <p:grpSp>
        <p:nvGrpSpPr>
          <p:cNvPr id="8" name="Groep 35"/>
          <p:cNvGrpSpPr/>
          <p:nvPr/>
        </p:nvGrpSpPr>
        <p:grpSpPr>
          <a:xfrm>
            <a:off x="7236296" y="4005064"/>
            <a:ext cx="1440160" cy="1440160"/>
            <a:chOff x="7236296" y="4005064"/>
            <a:chExt cx="1440160" cy="1440160"/>
          </a:xfrm>
        </p:grpSpPr>
        <p:sp>
          <p:nvSpPr>
            <p:cNvPr id="24" name="Afgeronde rechthoek 23"/>
            <p:cNvSpPr/>
            <p:nvPr/>
          </p:nvSpPr>
          <p:spPr>
            <a:xfrm>
              <a:off x="7236296" y="4005064"/>
              <a:ext cx="1440160" cy="144016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31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10" cstate="print"/>
            <a:stretch>
              <a:fillRect/>
            </a:stretch>
          </p:blipFill>
          <p:spPr bwMode="auto">
            <a:xfrm>
              <a:off x="7452320" y="4356817"/>
              <a:ext cx="1003228" cy="799776"/>
            </a:xfrm>
            <a:prstGeom prst="rect">
              <a:avLst/>
            </a:prstGeom>
            <a:noFill/>
          </p:spPr>
        </p:pic>
      </p:grpSp>
      <p:pic>
        <p:nvPicPr>
          <p:cNvPr id="23554" name="Picture 2" descr="D:\milou\website\tekeningen - kleur\thema's\dieren\kriebelbeestjes\mier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946221" y="1772816"/>
            <a:ext cx="969595" cy="937369"/>
          </a:xfrm>
          <a:prstGeom prst="rect">
            <a:avLst/>
          </a:prstGeom>
          <a:noFill/>
        </p:spPr>
      </p:pic>
      <p:pic>
        <p:nvPicPr>
          <p:cNvPr id="23555" name="Picture 3" descr="D:\milou\website\tekeningen - kleur\thema's\dieren\kriebelbeestjes\lieveheersbeestje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47440" y="1772816"/>
            <a:ext cx="1288256" cy="871545"/>
          </a:xfrm>
          <a:prstGeom prst="rect">
            <a:avLst/>
          </a:prstGeom>
          <a:noFill/>
        </p:spPr>
      </p:pic>
      <p:pic>
        <p:nvPicPr>
          <p:cNvPr id="32" name="Picture 2" descr="D:\milou\website\tekeningen - kleur\thema's\dieren\kriebelbeestjes\mier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026341" y="1771551"/>
            <a:ext cx="969595" cy="937369"/>
          </a:xfrm>
          <a:prstGeom prst="rect">
            <a:avLst/>
          </a:prstGeom>
          <a:noFill/>
        </p:spPr>
      </p:pic>
      <p:pic>
        <p:nvPicPr>
          <p:cNvPr id="33" name="Picture 3" descr="D:\milou\website\tekeningen - kleur\thema's\dieren\kriebelbeestjes\lieveheersbeestje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067944" y="1772816"/>
            <a:ext cx="1288256" cy="871545"/>
          </a:xfrm>
          <a:prstGeom prst="rect">
            <a:avLst/>
          </a:prstGeom>
          <a:noFill/>
        </p:spPr>
      </p:pic>
      <p:pic>
        <p:nvPicPr>
          <p:cNvPr id="34" name="Picture 3" descr="D:\milou\website\tekeningen - kleur\thema's\dieren\kriebelbeestjes\lieveheersbeestje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436096" y="1772816"/>
            <a:ext cx="1288256" cy="871545"/>
          </a:xfrm>
          <a:prstGeom prst="rect">
            <a:avLst/>
          </a:prstGeom>
          <a:noFill/>
        </p:spPr>
      </p:pic>
      <p:pic>
        <p:nvPicPr>
          <p:cNvPr id="35" name="Picture 2" descr="D:\milou\website\tekeningen - kleur\thema's\dieren\kriebelbeestjes\mier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732240" y="1772816"/>
            <a:ext cx="969595" cy="937369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323528" y="1052736"/>
            <a:ext cx="8424936" cy="244827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© www.juf-milou.nl</a:t>
            </a:r>
            <a:endParaRPr lang="nl-NL" dirty="0"/>
          </a:p>
        </p:txBody>
      </p:sp>
      <p:sp>
        <p:nvSpPr>
          <p:cNvPr id="11" name="Tekstvak 10"/>
          <p:cNvSpPr txBox="1"/>
          <p:nvPr/>
        </p:nvSpPr>
        <p:spPr>
          <a:xfrm>
            <a:off x="3707904" y="332656"/>
            <a:ext cx="2004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Vul de reeks aan.</a:t>
            </a:r>
            <a:endParaRPr lang="nl-NL" dirty="0">
              <a:latin typeface="Comic Sans MS" pitchFamily="66" charset="0"/>
            </a:endParaRPr>
          </a:p>
        </p:txBody>
      </p:sp>
      <p:sp>
        <p:nvSpPr>
          <p:cNvPr id="18" name="PIJL-RECHTS 17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16" name="Afbeelding 15" descr="vraagteke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1700808"/>
            <a:ext cx="803727" cy="1178799"/>
          </a:xfrm>
          <a:prstGeom prst="rect">
            <a:avLst/>
          </a:prstGeom>
        </p:spPr>
      </p:pic>
      <p:grpSp>
        <p:nvGrpSpPr>
          <p:cNvPr id="2" name="Groep 31"/>
          <p:cNvGrpSpPr/>
          <p:nvPr/>
        </p:nvGrpSpPr>
        <p:grpSpPr>
          <a:xfrm>
            <a:off x="323528" y="4005064"/>
            <a:ext cx="1440160" cy="1440160"/>
            <a:chOff x="323528" y="4005064"/>
            <a:chExt cx="1440160" cy="1440160"/>
          </a:xfrm>
        </p:grpSpPr>
        <p:sp>
          <p:nvSpPr>
            <p:cNvPr id="6" name="Afgeronde rechthoek 5"/>
            <p:cNvSpPr/>
            <p:nvPr/>
          </p:nvSpPr>
          <p:spPr>
            <a:xfrm>
              <a:off x="323528" y="4005064"/>
              <a:ext cx="1440160" cy="144016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050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596755" y="4212202"/>
              <a:ext cx="888821" cy="1089006"/>
            </a:xfrm>
            <a:prstGeom prst="rect">
              <a:avLst/>
            </a:prstGeom>
            <a:noFill/>
          </p:spPr>
        </p:pic>
      </p:grpSp>
      <p:grpSp>
        <p:nvGrpSpPr>
          <p:cNvPr id="3" name="Groep 32"/>
          <p:cNvGrpSpPr/>
          <p:nvPr/>
        </p:nvGrpSpPr>
        <p:grpSpPr>
          <a:xfrm>
            <a:off x="2051720" y="4005064"/>
            <a:ext cx="1440160" cy="1440160"/>
            <a:chOff x="2051720" y="4005064"/>
            <a:chExt cx="1440160" cy="1440160"/>
          </a:xfrm>
        </p:grpSpPr>
        <p:sp>
          <p:nvSpPr>
            <p:cNvPr id="27" name="Afgeronde rechthoek 26"/>
            <p:cNvSpPr/>
            <p:nvPr/>
          </p:nvSpPr>
          <p:spPr>
            <a:xfrm>
              <a:off x="2051720" y="4005064"/>
              <a:ext cx="1440160" cy="144016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8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6" cstate="print"/>
            <a:stretch>
              <a:fillRect/>
            </a:stretch>
          </p:blipFill>
          <p:spPr bwMode="auto">
            <a:xfrm>
              <a:off x="2267744" y="4320115"/>
              <a:ext cx="1003228" cy="873179"/>
            </a:xfrm>
            <a:prstGeom prst="rect">
              <a:avLst/>
            </a:prstGeom>
            <a:noFill/>
          </p:spPr>
        </p:pic>
      </p:grpSp>
      <p:grpSp>
        <p:nvGrpSpPr>
          <p:cNvPr id="5" name="Groep 33"/>
          <p:cNvGrpSpPr/>
          <p:nvPr/>
        </p:nvGrpSpPr>
        <p:grpSpPr>
          <a:xfrm>
            <a:off x="3779912" y="4005064"/>
            <a:ext cx="1440160" cy="1440160"/>
            <a:chOff x="3779912" y="4005064"/>
            <a:chExt cx="1440160" cy="1440160"/>
          </a:xfrm>
        </p:grpSpPr>
        <p:sp>
          <p:nvSpPr>
            <p:cNvPr id="26" name="Afgeronde rechthoek 25"/>
            <p:cNvSpPr/>
            <p:nvPr/>
          </p:nvSpPr>
          <p:spPr>
            <a:xfrm>
              <a:off x="3779912" y="4005064"/>
              <a:ext cx="1440160" cy="144016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9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7" cstate="print"/>
            <a:stretch>
              <a:fillRect/>
            </a:stretch>
          </p:blipFill>
          <p:spPr bwMode="auto">
            <a:xfrm>
              <a:off x="3995936" y="4280697"/>
              <a:ext cx="1003228" cy="969787"/>
            </a:xfrm>
            <a:prstGeom prst="rect">
              <a:avLst/>
            </a:prstGeom>
            <a:noFill/>
          </p:spPr>
        </p:pic>
      </p:grpSp>
      <p:grpSp>
        <p:nvGrpSpPr>
          <p:cNvPr id="7" name="Groep 34"/>
          <p:cNvGrpSpPr/>
          <p:nvPr/>
        </p:nvGrpSpPr>
        <p:grpSpPr>
          <a:xfrm>
            <a:off x="5508104" y="4005064"/>
            <a:ext cx="1440160" cy="1440160"/>
            <a:chOff x="5508104" y="4005064"/>
            <a:chExt cx="1440160" cy="1440160"/>
          </a:xfrm>
        </p:grpSpPr>
        <p:sp>
          <p:nvSpPr>
            <p:cNvPr id="25" name="Afgeronde rechthoek 24"/>
            <p:cNvSpPr/>
            <p:nvPr/>
          </p:nvSpPr>
          <p:spPr>
            <a:xfrm>
              <a:off x="5508104" y="4005064"/>
              <a:ext cx="1440160" cy="144016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30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8" cstate="print"/>
            <a:stretch>
              <a:fillRect/>
            </a:stretch>
          </p:blipFill>
          <p:spPr bwMode="auto">
            <a:xfrm>
              <a:off x="5724128" y="4273623"/>
              <a:ext cx="1003228" cy="983935"/>
            </a:xfrm>
            <a:prstGeom prst="rect">
              <a:avLst/>
            </a:prstGeom>
            <a:noFill/>
          </p:spPr>
        </p:pic>
      </p:grpSp>
      <p:grpSp>
        <p:nvGrpSpPr>
          <p:cNvPr id="8" name="Groep 35"/>
          <p:cNvGrpSpPr/>
          <p:nvPr/>
        </p:nvGrpSpPr>
        <p:grpSpPr>
          <a:xfrm>
            <a:off x="7236296" y="4005064"/>
            <a:ext cx="1440160" cy="1440160"/>
            <a:chOff x="7236296" y="4005064"/>
            <a:chExt cx="1440160" cy="1440160"/>
          </a:xfrm>
        </p:grpSpPr>
        <p:sp>
          <p:nvSpPr>
            <p:cNvPr id="24" name="Afgeronde rechthoek 23"/>
            <p:cNvSpPr/>
            <p:nvPr/>
          </p:nvSpPr>
          <p:spPr>
            <a:xfrm>
              <a:off x="7236296" y="4005064"/>
              <a:ext cx="1440160" cy="144016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31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9" cstate="print"/>
            <a:stretch>
              <a:fillRect/>
            </a:stretch>
          </p:blipFill>
          <p:spPr bwMode="auto">
            <a:xfrm>
              <a:off x="7452320" y="4315164"/>
              <a:ext cx="1003228" cy="883081"/>
            </a:xfrm>
            <a:prstGeom prst="rect">
              <a:avLst/>
            </a:prstGeom>
            <a:noFill/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691680" y="3429000"/>
            <a:ext cx="1176778" cy="1070603"/>
          </a:xfrm>
          <a:prstGeom prst="rect">
            <a:avLst/>
          </a:prstGeom>
        </p:spPr>
      </p:pic>
      <p:pic>
        <p:nvPicPr>
          <p:cNvPr id="24578" name="Picture 2" descr="D:\milou\website\tekeningen - kleur\thema's\dieren\kriebelbeestjes\mier2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331640" y="1844824"/>
            <a:ext cx="943348" cy="830205"/>
          </a:xfrm>
          <a:prstGeom prst="rect">
            <a:avLst/>
          </a:prstGeom>
          <a:noFill/>
        </p:spPr>
      </p:pic>
      <p:pic>
        <p:nvPicPr>
          <p:cNvPr id="24579" name="Picture 3" descr="D:\milou\website\tekeningen - kleur\thema's\dieren\kriebelbeestjes\mug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339752" y="1772816"/>
            <a:ext cx="911697" cy="893960"/>
          </a:xfrm>
          <a:prstGeom prst="rect">
            <a:avLst/>
          </a:prstGeom>
          <a:noFill/>
        </p:spPr>
      </p:pic>
      <p:pic>
        <p:nvPicPr>
          <p:cNvPr id="24580" name="Picture 4" descr="D:\milou\website\tekeningen - kleur\thema's\dieren\kriebelbeestjes\web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491880" y="1844824"/>
            <a:ext cx="903935" cy="786830"/>
          </a:xfrm>
          <a:prstGeom prst="rect">
            <a:avLst/>
          </a:prstGeom>
          <a:noFill/>
        </p:spPr>
      </p:pic>
      <p:pic>
        <p:nvPicPr>
          <p:cNvPr id="32" name="Picture 2" descr="D:\milou\website\tekeningen - kleur\thema's\dieren\kriebelbeestjes\mier2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499992" y="1844824"/>
            <a:ext cx="943348" cy="830205"/>
          </a:xfrm>
          <a:prstGeom prst="rect">
            <a:avLst/>
          </a:prstGeom>
          <a:noFill/>
        </p:spPr>
      </p:pic>
      <p:pic>
        <p:nvPicPr>
          <p:cNvPr id="33" name="Picture 3" descr="D:\milou\website\tekeningen - kleur\thema's\dieren\kriebelbeestjes\mug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508104" y="1772816"/>
            <a:ext cx="911697" cy="893960"/>
          </a:xfrm>
          <a:prstGeom prst="rect">
            <a:avLst/>
          </a:prstGeom>
          <a:noFill/>
        </p:spPr>
      </p:pic>
      <p:pic>
        <p:nvPicPr>
          <p:cNvPr id="34" name="Picture 4" descr="D:\milou\website\tekeningen - kleur\thema's\dieren\kriebelbeestjes\web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588224" y="1844824"/>
            <a:ext cx="903935" cy="786830"/>
          </a:xfrm>
          <a:prstGeom prst="rect">
            <a:avLst/>
          </a:prstGeom>
          <a:noFill/>
        </p:spPr>
      </p:pic>
      <p:pic>
        <p:nvPicPr>
          <p:cNvPr id="35" name="Picture 2" descr="D:\milou\website\tekeningen - kleur\thema's\dieren\kriebelbeestjes\mier2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596336" y="1844824"/>
            <a:ext cx="943348" cy="83020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323528" y="1052736"/>
            <a:ext cx="8424936" cy="244827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© www.juf-milou.nl</a:t>
            </a:r>
            <a:endParaRPr lang="nl-NL" dirty="0"/>
          </a:p>
        </p:txBody>
      </p:sp>
      <p:sp>
        <p:nvSpPr>
          <p:cNvPr id="11" name="Tekstvak 10"/>
          <p:cNvSpPr txBox="1"/>
          <p:nvPr/>
        </p:nvSpPr>
        <p:spPr>
          <a:xfrm>
            <a:off x="3707904" y="332656"/>
            <a:ext cx="2004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Vul de reeks aan.</a:t>
            </a:r>
            <a:endParaRPr lang="nl-NL" dirty="0">
              <a:latin typeface="Comic Sans MS" pitchFamily="66" charset="0"/>
            </a:endParaRPr>
          </a:p>
        </p:txBody>
      </p:sp>
      <p:sp>
        <p:nvSpPr>
          <p:cNvPr id="18" name="PIJL-RECHTS 17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16" name="Afbeelding 15" descr="vraagteke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64617" y="1674137"/>
            <a:ext cx="803727" cy="1178799"/>
          </a:xfrm>
          <a:prstGeom prst="rect">
            <a:avLst/>
          </a:prstGeom>
        </p:spPr>
      </p:pic>
      <p:grpSp>
        <p:nvGrpSpPr>
          <p:cNvPr id="2" name="Groep 31"/>
          <p:cNvGrpSpPr/>
          <p:nvPr/>
        </p:nvGrpSpPr>
        <p:grpSpPr>
          <a:xfrm>
            <a:off x="323528" y="4005064"/>
            <a:ext cx="1440160" cy="1440160"/>
            <a:chOff x="323528" y="4005064"/>
            <a:chExt cx="1440160" cy="1440160"/>
          </a:xfrm>
        </p:grpSpPr>
        <p:sp>
          <p:nvSpPr>
            <p:cNvPr id="6" name="Afgeronde rechthoek 5"/>
            <p:cNvSpPr/>
            <p:nvPr/>
          </p:nvSpPr>
          <p:spPr>
            <a:xfrm>
              <a:off x="323528" y="4005064"/>
              <a:ext cx="1440160" cy="144016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050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539552" y="4220629"/>
              <a:ext cx="1003228" cy="1072152"/>
            </a:xfrm>
            <a:prstGeom prst="rect">
              <a:avLst/>
            </a:prstGeom>
            <a:noFill/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3429000"/>
            <a:ext cx="1176778" cy="1070603"/>
          </a:xfrm>
          <a:prstGeom prst="rect">
            <a:avLst/>
          </a:prstGeom>
        </p:spPr>
      </p:pic>
      <p:grpSp>
        <p:nvGrpSpPr>
          <p:cNvPr id="3" name="Groep 32"/>
          <p:cNvGrpSpPr/>
          <p:nvPr/>
        </p:nvGrpSpPr>
        <p:grpSpPr>
          <a:xfrm>
            <a:off x="2051720" y="4005064"/>
            <a:ext cx="1440160" cy="1440160"/>
            <a:chOff x="2051720" y="4005064"/>
            <a:chExt cx="1440160" cy="1440160"/>
          </a:xfrm>
        </p:grpSpPr>
        <p:sp>
          <p:nvSpPr>
            <p:cNvPr id="27" name="Afgeronde rechthoek 26"/>
            <p:cNvSpPr/>
            <p:nvPr/>
          </p:nvSpPr>
          <p:spPr>
            <a:xfrm>
              <a:off x="2051720" y="4005064"/>
              <a:ext cx="1440160" cy="144016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8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7" cstate="print"/>
            <a:stretch>
              <a:fillRect/>
            </a:stretch>
          </p:blipFill>
          <p:spPr bwMode="auto">
            <a:xfrm>
              <a:off x="2267744" y="4290747"/>
              <a:ext cx="1003228" cy="931916"/>
            </a:xfrm>
            <a:prstGeom prst="rect">
              <a:avLst/>
            </a:prstGeom>
            <a:noFill/>
          </p:spPr>
        </p:pic>
      </p:grpSp>
      <p:grpSp>
        <p:nvGrpSpPr>
          <p:cNvPr id="5" name="Groep 33"/>
          <p:cNvGrpSpPr/>
          <p:nvPr/>
        </p:nvGrpSpPr>
        <p:grpSpPr>
          <a:xfrm>
            <a:off x="3779912" y="4005064"/>
            <a:ext cx="1440160" cy="1440160"/>
            <a:chOff x="3779912" y="4005064"/>
            <a:chExt cx="1440160" cy="1440160"/>
          </a:xfrm>
        </p:grpSpPr>
        <p:sp>
          <p:nvSpPr>
            <p:cNvPr id="26" name="Afgeronde rechthoek 25"/>
            <p:cNvSpPr/>
            <p:nvPr/>
          </p:nvSpPr>
          <p:spPr>
            <a:xfrm>
              <a:off x="3779912" y="4005064"/>
              <a:ext cx="1440160" cy="144016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9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8" cstate="print"/>
            <a:stretch>
              <a:fillRect/>
            </a:stretch>
          </p:blipFill>
          <p:spPr bwMode="auto">
            <a:xfrm>
              <a:off x="3923928" y="4313462"/>
              <a:ext cx="1132048" cy="811872"/>
            </a:xfrm>
            <a:prstGeom prst="rect">
              <a:avLst/>
            </a:prstGeom>
            <a:noFill/>
          </p:spPr>
        </p:pic>
      </p:grpSp>
      <p:grpSp>
        <p:nvGrpSpPr>
          <p:cNvPr id="7" name="Groep 34"/>
          <p:cNvGrpSpPr/>
          <p:nvPr/>
        </p:nvGrpSpPr>
        <p:grpSpPr>
          <a:xfrm>
            <a:off x="5508104" y="4005064"/>
            <a:ext cx="1440160" cy="1440160"/>
            <a:chOff x="5508104" y="4005064"/>
            <a:chExt cx="1440160" cy="1440160"/>
          </a:xfrm>
        </p:grpSpPr>
        <p:sp>
          <p:nvSpPr>
            <p:cNvPr id="25" name="Afgeronde rechthoek 24"/>
            <p:cNvSpPr/>
            <p:nvPr/>
          </p:nvSpPr>
          <p:spPr>
            <a:xfrm>
              <a:off x="5508104" y="4005064"/>
              <a:ext cx="1440160" cy="144016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30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9" cstate="print"/>
            <a:stretch>
              <a:fillRect/>
            </a:stretch>
          </p:blipFill>
          <p:spPr bwMode="auto">
            <a:xfrm>
              <a:off x="5774378" y="4221088"/>
              <a:ext cx="902728" cy="1089006"/>
            </a:xfrm>
            <a:prstGeom prst="rect">
              <a:avLst/>
            </a:prstGeom>
            <a:noFill/>
          </p:spPr>
        </p:pic>
      </p:grpSp>
      <p:grpSp>
        <p:nvGrpSpPr>
          <p:cNvPr id="8" name="Groep 35"/>
          <p:cNvGrpSpPr/>
          <p:nvPr/>
        </p:nvGrpSpPr>
        <p:grpSpPr>
          <a:xfrm>
            <a:off x="7236296" y="4005064"/>
            <a:ext cx="1440160" cy="1440160"/>
            <a:chOff x="7236296" y="4005064"/>
            <a:chExt cx="1440160" cy="1440160"/>
          </a:xfrm>
        </p:grpSpPr>
        <p:sp>
          <p:nvSpPr>
            <p:cNvPr id="24" name="Afgeronde rechthoek 23"/>
            <p:cNvSpPr/>
            <p:nvPr/>
          </p:nvSpPr>
          <p:spPr>
            <a:xfrm>
              <a:off x="7236296" y="4005064"/>
              <a:ext cx="1440160" cy="144016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31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10" cstate="print"/>
            <a:stretch>
              <a:fillRect/>
            </a:stretch>
          </p:blipFill>
          <p:spPr bwMode="auto">
            <a:xfrm>
              <a:off x="7452320" y="4268557"/>
              <a:ext cx="1003228" cy="976295"/>
            </a:xfrm>
            <a:prstGeom prst="rect">
              <a:avLst/>
            </a:prstGeom>
            <a:noFill/>
          </p:spPr>
        </p:pic>
      </p:grpSp>
      <p:pic>
        <p:nvPicPr>
          <p:cNvPr id="28674" name="Picture 2" descr="D:\milou\website\tekeningen - kleur\thema's\dieren\kriebelbeestjes\slak2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475656" y="1772816"/>
            <a:ext cx="754830" cy="910680"/>
          </a:xfrm>
          <a:prstGeom prst="rect">
            <a:avLst/>
          </a:prstGeom>
          <a:noFill/>
        </p:spPr>
      </p:pic>
      <p:pic>
        <p:nvPicPr>
          <p:cNvPr id="28675" name="Picture 3" descr="D:\milou\website\tekeningen - kleur\thema's\dieren\kriebelbeestjes\spin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39552" y="1772816"/>
            <a:ext cx="853608" cy="911796"/>
          </a:xfrm>
          <a:prstGeom prst="rect">
            <a:avLst/>
          </a:prstGeom>
          <a:noFill/>
        </p:spPr>
      </p:pic>
      <p:pic>
        <p:nvPicPr>
          <p:cNvPr id="32" name="Picture 3" descr="D:\milou\website\tekeningen - kleur\thema's\dieren\kriebelbeestjes\spin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339752" y="1772816"/>
            <a:ext cx="853608" cy="911796"/>
          </a:xfrm>
          <a:prstGeom prst="rect">
            <a:avLst/>
          </a:prstGeom>
          <a:noFill/>
        </p:spPr>
      </p:pic>
      <p:pic>
        <p:nvPicPr>
          <p:cNvPr id="33" name="Picture 3" descr="D:\milou\website\tekeningen - kleur\thema's\dieren\kriebelbeestjes\spin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139952" y="1772816"/>
            <a:ext cx="853608" cy="911796"/>
          </a:xfrm>
          <a:prstGeom prst="rect">
            <a:avLst/>
          </a:prstGeom>
          <a:noFill/>
        </p:spPr>
      </p:pic>
      <p:pic>
        <p:nvPicPr>
          <p:cNvPr id="34" name="Picture 3" descr="D:\milou\website\tekeningen - kleur\thema's\dieren\kriebelbeestjes\spin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275856" y="1772816"/>
            <a:ext cx="853608" cy="911796"/>
          </a:xfrm>
          <a:prstGeom prst="rect">
            <a:avLst/>
          </a:prstGeom>
          <a:noFill/>
        </p:spPr>
      </p:pic>
      <p:pic>
        <p:nvPicPr>
          <p:cNvPr id="35" name="Picture 2" descr="D:\milou\website\tekeningen - kleur\thema's\dieren\kriebelbeestjes\slak2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076056" y="1844824"/>
            <a:ext cx="754830" cy="910680"/>
          </a:xfrm>
          <a:prstGeom prst="rect">
            <a:avLst/>
          </a:prstGeom>
          <a:noFill/>
        </p:spPr>
      </p:pic>
      <p:pic>
        <p:nvPicPr>
          <p:cNvPr id="36" name="Picture 3" descr="D:\milou\website\tekeningen - kleur\thema's\dieren\kriebelbeestjes\spin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012160" y="1772816"/>
            <a:ext cx="853608" cy="911796"/>
          </a:xfrm>
          <a:prstGeom prst="rect">
            <a:avLst/>
          </a:prstGeom>
          <a:noFill/>
        </p:spPr>
      </p:pic>
      <p:pic>
        <p:nvPicPr>
          <p:cNvPr id="37" name="Picture 3" descr="D:\milou\website\tekeningen - kleur\thema's\dieren\kriebelbeestjes\spin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740352" y="1772816"/>
            <a:ext cx="853608" cy="911796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323528" y="1052736"/>
            <a:ext cx="8424936" cy="244827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© www.juf-milou.nl</a:t>
            </a:r>
            <a:endParaRPr lang="nl-NL" dirty="0"/>
          </a:p>
        </p:txBody>
      </p:sp>
      <p:sp>
        <p:nvSpPr>
          <p:cNvPr id="11" name="Tekstvak 10"/>
          <p:cNvSpPr txBox="1"/>
          <p:nvPr/>
        </p:nvSpPr>
        <p:spPr>
          <a:xfrm>
            <a:off x="3707904" y="332656"/>
            <a:ext cx="2004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Vul de reeks aan.</a:t>
            </a:r>
            <a:endParaRPr lang="nl-NL" dirty="0">
              <a:latin typeface="Comic Sans MS" pitchFamily="66" charset="0"/>
            </a:endParaRPr>
          </a:p>
        </p:txBody>
      </p:sp>
      <p:sp>
        <p:nvSpPr>
          <p:cNvPr id="18" name="PIJL-RECHTS 17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16" name="Afbeelding 15" descr="vraagteke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28713" y="1628800"/>
            <a:ext cx="803727" cy="1178799"/>
          </a:xfrm>
          <a:prstGeom prst="rect">
            <a:avLst/>
          </a:prstGeom>
        </p:spPr>
      </p:pic>
      <p:grpSp>
        <p:nvGrpSpPr>
          <p:cNvPr id="2" name="Groep 31"/>
          <p:cNvGrpSpPr/>
          <p:nvPr/>
        </p:nvGrpSpPr>
        <p:grpSpPr>
          <a:xfrm>
            <a:off x="323528" y="4005064"/>
            <a:ext cx="1440160" cy="1440160"/>
            <a:chOff x="323528" y="4005064"/>
            <a:chExt cx="1440160" cy="1440160"/>
          </a:xfrm>
        </p:grpSpPr>
        <p:sp>
          <p:nvSpPr>
            <p:cNvPr id="6" name="Afgeronde rechthoek 5"/>
            <p:cNvSpPr/>
            <p:nvPr/>
          </p:nvSpPr>
          <p:spPr>
            <a:xfrm>
              <a:off x="323528" y="4005064"/>
              <a:ext cx="1440160" cy="144016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050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608242" y="4212202"/>
              <a:ext cx="865848" cy="1089006"/>
            </a:xfrm>
            <a:prstGeom prst="rect">
              <a:avLst/>
            </a:prstGeom>
            <a:noFill/>
          </p:spPr>
        </p:pic>
      </p:grpSp>
      <p:grpSp>
        <p:nvGrpSpPr>
          <p:cNvPr id="3" name="Groep 32"/>
          <p:cNvGrpSpPr/>
          <p:nvPr/>
        </p:nvGrpSpPr>
        <p:grpSpPr>
          <a:xfrm>
            <a:off x="2051720" y="4005064"/>
            <a:ext cx="1440160" cy="1440160"/>
            <a:chOff x="2051720" y="4005064"/>
            <a:chExt cx="1440160" cy="1440160"/>
          </a:xfrm>
        </p:grpSpPr>
        <p:sp>
          <p:nvSpPr>
            <p:cNvPr id="27" name="Afgeronde rechthoek 26"/>
            <p:cNvSpPr/>
            <p:nvPr/>
          </p:nvSpPr>
          <p:spPr>
            <a:xfrm>
              <a:off x="2051720" y="4005064"/>
              <a:ext cx="1440160" cy="144016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8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6" cstate="print"/>
            <a:stretch>
              <a:fillRect/>
            </a:stretch>
          </p:blipFill>
          <p:spPr bwMode="auto">
            <a:xfrm>
              <a:off x="2338941" y="4212202"/>
              <a:ext cx="860833" cy="1089006"/>
            </a:xfrm>
            <a:prstGeom prst="rect">
              <a:avLst/>
            </a:prstGeom>
            <a:noFill/>
          </p:spPr>
        </p:pic>
      </p:grpSp>
      <p:grpSp>
        <p:nvGrpSpPr>
          <p:cNvPr id="5" name="Groep 33"/>
          <p:cNvGrpSpPr/>
          <p:nvPr/>
        </p:nvGrpSpPr>
        <p:grpSpPr>
          <a:xfrm>
            <a:off x="3779912" y="4005064"/>
            <a:ext cx="1440160" cy="1440160"/>
            <a:chOff x="3779912" y="4005064"/>
            <a:chExt cx="1440160" cy="1440160"/>
          </a:xfrm>
        </p:grpSpPr>
        <p:sp>
          <p:nvSpPr>
            <p:cNvPr id="26" name="Afgeronde rechthoek 25"/>
            <p:cNvSpPr/>
            <p:nvPr/>
          </p:nvSpPr>
          <p:spPr>
            <a:xfrm>
              <a:off x="3779912" y="4005064"/>
              <a:ext cx="1440160" cy="144016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9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7" cstate="print"/>
            <a:stretch>
              <a:fillRect/>
            </a:stretch>
          </p:blipFill>
          <p:spPr bwMode="auto">
            <a:xfrm>
              <a:off x="4053139" y="4221088"/>
              <a:ext cx="888821" cy="1089006"/>
            </a:xfrm>
            <a:prstGeom prst="rect">
              <a:avLst/>
            </a:prstGeom>
            <a:noFill/>
          </p:spPr>
        </p:pic>
      </p:grpSp>
      <p:grpSp>
        <p:nvGrpSpPr>
          <p:cNvPr id="7" name="Groep 34"/>
          <p:cNvGrpSpPr/>
          <p:nvPr/>
        </p:nvGrpSpPr>
        <p:grpSpPr>
          <a:xfrm>
            <a:off x="5508104" y="4005064"/>
            <a:ext cx="1440160" cy="1440160"/>
            <a:chOff x="5508104" y="4005064"/>
            <a:chExt cx="1440160" cy="1440160"/>
          </a:xfrm>
        </p:grpSpPr>
        <p:sp>
          <p:nvSpPr>
            <p:cNvPr id="25" name="Afgeronde rechthoek 24"/>
            <p:cNvSpPr/>
            <p:nvPr/>
          </p:nvSpPr>
          <p:spPr>
            <a:xfrm>
              <a:off x="5508104" y="4005064"/>
              <a:ext cx="1440160" cy="144016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30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8" cstate="print"/>
            <a:stretch>
              <a:fillRect/>
            </a:stretch>
          </p:blipFill>
          <p:spPr bwMode="auto">
            <a:xfrm>
              <a:off x="5724128" y="4287582"/>
              <a:ext cx="1003228" cy="956017"/>
            </a:xfrm>
            <a:prstGeom prst="rect">
              <a:avLst/>
            </a:prstGeom>
            <a:noFill/>
          </p:spPr>
        </p:pic>
      </p:grpSp>
      <p:grpSp>
        <p:nvGrpSpPr>
          <p:cNvPr id="8" name="Groep 35"/>
          <p:cNvGrpSpPr/>
          <p:nvPr/>
        </p:nvGrpSpPr>
        <p:grpSpPr>
          <a:xfrm>
            <a:off x="7236296" y="4005064"/>
            <a:ext cx="1440160" cy="1440160"/>
            <a:chOff x="7236296" y="4005064"/>
            <a:chExt cx="1440160" cy="1440160"/>
          </a:xfrm>
        </p:grpSpPr>
        <p:sp>
          <p:nvSpPr>
            <p:cNvPr id="24" name="Afgeronde rechthoek 23"/>
            <p:cNvSpPr/>
            <p:nvPr/>
          </p:nvSpPr>
          <p:spPr>
            <a:xfrm>
              <a:off x="7236296" y="4005064"/>
              <a:ext cx="1440160" cy="144016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31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9" cstate="print"/>
            <a:stretch>
              <a:fillRect/>
            </a:stretch>
          </p:blipFill>
          <p:spPr bwMode="auto">
            <a:xfrm>
              <a:off x="7346001" y="4293096"/>
              <a:ext cx="1186119" cy="803347"/>
            </a:xfrm>
            <a:prstGeom prst="rect">
              <a:avLst/>
            </a:prstGeom>
            <a:noFill/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419872" y="3429000"/>
            <a:ext cx="1176778" cy="1070603"/>
          </a:xfrm>
          <a:prstGeom prst="rect">
            <a:avLst/>
          </a:prstGeom>
        </p:spPr>
      </p:pic>
      <p:pic>
        <p:nvPicPr>
          <p:cNvPr id="25602" name="Picture 2" descr="D:\milou\website\tekeningen - kleur\thema's\dieren\kriebelbeestjes\oorwurm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707904" y="1772816"/>
            <a:ext cx="896451" cy="1098153"/>
          </a:xfrm>
          <a:prstGeom prst="rect">
            <a:avLst/>
          </a:prstGeom>
          <a:noFill/>
        </p:spPr>
      </p:pic>
      <p:pic>
        <p:nvPicPr>
          <p:cNvPr id="25603" name="Picture 3" descr="D:\milou\website\tekeningen - kleur\thema's\dieren\kriebelbeestjes\mug2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716016" y="1876698"/>
            <a:ext cx="948764" cy="904230"/>
          </a:xfrm>
          <a:prstGeom prst="rect">
            <a:avLst/>
          </a:prstGeom>
          <a:noFill/>
        </p:spPr>
      </p:pic>
      <p:pic>
        <p:nvPicPr>
          <p:cNvPr id="25604" name="Picture 4" descr="D:\milou\website\tekeningen - kleur\thema's\dieren\kriebelbeestjes\naaktslak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796136" y="1809775"/>
            <a:ext cx="886112" cy="1115169"/>
          </a:xfrm>
          <a:prstGeom prst="rect">
            <a:avLst/>
          </a:prstGeom>
          <a:noFill/>
        </p:spPr>
      </p:pic>
      <p:pic>
        <p:nvPicPr>
          <p:cNvPr id="32" name="Picture 3" descr="D:\milou\website\tekeningen - kleur\thema's\dieren\kriebelbeestjes\mug2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483768" y="1844824"/>
            <a:ext cx="948764" cy="904230"/>
          </a:xfrm>
          <a:prstGeom prst="rect">
            <a:avLst/>
          </a:prstGeom>
          <a:noFill/>
        </p:spPr>
      </p:pic>
      <p:pic>
        <p:nvPicPr>
          <p:cNvPr id="33" name="Picture 4" descr="D:\milou\website\tekeningen - kleur\thema's\dieren\kriebelbeestjes\naaktslak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547664" y="1844824"/>
            <a:ext cx="886112" cy="1115169"/>
          </a:xfrm>
          <a:prstGeom prst="rect">
            <a:avLst/>
          </a:prstGeom>
          <a:noFill/>
        </p:spPr>
      </p:pic>
      <p:pic>
        <p:nvPicPr>
          <p:cNvPr id="34" name="Picture 3" descr="D:\milou\website\tekeningen - kleur\thema's\dieren\kriebelbeestjes\mug2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67544" y="1916832"/>
            <a:ext cx="948764" cy="904230"/>
          </a:xfrm>
          <a:prstGeom prst="rect">
            <a:avLst/>
          </a:prstGeom>
          <a:noFill/>
        </p:spPr>
      </p:pic>
      <p:pic>
        <p:nvPicPr>
          <p:cNvPr id="35" name="Picture 3" descr="D:\milou\website\tekeningen - kleur\thema's\dieren\kriebelbeestjes\mug2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719580" y="1844824"/>
            <a:ext cx="948764" cy="90423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323528" y="1052736"/>
            <a:ext cx="8424936" cy="244827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© www.juf-milou.nl</a:t>
            </a:r>
            <a:endParaRPr lang="nl-NL" dirty="0"/>
          </a:p>
        </p:txBody>
      </p:sp>
      <p:sp>
        <p:nvSpPr>
          <p:cNvPr id="11" name="Tekstvak 10"/>
          <p:cNvSpPr txBox="1"/>
          <p:nvPr/>
        </p:nvSpPr>
        <p:spPr>
          <a:xfrm>
            <a:off x="3707904" y="332656"/>
            <a:ext cx="2004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Vul de reeks aan.</a:t>
            </a:r>
            <a:endParaRPr lang="nl-NL" dirty="0">
              <a:latin typeface="Comic Sans MS" pitchFamily="66" charset="0"/>
            </a:endParaRPr>
          </a:p>
        </p:txBody>
      </p:sp>
      <p:sp>
        <p:nvSpPr>
          <p:cNvPr id="18" name="PIJL-RECHTS 17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16" name="Afbeelding 15" descr="vraagteke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64088" y="1628800"/>
            <a:ext cx="803727" cy="1178799"/>
          </a:xfrm>
          <a:prstGeom prst="rect">
            <a:avLst/>
          </a:prstGeom>
        </p:spPr>
      </p:pic>
      <p:grpSp>
        <p:nvGrpSpPr>
          <p:cNvPr id="2" name="Groep 32"/>
          <p:cNvGrpSpPr/>
          <p:nvPr/>
        </p:nvGrpSpPr>
        <p:grpSpPr>
          <a:xfrm>
            <a:off x="2051720" y="4005064"/>
            <a:ext cx="1440160" cy="1440160"/>
            <a:chOff x="2051720" y="4005064"/>
            <a:chExt cx="1440160" cy="1440160"/>
          </a:xfrm>
        </p:grpSpPr>
        <p:sp>
          <p:nvSpPr>
            <p:cNvPr id="27" name="Afgeronde rechthoek 26"/>
            <p:cNvSpPr/>
            <p:nvPr/>
          </p:nvSpPr>
          <p:spPr>
            <a:xfrm>
              <a:off x="2051720" y="4005064"/>
              <a:ext cx="1440160" cy="144016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8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2267744" y="4297964"/>
              <a:ext cx="1003228" cy="917481"/>
            </a:xfrm>
            <a:prstGeom prst="rect">
              <a:avLst/>
            </a:prstGeom>
            <a:noFill/>
          </p:spPr>
        </p:pic>
      </p:grpSp>
      <p:grpSp>
        <p:nvGrpSpPr>
          <p:cNvPr id="3" name="Groep 33"/>
          <p:cNvGrpSpPr/>
          <p:nvPr/>
        </p:nvGrpSpPr>
        <p:grpSpPr>
          <a:xfrm>
            <a:off x="3779912" y="4005064"/>
            <a:ext cx="1440160" cy="1440160"/>
            <a:chOff x="3779912" y="4005064"/>
            <a:chExt cx="1440160" cy="1440160"/>
          </a:xfrm>
        </p:grpSpPr>
        <p:sp>
          <p:nvSpPr>
            <p:cNvPr id="26" name="Afgeronde rechthoek 25"/>
            <p:cNvSpPr/>
            <p:nvPr/>
          </p:nvSpPr>
          <p:spPr>
            <a:xfrm>
              <a:off x="3779912" y="4005064"/>
              <a:ext cx="1440160" cy="144016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9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6" cstate="print"/>
            <a:stretch>
              <a:fillRect/>
            </a:stretch>
          </p:blipFill>
          <p:spPr bwMode="auto">
            <a:xfrm>
              <a:off x="3995936" y="4567150"/>
              <a:ext cx="1003228" cy="396881"/>
            </a:xfrm>
            <a:prstGeom prst="rect">
              <a:avLst/>
            </a:prstGeom>
            <a:noFill/>
          </p:spPr>
        </p:pic>
      </p:grpSp>
      <p:grpSp>
        <p:nvGrpSpPr>
          <p:cNvPr id="5" name="Groep 34"/>
          <p:cNvGrpSpPr/>
          <p:nvPr/>
        </p:nvGrpSpPr>
        <p:grpSpPr>
          <a:xfrm>
            <a:off x="5508104" y="4005064"/>
            <a:ext cx="1440160" cy="1440160"/>
            <a:chOff x="5508104" y="4005064"/>
            <a:chExt cx="1440160" cy="1440160"/>
          </a:xfrm>
        </p:grpSpPr>
        <p:sp>
          <p:nvSpPr>
            <p:cNvPr id="25" name="Afgeronde rechthoek 24"/>
            <p:cNvSpPr/>
            <p:nvPr/>
          </p:nvSpPr>
          <p:spPr>
            <a:xfrm>
              <a:off x="5508104" y="4005064"/>
              <a:ext cx="1440160" cy="144016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30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7" cstate="print"/>
            <a:stretch>
              <a:fillRect/>
            </a:stretch>
          </p:blipFill>
          <p:spPr bwMode="auto">
            <a:xfrm>
              <a:off x="5795325" y="4221088"/>
              <a:ext cx="860833" cy="1089006"/>
            </a:xfrm>
            <a:prstGeom prst="rect">
              <a:avLst/>
            </a:prstGeom>
            <a:noFill/>
          </p:spPr>
        </p:pic>
      </p:grpSp>
      <p:grpSp>
        <p:nvGrpSpPr>
          <p:cNvPr id="6" name="Groep 35"/>
          <p:cNvGrpSpPr/>
          <p:nvPr/>
        </p:nvGrpSpPr>
        <p:grpSpPr>
          <a:xfrm>
            <a:off x="7236296" y="4005064"/>
            <a:ext cx="1440160" cy="1440160"/>
            <a:chOff x="7236296" y="4005064"/>
            <a:chExt cx="1440160" cy="1440160"/>
          </a:xfrm>
        </p:grpSpPr>
        <p:sp>
          <p:nvSpPr>
            <p:cNvPr id="24" name="Afgeronde rechthoek 23"/>
            <p:cNvSpPr/>
            <p:nvPr/>
          </p:nvSpPr>
          <p:spPr>
            <a:xfrm>
              <a:off x="7236296" y="4005064"/>
              <a:ext cx="1440160" cy="144016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31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8" cstate="print"/>
            <a:stretch>
              <a:fillRect/>
            </a:stretch>
          </p:blipFill>
          <p:spPr bwMode="auto">
            <a:xfrm>
              <a:off x="7452320" y="4416966"/>
              <a:ext cx="1003228" cy="679477"/>
            </a:xfrm>
            <a:prstGeom prst="rect">
              <a:avLst/>
            </a:prstGeom>
            <a:noFill/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148064" y="3429000"/>
            <a:ext cx="1176778" cy="1070603"/>
          </a:xfrm>
          <a:prstGeom prst="rect">
            <a:avLst/>
          </a:prstGeom>
        </p:spPr>
      </p:pic>
      <p:grpSp>
        <p:nvGrpSpPr>
          <p:cNvPr id="7" name="Groep 31"/>
          <p:cNvGrpSpPr/>
          <p:nvPr/>
        </p:nvGrpSpPr>
        <p:grpSpPr>
          <a:xfrm>
            <a:off x="323528" y="4005064"/>
            <a:ext cx="1440160" cy="1440160"/>
            <a:chOff x="323528" y="4005064"/>
            <a:chExt cx="1440160" cy="1440160"/>
          </a:xfrm>
        </p:grpSpPr>
        <p:sp>
          <p:nvSpPr>
            <p:cNvPr id="35" name="Afgeronde rechthoek 34"/>
            <p:cNvSpPr/>
            <p:nvPr/>
          </p:nvSpPr>
          <p:spPr>
            <a:xfrm>
              <a:off x="323528" y="4005064"/>
              <a:ext cx="1440160" cy="144016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36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10" cstate="print"/>
            <a:stretch>
              <a:fillRect/>
            </a:stretch>
          </p:blipFill>
          <p:spPr bwMode="auto">
            <a:xfrm>
              <a:off x="670097" y="4212202"/>
              <a:ext cx="742137" cy="1089006"/>
            </a:xfrm>
            <a:prstGeom prst="rect">
              <a:avLst/>
            </a:prstGeom>
            <a:noFill/>
          </p:spPr>
        </p:pic>
      </p:grpSp>
      <p:pic>
        <p:nvPicPr>
          <p:cNvPr id="26626" name="Picture 2" descr="D:\milou\website\tekeningen - kleur\thema's\dieren\kriebelbeestjes\pissebed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763688" y="1772816"/>
            <a:ext cx="739762" cy="936105"/>
          </a:xfrm>
          <a:prstGeom prst="rect">
            <a:avLst/>
          </a:prstGeom>
          <a:noFill/>
        </p:spPr>
      </p:pic>
      <p:pic>
        <p:nvPicPr>
          <p:cNvPr id="26627" name="Picture 3" descr="D:\milou\website\tekeningen - kleur\thema's\dieren\kriebelbeestjes\regenworm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419872" y="1916832"/>
            <a:ext cx="1008112" cy="683049"/>
          </a:xfrm>
          <a:prstGeom prst="rect">
            <a:avLst/>
          </a:prstGeom>
          <a:noFill/>
        </p:spPr>
      </p:pic>
      <p:pic>
        <p:nvPicPr>
          <p:cNvPr id="26628" name="Picture 4" descr="D:\milou\website\tekeningen - kleur\thema's\dieren\kriebelbeestjes\rups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67544" y="1988841"/>
            <a:ext cx="1224136" cy="484056"/>
          </a:xfrm>
          <a:prstGeom prst="rect">
            <a:avLst/>
          </a:prstGeom>
          <a:noFill/>
        </p:spPr>
      </p:pic>
      <p:pic>
        <p:nvPicPr>
          <p:cNvPr id="33" name="Picture 2" descr="D:\milou\website\tekeningen - kleur\thema's\dieren\kriebelbeestjes\pissebed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555776" y="1772816"/>
            <a:ext cx="739762" cy="936105"/>
          </a:xfrm>
          <a:prstGeom prst="rect">
            <a:avLst/>
          </a:prstGeom>
          <a:noFill/>
        </p:spPr>
      </p:pic>
      <p:pic>
        <p:nvPicPr>
          <p:cNvPr id="34" name="Picture 2" descr="D:\milou\website\tekeningen - kleur\thema's\dieren\kriebelbeestjes\pissebed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499992" y="1772816"/>
            <a:ext cx="739762" cy="936105"/>
          </a:xfrm>
          <a:prstGeom prst="rect">
            <a:avLst/>
          </a:prstGeom>
          <a:noFill/>
        </p:spPr>
      </p:pic>
      <p:pic>
        <p:nvPicPr>
          <p:cNvPr id="37" name="Picture 4" descr="D:\milou\website\tekeningen - kleur\thema's\dieren\kriebelbeestjes\rups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300192" y="1988840"/>
            <a:ext cx="1224136" cy="484056"/>
          </a:xfrm>
          <a:prstGeom prst="rect">
            <a:avLst/>
          </a:prstGeom>
          <a:noFill/>
        </p:spPr>
      </p:pic>
      <p:pic>
        <p:nvPicPr>
          <p:cNvPr id="38" name="Picture 2" descr="D:\milou\website\tekeningen - kleur\thema's\dieren\kriebelbeestjes\pissebed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596336" y="1772816"/>
            <a:ext cx="739762" cy="93610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323528" y="1052736"/>
            <a:ext cx="8424936" cy="244827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© www.juf-milou.nl</a:t>
            </a:r>
            <a:endParaRPr lang="nl-NL" dirty="0"/>
          </a:p>
        </p:txBody>
      </p:sp>
      <p:sp>
        <p:nvSpPr>
          <p:cNvPr id="11" name="Tekstvak 10"/>
          <p:cNvSpPr txBox="1"/>
          <p:nvPr/>
        </p:nvSpPr>
        <p:spPr>
          <a:xfrm>
            <a:off x="3707904" y="332656"/>
            <a:ext cx="2004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Vul de reeks aan.</a:t>
            </a:r>
            <a:endParaRPr lang="nl-NL" dirty="0">
              <a:latin typeface="Comic Sans MS" pitchFamily="66" charset="0"/>
            </a:endParaRPr>
          </a:p>
        </p:txBody>
      </p:sp>
      <p:sp>
        <p:nvSpPr>
          <p:cNvPr id="18" name="PIJL-RECHTS 17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16" name="Afbeelding 15" descr="vraagteke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16216" y="1700808"/>
            <a:ext cx="803727" cy="1178799"/>
          </a:xfrm>
          <a:prstGeom prst="rect">
            <a:avLst/>
          </a:prstGeom>
        </p:spPr>
      </p:pic>
      <p:grpSp>
        <p:nvGrpSpPr>
          <p:cNvPr id="3" name="Groep 32"/>
          <p:cNvGrpSpPr/>
          <p:nvPr/>
        </p:nvGrpSpPr>
        <p:grpSpPr>
          <a:xfrm>
            <a:off x="2051720" y="4005064"/>
            <a:ext cx="1440160" cy="1440160"/>
            <a:chOff x="2051720" y="4005064"/>
            <a:chExt cx="1440160" cy="1440160"/>
          </a:xfrm>
        </p:grpSpPr>
        <p:sp>
          <p:nvSpPr>
            <p:cNvPr id="27" name="Afgeronde rechthoek 26"/>
            <p:cNvSpPr/>
            <p:nvPr/>
          </p:nvSpPr>
          <p:spPr>
            <a:xfrm>
              <a:off x="2051720" y="4005064"/>
              <a:ext cx="1440160" cy="144016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8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2267744" y="4356817"/>
              <a:ext cx="1003228" cy="799776"/>
            </a:xfrm>
            <a:prstGeom prst="rect">
              <a:avLst/>
            </a:prstGeom>
            <a:noFill/>
          </p:spPr>
        </p:pic>
      </p:grpSp>
      <p:grpSp>
        <p:nvGrpSpPr>
          <p:cNvPr id="5" name="Groep 33"/>
          <p:cNvGrpSpPr/>
          <p:nvPr/>
        </p:nvGrpSpPr>
        <p:grpSpPr>
          <a:xfrm>
            <a:off x="3779912" y="4005064"/>
            <a:ext cx="1440160" cy="1440160"/>
            <a:chOff x="3779912" y="4005064"/>
            <a:chExt cx="1440160" cy="1440160"/>
          </a:xfrm>
        </p:grpSpPr>
        <p:sp>
          <p:nvSpPr>
            <p:cNvPr id="26" name="Afgeronde rechthoek 25"/>
            <p:cNvSpPr/>
            <p:nvPr/>
          </p:nvSpPr>
          <p:spPr>
            <a:xfrm>
              <a:off x="3779912" y="4005064"/>
              <a:ext cx="1440160" cy="144016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9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6" cstate="print"/>
            <a:stretch>
              <a:fillRect/>
            </a:stretch>
          </p:blipFill>
          <p:spPr bwMode="auto">
            <a:xfrm>
              <a:off x="3997848" y="4221088"/>
              <a:ext cx="999404" cy="1089006"/>
            </a:xfrm>
            <a:prstGeom prst="rect">
              <a:avLst/>
            </a:prstGeom>
            <a:noFill/>
          </p:spPr>
        </p:pic>
      </p:grpSp>
      <p:grpSp>
        <p:nvGrpSpPr>
          <p:cNvPr id="7" name="Groep 34"/>
          <p:cNvGrpSpPr/>
          <p:nvPr/>
        </p:nvGrpSpPr>
        <p:grpSpPr>
          <a:xfrm>
            <a:off x="5508104" y="4005064"/>
            <a:ext cx="1440160" cy="1440160"/>
            <a:chOff x="5508104" y="4005064"/>
            <a:chExt cx="1440160" cy="1440160"/>
          </a:xfrm>
        </p:grpSpPr>
        <p:sp>
          <p:nvSpPr>
            <p:cNvPr id="25" name="Afgeronde rechthoek 24"/>
            <p:cNvSpPr/>
            <p:nvPr/>
          </p:nvSpPr>
          <p:spPr>
            <a:xfrm>
              <a:off x="5508104" y="4005064"/>
              <a:ext cx="1440160" cy="144016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30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7" cstate="print"/>
            <a:stretch>
              <a:fillRect/>
            </a:stretch>
          </p:blipFill>
          <p:spPr bwMode="auto">
            <a:xfrm>
              <a:off x="5836296" y="4221088"/>
              <a:ext cx="778891" cy="1089006"/>
            </a:xfrm>
            <a:prstGeom prst="rect">
              <a:avLst/>
            </a:prstGeom>
            <a:noFill/>
          </p:spPr>
        </p:pic>
      </p:grpSp>
      <p:grpSp>
        <p:nvGrpSpPr>
          <p:cNvPr id="8" name="Groep 35"/>
          <p:cNvGrpSpPr/>
          <p:nvPr/>
        </p:nvGrpSpPr>
        <p:grpSpPr>
          <a:xfrm>
            <a:off x="7236296" y="4005064"/>
            <a:ext cx="1440160" cy="1440160"/>
            <a:chOff x="7236296" y="4005064"/>
            <a:chExt cx="1440160" cy="1440160"/>
          </a:xfrm>
        </p:grpSpPr>
        <p:sp>
          <p:nvSpPr>
            <p:cNvPr id="24" name="Afgeronde rechthoek 23"/>
            <p:cNvSpPr/>
            <p:nvPr/>
          </p:nvSpPr>
          <p:spPr>
            <a:xfrm>
              <a:off x="7236296" y="4005064"/>
              <a:ext cx="1440160" cy="144016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31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8" cstate="print"/>
            <a:stretch>
              <a:fillRect/>
            </a:stretch>
          </p:blipFill>
          <p:spPr bwMode="auto">
            <a:xfrm>
              <a:off x="7454062" y="4212202"/>
              <a:ext cx="999743" cy="1089006"/>
            </a:xfrm>
            <a:prstGeom prst="rect">
              <a:avLst/>
            </a:prstGeom>
            <a:noFill/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148064" y="3429000"/>
            <a:ext cx="1176778" cy="1070603"/>
          </a:xfrm>
          <a:prstGeom prst="rect">
            <a:avLst/>
          </a:prstGeom>
        </p:spPr>
      </p:pic>
      <p:grpSp>
        <p:nvGrpSpPr>
          <p:cNvPr id="34" name="Groep 31"/>
          <p:cNvGrpSpPr/>
          <p:nvPr/>
        </p:nvGrpSpPr>
        <p:grpSpPr>
          <a:xfrm>
            <a:off x="323528" y="4005064"/>
            <a:ext cx="1440160" cy="1440160"/>
            <a:chOff x="323528" y="4005064"/>
            <a:chExt cx="1440160" cy="1440160"/>
          </a:xfrm>
        </p:grpSpPr>
        <p:sp>
          <p:nvSpPr>
            <p:cNvPr id="35" name="Afgeronde rechthoek 34"/>
            <p:cNvSpPr/>
            <p:nvPr/>
          </p:nvSpPr>
          <p:spPr>
            <a:xfrm>
              <a:off x="323528" y="4005064"/>
              <a:ext cx="1440160" cy="144016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36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10" cstate="print"/>
            <a:stretch>
              <a:fillRect/>
            </a:stretch>
          </p:blipFill>
          <p:spPr bwMode="auto">
            <a:xfrm>
              <a:off x="539552" y="4413647"/>
              <a:ext cx="1003228" cy="686115"/>
            </a:xfrm>
            <a:prstGeom prst="rect">
              <a:avLst/>
            </a:prstGeom>
            <a:noFill/>
          </p:spPr>
        </p:pic>
      </p:grpSp>
      <p:pic>
        <p:nvPicPr>
          <p:cNvPr id="21506" name="Picture 2" descr="D:\milou\website\tekeningen - kleur\thema's\dieren\kriebelbeestjes\insect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843808" y="1916832"/>
            <a:ext cx="1173028" cy="935434"/>
          </a:xfrm>
          <a:prstGeom prst="rect">
            <a:avLst/>
          </a:prstGeom>
          <a:noFill/>
        </p:spPr>
      </p:pic>
      <p:pic>
        <p:nvPicPr>
          <p:cNvPr id="21507" name="Picture 3" descr="D:\milou\website\tekeningen - kleur\thema's\dieren\kriebelbeestjes\insect2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763688" y="1700808"/>
            <a:ext cx="915121" cy="1279699"/>
          </a:xfrm>
          <a:prstGeom prst="rect">
            <a:avLst/>
          </a:prstGeom>
          <a:noFill/>
        </p:spPr>
      </p:pic>
      <p:pic>
        <p:nvPicPr>
          <p:cNvPr id="21508" name="Picture 4" descr="D:\milou\website\tekeningen - kleur\thema's\dieren\kriebelbeestjes\kakkerlak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67544" y="1628800"/>
            <a:ext cx="1166538" cy="1271191"/>
          </a:xfrm>
          <a:prstGeom prst="rect">
            <a:avLst/>
          </a:prstGeom>
          <a:noFill/>
        </p:spPr>
      </p:pic>
      <p:pic>
        <p:nvPicPr>
          <p:cNvPr id="32" name="Picture 4" descr="D:\milou\website\tekeningen - kleur\thema's\dieren\kriebelbeestjes\kakkerlak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220072" y="1700808"/>
            <a:ext cx="1166538" cy="1271191"/>
          </a:xfrm>
          <a:prstGeom prst="rect">
            <a:avLst/>
          </a:prstGeom>
          <a:noFill/>
        </p:spPr>
      </p:pic>
      <p:pic>
        <p:nvPicPr>
          <p:cNvPr id="33" name="Picture 3" descr="D:\milou\website\tekeningen - kleur\thema's\dieren\kriebelbeestjes\insect2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139952" y="1700808"/>
            <a:ext cx="915121" cy="1279699"/>
          </a:xfrm>
          <a:prstGeom prst="rect">
            <a:avLst/>
          </a:prstGeom>
          <a:noFill/>
        </p:spPr>
      </p:pic>
      <p:pic>
        <p:nvPicPr>
          <p:cNvPr id="37" name="Picture 2" descr="D:\milou\website\tekeningen - kleur\thema's\dieren\kriebelbeestjes\insect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452320" y="1844824"/>
            <a:ext cx="1173028" cy="93543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323528" y="1052736"/>
            <a:ext cx="8424936" cy="244827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© www.juf-milou.nl</a:t>
            </a:r>
            <a:endParaRPr lang="nl-NL" dirty="0"/>
          </a:p>
        </p:txBody>
      </p:sp>
      <p:sp>
        <p:nvSpPr>
          <p:cNvPr id="11" name="Tekstvak 10"/>
          <p:cNvSpPr txBox="1"/>
          <p:nvPr/>
        </p:nvSpPr>
        <p:spPr>
          <a:xfrm>
            <a:off x="3707904" y="332656"/>
            <a:ext cx="2004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Vul de reeks aan.</a:t>
            </a:r>
            <a:endParaRPr lang="nl-NL" dirty="0">
              <a:latin typeface="Comic Sans MS" pitchFamily="66" charset="0"/>
            </a:endParaRPr>
          </a:p>
        </p:txBody>
      </p:sp>
      <p:sp>
        <p:nvSpPr>
          <p:cNvPr id="18" name="PIJL-RECHTS 17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16" name="Afbeelding 15" descr="vraagteke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36096" y="1628800"/>
            <a:ext cx="803727" cy="1178799"/>
          </a:xfrm>
          <a:prstGeom prst="rect">
            <a:avLst/>
          </a:prstGeom>
        </p:spPr>
      </p:pic>
      <p:grpSp>
        <p:nvGrpSpPr>
          <p:cNvPr id="2" name="Groep 31"/>
          <p:cNvGrpSpPr/>
          <p:nvPr/>
        </p:nvGrpSpPr>
        <p:grpSpPr>
          <a:xfrm>
            <a:off x="323528" y="4005064"/>
            <a:ext cx="1440160" cy="1440160"/>
            <a:chOff x="323528" y="4005064"/>
            <a:chExt cx="1440160" cy="1440160"/>
          </a:xfrm>
        </p:grpSpPr>
        <p:sp>
          <p:nvSpPr>
            <p:cNvPr id="6" name="Afgeronde rechthoek 5"/>
            <p:cNvSpPr/>
            <p:nvPr/>
          </p:nvSpPr>
          <p:spPr>
            <a:xfrm>
              <a:off x="323528" y="4005064"/>
              <a:ext cx="1440160" cy="144016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050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539552" y="4240338"/>
              <a:ext cx="1003228" cy="1032734"/>
            </a:xfrm>
            <a:prstGeom prst="rect">
              <a:avLst/>
            </a:prstGeom>
            <a:noFill/>
          </p:spPr>
        </p:pic>
      </p:grpSp>
      <p:grpSp>
        <p:nvGrpSpPr>
          <p:cNvPr id="3" name="Groep 32"/>
          <p:cNvGrpSpPr/>
          <p:nvPr/>
        </p:nvGrpSpPr>
        <p:grpSpPr>
          <a:xfrm>
            <a:off x="2051720" y="4005064"/>
            <a:ext cx="1440160" cy="1440160"/>
            <a:chOff x="2051720" y="4005064"/>
            <a:chExt cx="1440160" cy="1440160"/>
          </a:xfrm>
        </p:grpSpPr>
        <p:sp>
          <p:nvSpPr>
            <p:cNvPr id="27" name="Afgeronde rechthoek 26"/>
            <p:cNvSpPr/>
            <p:nvPr/>
          </p:nvSpPr>
          <p:spPr>
            <a:xfrm>
              <a:off x="2051720" y="4005064"/>
              <a:ext cx="1440160" cy="144016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8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6" cstate="print"/>
            <a:stretch>
              <a:fillRect/>
            </a:stretch>
          </p:blipFill>
          <p:spPr bwMode="auto">
            <a:xfrm>
              <a:off x="2267744" y="4413647"/>
              <a:ext cx="1003228" cy="686115"/>
            </a:xfrm>
            <a:prstGeom prst="rect">
              <a:avLst/>
            </a:prstGeom>
            <a:noFill/>
          </p:spPr>
        </p:pic>
      </p:grpSp>
      <p:grpSp>
        <p:nvGrpSpPr>
          <p:cNvPr id="5" name="Groep 33"/>
          <p:cNvGrpSpPr/>
          <p:nvPr/>
        </p:nvGrpSpPr>
        <p:grpSpPr>
          <a:xfrm>
            <a:off x="3779912" y="4005064"/>
            <a:ext cx="1440160" cy="1440160"/>
            <a:chOff x="3779912" y="4005064"/>
            <a:chExt cx="1440160" cy="1440160"/>
          </a:xfrm>
        </p:grpSpPr>
        <p:sp>
          <p:nvSpPr>
            <p:cNvPr id="26" name="Afgeronde rechthoek 25"/>
            <p:cNvSpPr/>
            <p:nvPr/>
          </p:nvSpPr>
          <p:spPr>
            <a:xfrm>
              <a:off x="3779912" y="4005064"/>
              <a:ext cx="1440160" cy="144016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9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7" cstate="print"/>
            <a:stretch>
              <a:fillRect/>
            </a:stretch>
          </p:blipFill>
          <p:spPr bwMode="auto">
            <a:xfrm>
              <a:off x="4067133" y="4221088"/>
              <a:ext cx="860833" cy="1089006"/>
            </a:xfrm>
            <a:prstGeom prst="rect">
              <a:avLst/>
            </a:prstGeom>
            <a:noFill/>
          </p:spPr>
        </p:pic>
      </p:grpSp>
      <p:grpSp>
        <p:nvGrpSpPr>
          <p:cNvPr id="7" name="Groep 34"/>
          <p:cNvGrpSpPr/>
          <p:nvPr/>
        </p:nvGrpSpPr>
        <p:grpSpPr>
          <a:xfrm>
            <a:off x="5508104" y="4005064"/>
            <a:ext cx="1440160" cy="1440160"/>
            <a:chOff x="5508104" y="4005064"/>
            <a:chExt cx="1440160" cy="1440160"/>
          </a:xfrm>
        </p:grpSpPr>
        <p:sp>
          <p:nvSpPr>
            <p:cNvPr id="25" name="Afgeronde rechthoek 24"/>
            <p:cNvSpPr/>
            <p:nvPr/>
          </p:nvSpPr>
          <p:spPr>
            <a:xfrm>
              <a:off x="5508104" y="4005064"/>
              <a:ext cx="1440160" cy="144016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30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8" cstate="print"/>
            <a:stretch>
              <a:fillRect/>
            </a:stretch>
          </p:blipFill>
          <p:spPr bwMode="auto">
            <a:xfrm>
              <a:off x="5724128" y="4414751"/>
              <a:ext cx="1003228" cy="701679"/>
            </a:xfrm>
            <a:prstGeom prst="rect">
              <a:avLst/>
            </a:prstGeom>
            <a:noFill/>
          </p:spPr>
        </p:pic>
      </p:grpSp>
      <p:grpSp>
        <p:nvGrpSpPr>
          <p:cNvPr id="8" name="Groep 35"/>
          <p:cNvGrpSpPr/>
          <p:nvPr/>
        </p:nvGrpSpPr>
        <p:grpSpPr>
          <a:xfrm>
            <a:off x="7236296" y="4005064"/>
            <a:ext cx="1440160" cy="1440160"/>
            <a:chOff x="7236296" y="4005064"/>
            <a:chExt cx="1440160" cy="1440160"/>
          </a:xfrm>
        </p:grpSpPr>
        <p:sp>
          <p:nvSpPr>
            <p:cNvPr id="24" name="Afgeronde rechthoek 23"/>
            <p:cNvSpPr/>
            <p:nvPr/>
          </p:nvSpPr>
          <p:spPr>
            <a:xfrm>
              <a:off x="7236296" y="4005064"/>
              <a:ext cx="1440160" cy="144016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31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9" cstate="print"/>
            <a:stretch>
              <a:fillRect/>
            </a:stretch>
          </p:blipFill>
          <p:spPr bwMode="auto">
            <a:xfrm>
              <a:off x="7452320" y="4351954"/>
              <a:ext cx="1003228" cy="809501"/>
            </a:xfrm>
            <a:prstGeom prst="rect">
              <a:avLst/>
            </a:prstGeom>
            <a:noFill/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691680" y="3429000"/>
            <a:ext cx="1176778" cy="1070603"/>
          </a:xfrm>
          <a:prstGeom prst="rect">
            <a:avLst/>
          </a:prstGeom>
        </p:spPr>
      </p:pic>
      <p:pic>
        <p:nvPicPr>
          <p:cNvPr id="19458" name="Picture 2" descr="D:\milou\website\tekeningen - kleur\thema's\dieren\kriebelbeestjes\boktor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691680" y="1916832"/>
            <a:ext cx="1090885" cy="746109"/>
          </a:xfrm>
          <a:prstGeom prst="rect">
            <a:avLst/>
          </a:prstGeom>
          <a:noFill/>
        </p:spPr>
      </p:pic>
      <p:pic>
        <p:nvPicPr>
          <p:cNvPr id="19459" name="Picture 3" descr="D:\milou\website\tekeningen - kleur\thema's\dieren\kriebelbeestjes\cocon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67544" y="1772816"/>
            <a:ext cx="1065114" cy="1096814"/>
          </a:xfrm>
          <a:prstGeom prst="rect">
            <a:avLst/>
          </a:prstGeom>
          <a:noFill/>
        </p:spPr>
      </p:pic>
      <p:pic>
        <p:nvPicPr>
          <p:cNvPr id="32" name="Picture 2" descr="D:\milou\website\tekeningen - kleur\thema's\dieren\kriebelbeestjes\boktor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987824" y="1916832"/>
            <a:ext cx="1090885" cy="746109"/>
          </a:xfrm>
          <a:prstGeom prst="rect">
            <a:avLst/>
          </a:prstGeom>
          <a:noFill/>
        </p:spPr>
      </p:pic>
      <p:pic>
        <p:nvPicPr>
          <p:cNvPr id="33" name="Picture 3" descr="D:\milou\website\tekeningen - kleur\thema's\dieren\kriebelbeestjes\cocon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211960" y="1772816"/>
            <a:ext cx="1065114" cy="1096814"/>
          </a:xfrm>
          <a:prstGeom prst="rect">
            <a:avLst/>
          </a:prstGeom>
          <a:noFill/>
        </p:spPr>
      </p:pic>
      <p:pic>
        <p:nvPicPr>
          <p:cNvPr id="34" name="Picture 2" descr="D:\milou\website\tekeningen - kleur\thema's\dieren\kriebelbeestjes\boktor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372200" y="1916832"/>
            <a:ext cx="1090885" cy="746109"/>
          </a:xfrm>
          <a:prstGeom prst="rect">
            <a:avLst/>
          </a:prstGeom>
          <a:noFill/>
        </p:spPr>
      </p:pic>
      <p:pic>
        <p:nvPicPr>
          <p:cNvPr id="35" name="Picture 3" descr="D:\milou\website\tekeningen - kleur\thema's\dieren\kriebelbeestjes\cocon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596336" y="1700808"/>
            <a:ext cx="1065114" cy="109681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323528" y="1052736"/>
            <a:ext cx="8424936" cy="244827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© www.juf-milou.nl</a:t>
            </a:r>
            <a:endParaRPr lang="nl-NL" dirty="0"/>
          </a:p>
        </p:txBody>
      </p:sp>
      <p:sp>
        <p:nvSpPr>
          <p:cNvPr id="11" name="Tekstvak 10"/>
          <p:cNvSpPr txBox="1"/>
          <p:nvPr/>
        </p:nvSpPr>
        <p:spPr>
          <a:xfrm>
            <a:off x="3707904" y="332656"/>
            <a:ext cx="2004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Vul de reeks aan.</a:t>
            </a:r>
            <a:endParaRPr lang="nl-NL" dirty="0">
              <a:latin typeface="Comic Sans MS" pitchFamily="66" charset="0"/>
            </a:endParaRPr>
          </a:p>
        </p:txBody>
      </p:sp>
      <p:sp>
        <p:nvSpPr>
          <p:cNvPr id="18" name="PIJL-RECHTS 17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16" name="Afbeelding 15" descr="vraagteke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1960" y="1628800"/>
            <a:ext cx="803727" cy="1178799"/>
          </a:xfrm>
          <a:prstGeom prst="rect">
            <a:avLst/>
          </a:prstGeom>
        </p:spPr>
      </p:pic>
      <p:grpSp>
        <p:nvGrpSpPr>
          <p:cNvPr id="2" name="Groep 32"/>
          <p:cNvGrpSpPr/>
          <p:nvPr/>
        </p:nvGrpSpPr>
        <p:grpSpPr>
          <a:xfrm>
            <a:off x="2051720" y="4005064"/>
            <a:ext cx="1440160" cy="1440160"/>
            <a:chOff x="2051720" y="4005064"/>
            <a:chExt cx="1440160" cy="1440160"/>
          </a:xfrm>
        </p:grpSpPr>
        <p:sp>
          <p:nvSpPr>
            <p:cNvPr id="27" name="Afgeronde rechthoek 26"/>
            <p:cNvSpPr/>
            <p:nvPr/>
          </p:nvSpPr>
          <p:spPr>
            <a:xfrm>
              <a:off x="2051720" y="4005064"/>
              <a:ext cx="1440160" cy="144016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8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2267744" y="4396962"/>
              <a:ext cx="1003228" cy="719486"/>
            </a:xfrm>
            <a:prstGeom prst="rect">
              <a:avLst/>
            </a:prstGeom>
            <a:noFill/>
          </p:spPr>
        </p:pic>
      </p:grpSp>
      <p:grpSp>
        <p:nvGrpSpPr>
          <p:cNvPr id="3" name="Groep 33"/>
          <p:cNvGrpSpPr/>
          <p:nvPr/>
        </p:nvGrpSpPr>
        <p:grpSpPr>
          <a:xfrm>
            <a:off x="3779912" y="4005064"/>
            <a:ext cx="1440160" cy="1440160"/>
            <a:chOff x="3779912" y="4005064"/>
            <a:chExt cx="1440160" cy="1440160"/>
          </a:xfrm>
        </p:grpSpPr>
        <p:sp>
          <p:nvSpPr>
            <p:cNvPr id="26" name="Afgeronde rechthoek 25"/>
            <p:cNvSpPr/>
            <p:nvPr/>
          </p:nvSpPr>
          <p:spPr>
            <a:xfrm>
              <a:off x="3779912" y="4005064"/>
              <a:ext cx="1440160" cy="144016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9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6" cstate="print"/>
            <a:stretch>
              <a:fillRect/>
            </a:stretch>
          </p:blipFill>
          <p:spPr bwMode="auto">
            <a:xfrm>
              <a:off x="3995936" y="4386165"/>
              <a:ext cx="1003228" cy="758852"/>
            </a:xfrm>
            <a:prstGeom prst="rect">
              <a:avLst/>
            </a:prstGeom>
            <a:noFill/>
          </p:spPr>
        </p:pic>
      </p:grpSp>
      <p:grpSp>
        <p:nvGrpSpPr>
          <p:cNvPr id="5" name="Groep 34"/>
          <p:cNvGrpSpPr/>
          <p:nvPr/>
        </p:nvGrpSpPr>
        <p:grpSpPr>
          <a:xfrm>
            <a:off x="5508104" y="4005064"/>
            <a:ext cx="1440160" cy="1440160"/>
            <a:chOff x="5508104" y="4005064"/>
            <a:chExt cx="1440160" cy="1440160"/>
          </a:xfrm>
        </p:grpSpPr>
        <p:sp>
          <p:nvSpPr>
            <p:cNvPr id="25" name="Afgeronde rechthoek 24"/>
            <p:cNvSpPr/>
            <p:nvPr/>
          </p:nvSpPr>
          <p:spPr>
            <a:xfrm>
              <a:off x="5508104" y="4005064"/>
              <a:ext cx="1440160" cy="144016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30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7" cstate="print"/>
            <a:stretch>
              <a:fillRect/>
            </a:stretch>
          </p:blipFill>
          <p:spPr bwMode="auto">
            <a:xfrm>
              <a:off x="5724128" y="4444333"/>
              <a:ext cx="1003228" cy="642516"/>
            </a:xfrm>
            <a:prstGeom prst="rect">
              <a:avLst/>
            </a:prstGeom>
            <a:noFill/>
          </p:spPr>
        </p:pic>
      </p:grpSp>
      <p:grpSp>
        <p:nvGrpSpPr>
          <p:cNvPr id="6" name="Groep 35"/>
          <p:cNvGrpSpPr/>
          <p:nvPr/>
        </p:nvGrpSpPr>
        <p:grpSpPr>
          <a:xfrm>
            <a:off x="7236296" y="4005064"/>
            <a:ext cx="1440160" cy="1440160"/>
            <a:chOff x="7236296" y="4005064"/>
            <a:chExt cx="1440160" cy="1440160"/>
          </a:xfrm>
        </p:grpSpPr>
        <p:sp>
          <p:nvSpPr>
            <p:cNvPr id="24" name="Afgeronde rechthoek 23"/>
            <p:cNvSpPr/>
            <p:nvPr/>
          </p:nvSpPr>
          <p:spPr>
            <a:xfrm>
              <a:off x="7236296" y="4005064"/>
              <a:ext cx="1440160" cy="144016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31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8" cstate="print"/>
            <a:stretch>
              <a:fillRect/>
            </a:stretch>
          </p:blipFill>
          <p:spPr bwMode="auto">
            <a:xfrm>
              <a:off x="7452320" y="4386944"/>
              <a:ext cx="1003228" cy="739522"/>
            </a:xfrm>
            <a:prstGeom prst="rect">
              <a:avLst/>
            </a:prstGeom>
            <a:noFill/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876256" y="3438517"/>
            <a:ext cx="1176778" cy="1070603"/>
          </a:xfrm>
          <a:prstGeom prst="rect">
            <a:avLst/>
          </a:prstGeom>
        </p:spPr>
      </p:pic>
      <p:grpSp>
        <p:nvGrpSpPr>
          <p:cNvPr id="7" name="Groep 31"/>
          <p:cNvGrpSpPr/>
          <p:nvPr/>
        </p:nvGrpSpPr>
        <p:grpSpPr>
          <a:xfrm>
            <a:off x="323528" y="4005064"/>
            <a:ext cx="1440160" cy="1440160"/>
            <a:chOff x="323528" y="4005064"/>
            <a:chExt cx="1440160" cy="1440160"/>
          </a:xfrm>
        </p:grpSpPr>
        <p:sp>
          <p:nvSpPr>
            <p:cNvPr id="32" name="Afgeronde rechthoek 31"/>
            <p:cNvSpPr/>
            <p:nvPr/>
          </p:nvSpPr>
          <p:spPr>
            <a:xfrm>
              <a:off x="323528" y="4005064"/>
              <a:ext cx="1440160" cy="144016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33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10" cstate="print"/>
            <a:stretch>
              <a:fillRect/>
            </a:stretch>
          </p:blipFill>
          <p:spPr bwMode="auto">
            <a:xfrm>
              <a:off x="589802" y="4212202"/>
              <a:ext cx="902728" cy="1089006"/>
            </a:xfrm>
            <a:prstGeom prst="rect">
              <a:avLst/>
            </a:prstGeom>
            <a:noFill/>
          </p:spPr>
        </p:pic>
      </p:grpSp>
      <p:pic>
        <p:nvPicPr>
          <p:cNvPr id="27650" name="Picture 2" descr="D:\milou\website\tekeningen - kleur\thema's\dieren\kriebelbeestjes\regenworm2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131840" y="1844824"/>
            <a:ext cx="976934" cy="739081"/>
          </a:xfrm>
          <a:prstGeom prst="rect">
            <a:avLst/>
          </a:prstGeom>
          <a:noFill/>
        </p:spPr>
      </p:pic>
      <p:pic>
        <p:nvPicPr>
          <p:cNvPr id="27651" name="Picture 3" descr="D:\milou\website\tekeningen - kleur\thema's\dieren\kriebelbeestjes\rups2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763688" y="1844824"/>
            <a:ext cx="1122608" cy="719410"/>
          </a:xfrm>
          <a:prstGeom prst="rect">
            <a:avLst/>
          </a:prstGeom>
          <a:noFill/>
        </p:spPr>
      </p:pic>
      <p:pic>
        <p:nvPicPr>
          <p:cNvPr id="27652" name="Picture 4" descr="D:\milou\website\tekeningen - kleur\thema's\dieren\kriebelbeestjes\slak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39552" y="1772816"/>
            <a:ext cx="1069256" cy="787901"/>
          </a:xfrm>
          <a:prstGeom prst="rect">
            <a:avLst/>
          </a:prstGeom>
          <a:noFill/>
        </p:spPr>
      </p:pic>
      <p:pic>
        <p:nvPicPr>
          <p:cNvPr id="34" name="Picture 3" descr="D:\milou\website\tekeningen - kleur\thema's\dieren\kriebelbeestjes\rups2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148064" y="1844824"/>
            <a:ext cx="1122608" cy="719410"/>
          </a:xfrm>
          <a:prstGeom prst="rect">
            <a:avLst/>
          </a:prstGeom>
          <a:noFill/>
        </p:spPr>
      </p:pic>
      <p:pic>
        <p:nvPicPr>
          <p:cNvPr id="35" name="Picture 2" descr="D:\milou\website\tekeningen - kleur\thema's\dieren\kriebelbeestjes\regenworm2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444208" y="1844824"/>
            <a:ext cx="976934" cy="739081"/>
          </a:xfrm>
          <a:prstGeom prst="rect">
            <a:avLst/>
          </a:prstGeom>
          <a:noFill/>
        </p:spPr>
      </p:pic>
      <p:pic>
        <p:nvPicPr>
          <p:cNvPr id="36" name="Picture 4" descr="D:\milou\website\tekeningen - kleur\thema's\dieren\kriebelbeestjes\slak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524328" y="1772816"/>
            <a:ext cx="1069256" cy="787901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323528" y="1052736"/>
            <a:ext cx="8424936" cy="244827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© www.juf-milou.nl</a:t>
            </a:r>
            <a:endParaRPr lang="nl-NL" dirty="0"/>
          </a:p>
        </p:txBody>
      </p:sp>
      <p:sp>
        <p:nvSpPr>
          <p:cNvPr id="11" name="Tekstvak 10"/>
          <p:cNvSpPr txBox="1"/>
          <p:nvPr/>
        </p:nvSpPr>
        <p:spPr>
          <a:xfrm>
            <a:off x="3707904" y="332656"/>
            <a:ext cx="2004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Vul de reeks aan.</a:t>
            </a:r>
            <a:endParaRPr lang="nl-NL" dirty="0">
              <a:latin typeface="Comic Sans MS" pitchFamily="66" charset="0"/>
            </a:endParaRPr>
          </a:p>
        </p:txBody>
      </p:sp>
      <p:sp>
        <p:nvSpPr>
          <p:cNvPr id="18" name="PIJL-RECHTS 17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16" name="Afbeelding 15" descr="vraagteke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72529" y="1674137"/>
            <a:ext cx="803727" cy="1178799"/>
          </a:xfrm>
          <a:prstGeom prst="rect">
            <a:avLst/>
          </a:prstGeom>
        </p:spPr>
      </p:pic>
      <p:grpSp>
        <p:nvGrpSpPr>
          <p:cNvPr id="2" name="Groep 32"/>
          <p:cNvGrpSpPr/>
          <p:nvPr/>
        </p:nvGrpSpPr>
        <p:grpSpPr>
          <a:xfrm>
            <a:off x="2051720" y="4005064"/>
            <a:ext cx="1440160" cy="1440160"/>
            <a:chOff x="2051720" y="4005064"/>
            <a:chExt cx="1440160" cy="1440160"/>
          </a:xfrm>
        </p:grpSpPr>
        <p:sp>
          <p:nvSpPr>
            <p:cNvPr id="27" name="Afgeronde rechthoek 26"/>
            <p:cNvSpPr/>
            <p:nvPr/>
          </p:nvSpPr>
          <p:spPr>
            <a:xfrm>
              <a:off x="2051720" y="4005064"/>
              <a:ext cx="1440160" cy="144016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8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2110399" y="4437112"/>
              <a:ext cx="1309473" cy="518033"/>
            </a:xfrm>
            <a:prstGeom prst="rect">
              <a:avLst/>
            </a:prstGeom>
            <a:noFill/>
          </p:spPr>
        </p:pic>
      </p:grpSp>
      <p:grpSp>
        <p:nvGrpSpPr>
          <p:cNvPr id="3" name="Groep 33"/>
          <p:cNvGrpSpPr/>
          <p:nvPr/>
        </p:nvGrpSpPr>
        <p:grpSpPr>
          <a:xfrm>
            <a:off x="3779912" y="4005064"/>
            <a:ext cx="1440160" cy="1440160"/>
            <a:chOff x="3779912" y="4005064"/>
            <a:chExt cx="1440160" cy="1440160"/>
          </a:xfrm>
        </p:grpSpPr>
        <p:sp>
          <p:nvSpPr>
            <p:cNvPr id="26" name="Afgeronde rechthoek 25"/>
            <p:cNvSpPr/>
            <p:nvPr/>
          </p:nvSpPr>
          <p:spPr>
            <a:xfrm>
              <a:off x="3779912" y="4005064"/>
              <a:ext cx="1440160" cy="144016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9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6" cstate="print"/>
            <a:stretch>
              <a:fillRect/>
            </a:stretch>
          </p:blipFill>
          <p:spPr bwMode="auto">
            <a:xfrm>
              <a:off x="3995936" y="4360840"/>
              <a:ext cx="1003228" cy="809501"/>
            </a:xfrm>
            <a:prstGeom prst="rect">
              <a:avLst/>
            </a:prstGeom>
            <a:noFill/>
          </p:spPr>
        </p:pic>
      </p:grpSp>
      <p:grpSp>
        <p:nvGrpSpPr>
          <p:cNvPr id="5" name="Groep 34"/>
          <p:cNvGrpSpPr/>
          <p:nvPr/>
        </p:nvGrpSpPr>
        <p:grpSpPr>
          <a:xfrm>
            <a:off x="5508104" y="4005064"/>
            <a:ext cx="1440160" cy="1440160"/>
            <a:chOff x="5508104" y="4005064"/>
            <a:chExt cx="1440160" cy="1440160"/>
          </a:xfrm>
        </p:grpSpPr>
        <p:sp>
          <p:nvSpPr>
            <p:cNvPr id="25" name="Afgeronde rechthoek 24"/>
            <p:cNvSpPr/>
            <p:nvPr/>
          </p:nvSpPr>
          <p:spPr>
            <a:xfrm>
              <a:off x="5508104" y="4005064"/>
              <a:ext cx="1440160" cy="144016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30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7" cstate="print"/>
            <a:stretch>
              <a:fillRect/>
            </a:stretch>
          </p:blipFill>
          <p:spPr bwMode="auto">
            <a:xfrm>
              <a:off x="5724128" y="4426264"/>
              <a:ext cx="1003228" cy="678654"/>
            </a:xfrm>
            <a:prstGeom prst="rect">
              <a:avLst/>
            </a:prstGeom>
            <a:noFill/>
          </p:spPr>
        </p:pic>
      </p:grpSp>
      <p:grpSp>
        <p:nvGrpSpPr>
          <p:cNvPr id="6" name="Groep 35"/>
          <p:cNvGrpSpPr/>
          <p:nvPr/>
        </p:nvGrpSpPr>
        <p:grpSpPr>
          <a:xfrm>
            <a:off x="7236296" y="4005064"/>
            <a:ext cx="1440160" cy="1440160"/>
            <a:chOff x="7236296" y="4005064"/>
            <a:chExt cx="1440160" cy="1440160"/>
          </a:xfrm>
        </p:grpSpPr>
        <p:sp>
          <p:nvSpPr>
            <p:cNvPr id="24" name="Afgeronde rechthoek 23"/>
            <p:cNvSpPr/>
            <p:nvPr/>
          </p:nvSpPr>
          <p:spPr>
            <a:xfrm>
              <a:off x="7236296" y="4005064"/>
              <a:ext cx="1440160" cy="144016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31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8" cstate="print"/>
            <a:stretch>
              <a:fillRect/>
            </a:stretch>
          </p:blipFill>
          <p:spPr bwMode="auto">
            <a:xfrm>
              <a:off x="7339886" y="4372325"/>
              <a:ext cx="1225496" cy="784867"/>
            </a:xfrm>
            <a:prstGeom prst="rect">
              <a:avLst/>
            </a:prstGeom>
            <a:noFill/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876256" y="3438517"/>
            <a:ext cx="1176778" cy="1070603"/>
          </a:xfrm>
          <a:prstGeom prst="rect">
            <a:avLst/>
          </a:prstGeom>
        </p:spPr>
      </p:pic>
      <p:grpSp>
        <p:nvGrpSpPr>
          <p:cNvPr id="7" name="Groep 31"/>
          <p:cNvGrpSpPr/>
          <p:nvPr/>
        </p:nvGrpSpPr>
        <p:grpSpPr>
          <a:xfrm>
            <a:off x="323528" y="4005064"/>
            <a:ext cx="1440160" cy="1440160"/>
            <a:chOff x="323528" y="4005064"/>
            <a:chExt cx="1440160" cy="1440160"/>
          </a:xfrm>
        </p:grpSpPr>
        <p:sp>
          <p:nvSpPr>
            <p:cNvPr id="32" name="Afgeronde rechthoek 31"/>
            <p:cNvSpPr/>
            <p:nvPr/>
          </p:nvSpPr>
          <p:spPr>
            <a:xfrm>
              <a:off x="323528" y="4005064"/>
              <a:ext cx="1440160" cy="144016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33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10" cstate="print"/>
            <a:stretch>
              <a:fillRect/>
            </a:stretch>
          </p:blipFill>
          <p:spPr bwMode="auto">
            <a:xfrm>
              <a:off x="567685" y="4212202"/>
              <a:ext cx="946961" cy="1089006"/>
            </a:xfrm>
            <a:prstGeom prst="rect">
              <a:avLst/>
            </a:prstGeom>
            <a:noFill/>
          </p:spPr>
        </p:pic>
      </p:grpSp>
      <p:pic>
        <p:nvPicPr>
          <p:cNvPr id="32770" name="Picture 2" descr="D:\milou\website\tekeningen - kleur\thema's\dieren\kriebelbeestjes\lieveheersbeestje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54077" y="1866020"/>
            <a:ext cx="1245915" cy="842900"/>
          </a:xfrm>
          <a:prstGeom prst="rect">
            <a:avLst/>
          </a:prstGeom>
          <a:noFill/>
        </p:spPr>
      </p:pic>
      <p:pic>
        <p:nvPicPr>
          <p:cNvPr id="32771" name="Picture 3" descr="D:\milou\website\tekeningen - kleur\thema's\dieren\kriebelbeestjes\rups2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681527" y="1825650"/>
            <a:ext cx="1378305" cy="883270"/>
          </a:xfrm>
          <a:prstGeom prst="rect">
            <a:avLst/>
          </a:prstGeom>
          <a:noFill/>
        </p:spPr>
      </p:pic>
      <p:pic>
        <p:nvPicPr>
          <p:cNvPr id="32772" name="Picture 4" descr="D:\milou\website\tekeningen - kleur\thema's\dieren\kriebelbeestjes\vlieg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67544" y="1844824"/>
            <a:ext cx="1038958" cy="838250"/>
          </a:xfrm>
          <a:prstGeom prst="rect">
            <a:avLst/>
          </a:prstGeom>
          <a:noFill/>
        </p:spPr>
      </p:pic>
      <p:pic>
        <p:nvPicPr>
          <p:cNvPr id="34" name="Picture 4" descr="D:\milou\website\tekeningen - kleur\thema's\dieren\kriebelbeestjes\vlieg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757178" y="1844824"/>
            <a:ext cx="1038958" cy="838250"/>
          </a:xfrm>
          <a:prstGeom prst="rect">
            <a:avLst/>
          </a:prstGeom>
          <a:noFill/>
        </p:spPr>
      </p:pic>
      <p:pic>
        <p:nvPicPr>
          <p:cNvPr id="35" name="Picture 2" descr="D:\milou\website\tekeningen - kleur\thema's\dieren\kriebelbeestjes\lieveheersbeestje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164288" y="1794012"/>
            <a:ext cx="1245915" cy="8429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 23"/>
          <p:cNvGrpSpPr/>
          <p:nvPr/>
        </p:nvGrpSpPr>
        <p:grpSpPr>
          <a:xfrm>
            <a:off x="1043608" y="4005064"/>
            <a:ext cx="1872208" cy="1944216"/>
            <a:chOff x="1043608" y="4005064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005064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2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4" cstate="print"/>
            <a:stretch>
              <a:fillRect/>
            </a:stretch>
          </p:blipFill>
          <p:spPr bwMode="auto">
            <a:xfrm>
              <a:off x="1115616" y="4581128"/>
              <a:ext cx="1670104" cy="660699"/>
            </a:xfrm>
            <a:prstGeom prst="rect">
              <a:avLst/>
            </a:prstGeom>
            <a:noFill/>
          </p:spPr>
        </p:pic>
      </p:grpSp>
      <p:sp>
        <p:nvSpPr>
          <p:cNvPr id="4" name="Afgeronde rechthoek 3"/>
          <p:cNvSpPr/>
          <p:nvPr/>
        </p:nvSpPr>
        <p:spPr>
          <a:xfrm>
            <a:off x="683568" y="1052736"/>
            <a:ext cx="7632848" cy="244827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© www.juf-milou.nl</a:t>
            </a:r>
            <a:endParaRPr lang="nl-NL" dirty="0"/>
          </a:p>
        </p:txBody>
      </p:sp>
      <p:sp>
        <p:nvSpPr>
          <p:cNvPr id="11" name="Tekstvak 10"/>
          <p:cNvSpPr txBox="1"/>
          <p:nvPr/>
        </p:nvSpPr>
        <p:spPr>
          <a:xfrm>
            <a:off x="3707904" y="332656"/>
            <a:ext cx="2004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Vul de reeks aan.</a:t>
            </a:r>
            <a:endParaRPr lang="nl-NL" dirty="0">
              <a:latin typeface="Comic Sans MS" pitchFamily="66" charset="0"/>
            </a:endParaRPr>
          </a:p>
        </p:txBody>
      </p:sp>
      <p:sp>
        <p:nvSpPr>
          <p:cNvPr id="18" name="PIJL-RECHTS 17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16" name="Afbeelding 15" descr="vraagteken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99792" y="1484784"/>
            <a:ext cx="1000112" cy="1466831"/>
          </a:xfrm>
          <a:prstGeom prst="rect">
            <a:avLst/>
          </a:prstGeom>
        </p:spPr>
      </p:pic>
      <p:grpSp>
        <p:nvGrpSpPr>
          <p:cNvPr id="3" name="Groep 24"/>
          <p:cNvGrpSpPr/>
          <p:nvPr/>
        </p:nvGrpSpPr>
        <p:grpSpPr>
          <a:xfrm>
            <a:off x="3491880" y="4005064"/>
            <a:ext cx="1872208" cy="1944216"/>
            <a:chOff x="3491880" y="4005064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491880" y="4005064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3" name="Picture 3" descr="D:\milou\website\tekeningen - kleur\thema's\fantasie\piraten\boei.png"/>
            <p:cNvPicPr>
              <a:picLocks noChangeAspect="1" noChangeArrowheads="1"/>
            </p:cNvPicPr>
            <p:nvPr/>
          </p:nvPicPr>
          <p:blipFill>
            <a:blip r:embed="rId6" cstate="print"/>
            <a:stretch>
              <a:fillRect/>
            </a:stretch>
          </p:blipFill>
          <p:spPr bwMode="auto">
            <a:xfrm>
              <a:off x="3779912" y="4463333"/>
              <a:ext cx="1282055" cy="969759"/>
            </a:xfrm>
            <a:prstGeom prst="rect">
              <a:avLst/>
            </a:prstGeom>
            <a:noFill/>
          </p:spPr>
        </p:pic>
      </p:grpSp>
      <p:grpSp>
        <p:nvGrpSpPr>
          <p:cNvPr id="5" name="Groep 25"/>
          <p:cNvGrpSpPr/>
          <p:nvPr/>
        </p:nvGrpSpPr>
        <p:grpSpPr>
          <a:xfrm>
            <a:off x="5940152" y="4005064"/>
            <a:ext cx="1872208" cy="1944216"/>
            <a:chOff x="5940152" y="4005064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5940152" y="4005064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028" name="Picture 4" descr="D:\milou\website\tekeningen - kleur\thema's\fantasie\piraten\zwaard 2.png"/>
            <p:cNvPicPr>
              <a:picLocks noChangeAspect="1" noChangeArrowheads="1"/>
            </p:cNvPicPr>
            <p:nvPr/>
          </p:nvPicPr>
          <p:blipFill>
            <a:blip r:embed="rId7" cstate="print"/>
            <a:stretch>
              <a:fillRect/>
            </a:stretch>
          </p:blipFill>
          <p:spPr bwMode="auto">
            <a:xfrm>
              <a:off x="6308171" y="4284361"/>
              <a:ext cx="1072141" cy="1313614"/>
            </a:xfrm>
            <a:prstGeom prst="rect">
              <a:avLst/>
            </a:prstGeom>
            <a:noFill/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508104" y="3501008"/>
            <a:ext cx="1176778" cy="1070603"/>
          </a:xfrm>
          <a:prstGeom prst="rect">
            <a:avLst/>
          </a:prstGeom>
        </p:spPr>
      </p:pic>
      <p:pic>
        <p:nvPicPr>
          <p:cNvPr id="4098" name="Picture 2" descr="D:\milou\website\tekeningen - kleur\thema's\dieren\kriebelbeestjes\rups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43608" y="1988840"/>
            <a:ext cx="1485974" cy="587593"/>
          </a:xfrm>
          <a:prstGeom prst="rect">
            <a:avLst/>
          </a:prstGeom>
          <a:noFill/>
        </p:spPr>
      </p:pic>
      <p:pic>
        <p:nvPicPr>
          <p:cNvPr id="20" name="Picture 2" descr="D:\milou\website\tekeningen - kleur\thema's\dieren\kriebelbeestjes\rups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851920" y="1988840"/>
            <a:ext cx="1485974" cy="587593"/>
          </a:xfrm>
          <a:prstGeom prst="rect">
            <a:avLst/>
          </a:prstGeom>
          <a:noFill/>
        </p:spPr>
      </p:pic>
      <p:pic>
        <p:nvPicPr>
          <p:cNvPr id="21" name="Picture 2" descr="D:\milou\website\tekeningen - kleur\thema's\dieren\kriebelbeestjes\rups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660232" y="1988840"/>
            <a:ext cx="1485974" cy="587593"/>
          </a:xfrm>
          <a:prstGeom prst="rect">
            <a:avLst/>
          </a:prstGeom>
          <a:noFill/>
        </p:spPr>
      </p:pic>
      <p:pic>
        <p:nvPicPr>
          <p:cNvPr id="4099" name="Picture 3" descr="D:\milou\website\tekeningen - kleur\thema's\dieren\kriebelbeestjes\oorwurm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436096" y="1700808"/>
            <a:ext cx="1125991" cy="1379339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323528" y="1052736"/>
            <a:ext cx="8424936" cy="244827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© www.juf-milou.nl</a:t>
            </a:r>
            <a:endParaRPr lang="nl-NL" dirty="0"/>
          </a:p>
        </p:txBody>
      </p:sp>
      <p:sp>
        <p:nvSpPr>
          <p:cNvPr id="11" name="Tekstvak 10"/>
          <p:cNvSpPr txBox="1"/>
          <p:nvPr/>
        </p:nvSpPr>
        <p:spPr>
          <a:xfrm>
            <a:off x="3707904" y="332656"/>
            <a:ext cx="2004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Vul de reeks aan.</a:t>
            </a:r>
            <a:endParaRPr lang="nl-NL" dirty="0">
              <a:latin typeface="Comic Sans MS" pitchFamily="66" charset="0"/>
            </a:endParaRPr>
          </a:p>
        </p:txBody>
      </p:sp>
      <p:sp>
        <p:nvSpPr>
          <p:cNvPr id="18" name="PIJL-RECHTS 17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16" name="Afbeelding 15" descr="vraagteke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28713" y="1628800"/>
            <a:ext cx="803727" cy="1178799"/>
          </a:xfrm>
          <a:prstGeom prst="rect">
            <a:avLst/>
          </a:prstGeom>
        </p:spPr>
      </p:pic>
      <p:grpSp>
        <p:nvGrpSpPr>
          <p:cNvPr id="2" name="Groep 31"/>
          <p:cNvGrpSpPr/>
          <p:nvPr/>
        </p:nvGrpSpPr>
        <p:grpSpPr>
          <a:xfrm>
            <a:off x="323528" y="4005064"/>
            <a:ext cx="1440160" cy="1440160"/>
            <a:chOff x="323528" y="4005064"/>
            <a:chExt cx="1440160" cy="1440160"/>
          </a:xfrm>
        </p:grpSpPr>
        <p:sp>
          <p:nvSpPr>
            <p:cNvPr id="6" name="Afgeronde rechthoek 5"/>
            <p:cNvSpPr/>
            <p:nvPr/>
          </p:nvSpPr>
          <p:spPr>
            <a:xfrm>
              <a:off x="323528" y="4005064"/>
              <a:ext cx="1440160" cy="144016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050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539552" y="4422296"/>
              <a:ext cx="1003228" cy="668818"/>
            </a:xfrm>
            <a:prstGeom prst="rect">
              <a:avLst/>
            </a:prstGeom>
            <a:noFill/>
          </p:spPr>
        </p:pic>
      </p:grpSp>
      <p:grpSp>
        <p:nvGrpSpPr>
          <p:cNvPr id="3" name="Groep 32"/>
          <p:cNvGrpSpPr/>
          <p:nvPr/>
        </p:nvGrpSpPr>
        <p:grpSpPr>
          <a:xfrm>
            <a:off x="2051720" y="4005064"/>
            <a:ext cx="1440160" cy="1440160"/>
            <a:chOff x="2051720" y="4005064"/>
            <a:chExt cx="1440160" cy="1440160"/>
          </a:xfrm>
        </p:grpSpPr>
        <p:sp>
          <p:nvSpPr>
            <p:cNvPr id="27" name="Afgeronde rechthoek 26"/>
            <p:cNvSpPr/>
            <p:nvPr/>
          </p:nvSpPr>
          <p:spPr>
            <a:xfrm>
              <a:off x="2051720" y="4005064"/>
              <a:ext cx="1440160" cy="144016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8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6" cstate="print"/>
            <a:stretch>
              <a:fillRect/>
            </a:stretch>
          </p:blipFill>
          <p:spPr bwMode="auto">
            <a:xfrm>
              <a:off x="2267744" y="4327614"/>
              <a:ext cx="1003228" cy="858182"/>
            </a:xfrm>
            <a:prstGeom prst="rect">
              <a:avLst/>
            </a:prstGeom>
            <a:noFill/>
          </p:spPr>
        </p:pic>
      </p:grpSp>
      <p:grpSp>
        <p:nvGrpSpPr>
          <p:cNvPr id="5" name="Groep 33"/>
          <p:cNvGrpSpPr/>
          <p:nvPr/>
        </p:nvGrpSpPr>
        <p:grpSpPr>
          <a:xfrm>
            <a:off x="3779912" y="4005064"/>
            <a:ext cx="1440160" cy="1440160"/>
            <a:chOff x="3779912" y="4005064"/>
            <a:chExt cx="1440160" cy="1440160"/>
          </a:xfrm>
        </p:grpSpPr>
        <p:sp>
          <p:nvSpPr>
            <p:cNvPr id="26" name="Afgeronde rechthoek 25"/>
            <p:cNvSpPr/>
            <p:nvPr/>
          </p:nvSpPr>
          <p:spPr>
            <a:xfrm>
              <a:off x="3779912" y="4005064"/>
              <a:ext cx="1440160" cy="144016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9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7" cstate="print"/>
            <a:stretch>
              <a:fillRect/>
            </a:stretch>
          </p:blipFill>
          <p:spPr bwMode="auto">
            <a:xfrm>
              <a:off x="3995936" y="4329001"/>
              <a:ext cx="1003228" cy="873179"/>
            </a:xfrm>
            <a:prstGeom prst="rect">
              <a:avLst/>
            </a:prstGeom>
            <a:noFill/>
          </p:spPr>
        </p:pic>
      </p:grpSp>
      <p:grpSp>
        <p:nvGrpSpPr>
          <p:cNvPr id="7" name="Groep 34"/>
          <p:cNvGrpSpPr/>
          <p:nvPr/>
        </p:nvGrpSpPr>
        <p:grpSpPr>
          <a:xfrm>
            <a:off x="5508104" y="4005064"/>
            <a:ext cx="1440160" cy="1440160"/>
            <a:chOff x="5508104" y="4005064"/>
            <a:chExt cx="1440160" cy="1440160"/>
          </a:xfrm>
        </p:grpSpPr>
        <p:sp>
          <p:nvSpPr>
            <p:cNvPr id="25" name="Afgeronde rechthoek 24"/>
            <p:cNvSpPr/>
            <p:nvPr/>
          </p:nvSpPr>
          <p:spPr>
            <a:xfrm>
              <a:off x="5508104" y="4005064"/>
              <a:ext cx="1440160" cy="144016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30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8" cstate="print"/>
            <a:stretch>
              <a:fillRect/>
            </a:stretch>
          </p:blipFill>
          <p:spPr bwMode="auto">
            <a:xfrm>
              <a:off x="5724128" y="4356314"/>
              <a:ext cx="1003228" cy="818554"/>
            </a:xfrm>
            <a:prstGeom prst="rect">
              <a:avLst/>
            </a:prstGeom>
            <a:noFill/>
          </p:spPr>
        </p:pic>
      </p:grpSp>
      <p:grpSp>
        <p:nvGrpSpPr>
          <p:cNvPr id="8" name="Groep 35"/>
          <p:cNvGrpSpPr/>
          <p:nvPr/>
        </p:nvGrpSpPr>
        <p:grpSpPr>
          <a:xfrm>
            <a:off x="7236296" y="4005064"/>
            <a:ext cx="1440160" cy="1440160"/>
            <a:chOff x="7236296" y="4005064"/>
            <a:chExt cx="1440160" cy="1440160"/>
          </a:xfrm>
        </p:grpSpPr>
        <p:sp>
          <p:nvSpPr>
            <p:cNvPr id="24" name="Afgeronde rechthoek 23"/>
            <p:cNvSpPr/>
            <p:nvPr/>
          </p:nvSpPr>
          <p:spPr>
            <a:xfrm>
              <a:off x="7236296" y="4005064"/>
              <a:ext cx="1440160" cy="144016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31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9" cstate="print"/>
            <a:stretch>
              <a:fillRect/>
            </a:stretch>
          </p:blipFill>
          <p:spPr bwMode="auto">
            <a:xfrm>
              <a:off x="7454232" y="4212202"/>
              <a:ext cx="999404" cy="1089006"/>
            </a:xfrm>
            <a:prstGeom prst="rect">
              <a:avLst/>
            </a:prstGeom>
            <a:noFill/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691680" y="3429000"/>
            <a:ext cx="1176778" cy="1070603"/>
          </a:xfrm>
          <a:prstGeom prst="rect">
            <a:avLst/>
          </a:prstGeom>
        </p:spPr>
      </p:pic>
      <p:pic>
        <p:nvPicPr>
          <p:cNvPr id="29698" name="Picture 2" descr="D:\milou\website\tekeningen - kleur\thema's\dieren\kriebelbeestjes\vlinder2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691680" y="1844824"/>
            <a:ext cx="845341" cy="689620"/>
          </a:xfrm>
          <a:prstGeom prst="rect">
            <a:avLst/>
          </a:prstGeom>
          <a:noFill/>
        </p:spPr>
      </p:pic>
      <p:pic>
        <p:nvPicPr>
          <p:cNvPr id="29699" name="Picture 3" descr="D:\milou\website\tekeningen - kleur\thema's\dieren\kriebelbeestjes\vlo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635896" y="1844824"/>
            <a:ext cx="905380" cy="774824"/>
          </a:xfrm>
          <a:prstGeom prst="rect">
            <a:avLst/>
          </a:prstGeom>
          <a:noFill/>
        </p:spPr>
      </p:pic>
      <p:pic>
        <p:nvPicPr>
          <p:cNvPr id="29700" name="Picture 4" descr="D:\milou\website\tekeningen - kleur\thema's\dieren\kriebelbeestjes\web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699792" y="1844824"/>
            <a:ext cx="880597" cy="766515"/>
          </a:xfrm>
          <a:prstGeom prst="rect">
            <a:avLst/>
          </a:prstGeom>
          <a:noFill/>
        </p:spPr>
      </p:pic>
      <p:pic>
        <p:nvPicPr>
          <p:cNvPr id="29701" name="Picture 5" descr="D:\milou\website\tekeningen - kleur\thema's\dieren\kriebelbeestjes\sprinkhaan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39552" y="1916832"/>
            <a:ext cx="909821" cy="606086"/>
          </a:xfrm>
          <a:prstGeom prst="rect">
            <a:avLst/>
          </a:prstGeom>
          <a:noFill/>
        </p:spPr>
      </p:pic>
      <p:pic>
        <p:nvPicPr>
          <p:cNvPr id="32" name="Picture 5" descr="D:\milou\website\tekeningen - kleur\thema's\dieren\kriebelbeestjes\sprinkhaan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644008" y="1844824"/>
            <a:ext cx="909821" cy="606086"/>
          </a:xfrm>
          <a:prstGeom prst="rect">
            <a:avLst/>
          </a:prstGeom>
          <a:noFill/>
        </p:spPr>
      </p:pic>
      <p:pic>
        <p:nvPicPr>
          <p:cNvPr id="33" name="Picture 2" descr="D:\milou\website\tekeningen - kleur\thema's\dieren\kriebelbeestjes\vlinder2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724128" y="1844824"/>
            <a:ext cx="845341" cy="689620"/>
          </a:xfrm>
          <a:prstGeom prst="rect">
            <a:avLst/>
          </a:prstGeom>
          <a:noFill/>
        </p:spPr>
      </p:pic>
      <p:pic>
        <p:nvPicPr>
          <p:cNvPr id="34" name="Picture 4" descr="D:\milou\website\tekeningen - kleur\thema's\dieren\kriebelbeestjes\web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787747" y="1772816"/>
            <a:ext cx="880597" cy="76651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323528" y="1052736"/>
            <a:ext cx="8424936" cy="244827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© www.juf-milou.nl</a:t>
            </a:r>
            <a:endParaRPr lang="nl-NL" dirty="0"/>
          </a:p>
        </p:txBody>
      </p:sp>
      <p:sp>
        <p:nvSpPr>
          <p:cNvPr id="11" name="Tekstvak 10"/>
          <p:cNvSpPr txBox="1"/>
          <p:nvPr/>
        </p:nvSpPr>
        <p:spPr>
          <a:xfrm>
            <a:off x="3707904" y="332656"/>
            <a:ext cx="2004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Vul de reeks aan.</a:t>
            </a:r>
            <a:endParaRPr lang="nl-NL" dirty="0">
              <a:latin typeface="Comic Sans MS" pitchFamily="66" charset="0"/>
            </a:endParaRPr>
          </a:p>
        </p:txBody>
      </p:sp>
      <p:sp>
        <p:nvSpPr>
          <p:cNvPr id="18" name="PIJL-RECHTS 17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16" name="Afbeelding 15" descr="vraagteke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60561" y="1700808"/>
            <a:ext cx="803727" cy="1178799"/>
          </a:xfrm>
          <a:prstGeom prst="rect">
            <a:avLst/>
          </a:prstGeom>
        </p:spPr>
      </p:pic>
      <p:grpSp>
        <p:nvGrpSpPr>
          <p:cNvPr id="2" name="Groep 32"/>
          <p:cNvGrpSpPr/>
          <p:nvPr/>
        </p:nvGrpSpPr>
        <p:grpSpPr>
          <a:xfrm>
            <a:off x="2051720" y="4005064"/>
            <a:ext cx="1440160" cy="1440160"/>
            <a:chOff x="2051720" y="4005064"/>
            <a:chExt cx="1440160" cy="1440160"/>
          </a:xfrm>
        </p:grpSpPr>
        <p:sp>
          <p:nvSpPr>
            <p:cNvPr id="27" name="Afgeronde rechthoek 26"/>
            <p:cNvSpPr/>
            <p:nvPr/>
          </p:nvSpPr>
          <p:spPr>
            <a:xfrm>
              <a:off x="2051720" y="4005064"/>
              <a:ext cx="1440160" cy="144016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8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2267744" y="4268558"/>
              <a:ext cx="1003228" cy="976295"/>
            </a:xfrm>
            <a:prstGeom prst="rect">
              <a:avLst/>
            </a:prstGeom>
            <a:noFill/>
          </p:spPr>
        </p:pic>
      </p:grpSp>
      <p:grpSp>
        <p:nvGrpSpPr>
          <p:cNvPr id="3" name="Groep 33"/>
          <p:cNvGrpSpPr/>
          <p:nvPr/>
        </p:nvGrpSpPr>
        <p:grpSpPr>
          <a:xfrm>
            <a:off x="3779912" y="4005064"/>
            <a:ext cx="1440160" cy="1440160"/>
            <a:chOff x="3779912" y="4005064"/>
            <a:chExt cx="1440160" cy="1440160"/>
          </a:xfrm>
        </p:grpSpPr>
        <p:sp>
          <p:nvSpPr>
            <p:cNvPr id="26" name="Afgeronde rechthoek 25"/>
            <p:cNvSpPr/>
            <p:nvPr/>
          </p:nvSpPr>
          <p:spPr>
            <a:xfrm>
              <a:off x="3779912" y="4005064"/>
              <a:ext cx="1440160" cy="144016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9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6" cstate="print"/>
            <a:stretch>
              <a:fillRect/>
            </a:stretch>
          </p:blipFill>
          <p:spPr bwMode="auto">
            <a:xfrm>
              <a:off x="3995936" y="4330598"/>
              <a:ext cx="1003228" cy="869986"/>
            </a:xfrm>
            <a:prstGeom prst="rect">
              <a:avLst/>
            </a:prstGeom>
            <a:noFill/>
          </p:spPr>
        </p:pic>
      </p:grpSp>
      <p:grpSp>
        <p:nvGrpSpPr>
          <p:cNvPr id="5" name="Groep 34"/>
          <p:cNvGrpSpPr/>
          <p:nvPr/>
        </p:nvGrpSpPr>
        <p:grpSpPr>
          <a:xfrm>
            <a:off x="5508104" y="4005064"/>
            <a:ext cx="1440160" cy="1440160"/>
            <a:chOff x="5508104" y="4005064"/>
            <a:chExt cx="1440160" cy="1440160"/>
          </a:xfrm>
        </p:grpSpPr>
        <p:sp>
          <p:nvSpPr>
            <p:cNvPr id="25" name="Afgeronde rechthoek 24"/>
            <p:cNvSpPr/>
            <p:nvPr/>
          </p:nvSpPr>
          <p:spPr>
            <a:xfrm>
              <a:off x="5508104" y="4005064"/>
              <a:ext cx="1440160" cy="144016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30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7" cstate="print"/>
            <a:stretch>
              <a:fillRect/>
            </a:stretch>
          </p:blipFill>
          <p:spPr bwMode="auto">
            <a:xfrm>
              <a:off x="5724128" y="4231352"/>
              <a:ext cx="1003228" cy="1068478"/>
            </a:xfrm>
            <a:prstGeom prst="rect">
              <a:avLst/>
            </a:prstGeom>
            <a:noFill/>
          </p:spPr>
        </p:pic>
      </p:grpSp>
      <p:grpSp>
        <p:nvGrpSpPr>
          <p:cNvPr id="6" name="Groep 35"/>
          <p:cNvGrpSpPr/>
          <p:nvPr/>
        </p:nvGrpSpPr>
        <p:grpSpPr>
          <a:xfrm>
            <a:off x="7236296" y="4005064"/>
            <a:ext cx="1440160" cy="1440160"/>
            <a:chOff x="7236296" y="4005064"/>
            <a:chExt cx="1440160" cy="1440160"/>
          </a:xfrm>
        </p:grpSpPr>
        <p:sp>
          <p:nvSpPr>
            <p:cNvPr id="24" name="Afgeronde rechthoek 23"/>
            <p:cNvSpPr/>
            <p:nvPr/>
          </p:nvSpPr>
          <p:spPr>
            <a:xfrm>
              <a:off x="7236296" y="4005064"/>
              <a:ext cx="1440160" cy="144016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31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8" cstate="print"/>
            <a:stretch>
              <a:fillRect/>
            </a:stretch>
          </p:blipFill>
          <p:spPr bwMode="auto">
            <a:xfrm>
              <a:off x="7523517" y="4212202"/>
              <a:ext cx="860833" cy="1089006"/>
            </a:xfrm>
            <a:prstGeom prst="rect">
              <a:avLst/>
            </a:prstGeom>
            <a:noFill/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148064" y="3429000"/>
            <a:ext cx="1176778" cy="1070603"/>
          </a:xfrm>
          <a:prstGeom prst="rect">
            <a:avLst/>
          </a:prstGeom>
        </p:spPr>
      </p:pic>
      <p:grpSp>
        <p:nvGrpSpPr>
          <p:cNvPr id="7" name="Groep 31"/>
          <p:cNvGrpSpPr/>
          <p:nvPr/>
        </p:nvGrpSpPr>
        <p:grpSpPr>
          <a:xfrm>
            <a:off x="323528" y="4005064"/>
            <a:ext cx="1440160" cy="1440160"/>
            <a:chOff x="323528" y="4005064"/>
            <a:chExt cx="1440160" cy="1440160"/>
          </a:xfrm>
        </p:grpSpPr>
        <p:sp>
          <p:nvSpPr>
            <p:cNvPr id="35" name="Afgeronde rechthoek 34"/>
            <p:cNvSpPr/>
            <p:nvPr/>
          </p:nvSpPr>
          <p:spPr>
            <a:xfrm>
              <a:off x="323528" y="4005064"/>
              <a:ext cx="1440160" cy="144016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36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10" cstate="print"/>
            <a:stretch>
              <a:fillRect/>
            </a:stretch>
          </p:blipFill>
          <p:spPr bwMode="auto">
            <a:xfrm>
              <a:off x="539552" y="4271811"/>
              <a:ext cx="1003228" cy="969787"/>
            </a:xfrm>
            <a:prstGeom prst="rect">
              <a:avLst/>
            </a:prstGeom>
            <a:noFill/>
          </p:spPr>
        </p:pic>
      </p:grpSp>
      <p:pic>
        <p:nvPicPr>
          <p:cNvPr id="31746" name="Picture 2" descr="D:\milou\website\tekeningen - kleur\thema's\dieren\kriebelbeestjes\bijenkorf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67545" y="1916832"/>
            <a:ext cx="1028448" cy="891530"/>
          </a:xfrm>
          <a:prstGeom prst="rect">
            <a:avLst/>
          </a:prstGeom>
          <a:noFill/>
        </p:spPr>
      </p:pic>
      <p:pic>
        <p:nvPicPr>
          <p:cNvPr id="31747" name="Picture 3" descr="D:\milou\website\tekeningen - kleur\thema's\dieren\kriebelbeestjes\zilvervisje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619672" y="1700808"/>
            <a:ext cx="1038618" cy="1106736"/>
          </a:xfrm>
          <a:prstGeom prst="rect">
            <a:avLst/>
          </a:prstGeom>
          <a:noFill/>
        </p:spPr>
      </p:pic>
      <p:pic>
        <p:nvPicPr>
          <p:cNvPr id="31748" name="Picture 4" descr="D:\milou\website\tekeningen - kleur\thema's\dieren\kriebelbeestjes\vlinder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627784" y="1772816"/>
            <a:ext cx="1084859" cy="1055812"/>
          </a:xfrm>
          <a:prstGeom prst="rect">
            <a:avLst/>
          </a:prstGeom>
          <a:noFill/>
        </p:spPr>
      </p:pic>
      <p:pic>
        <p:nvPicPr>
          <p:cNvPr id="32" name="Picture 2" descr="D:\milou\website\tekeningen - kleur\thema's\dieren\kriebelbeestjes\bijenkorf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903592" y="1844824"/>
            <a:ext cx="1028448" cy="891530"/>
          </a:xfrm>
          <a:prstGeom prst="rect">
            <a:avLst/>
          </a:prstGeom>
          <a:noFill/>
        </p:spPr>
      </p:pic>
      <p:pic>
        <p:nvPicPr>
          <p:cNvPr id="33" name="Picture 2" descr="D:\milou\website\tekeningen - kleur\thema's\dieren\kriebelbeestjes\bijenkorf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055720" y="1844824"/>
            <a:ext cx="1028448" cy="891530"/>
          </a:xfrm>
          <a:prstGeom prst="rect">
            <a:avLst/>
          </a:prstGeom>
          <a:noFill/>
        </p:spPr>
      </p:pic>
      <p:pic>
        <p:nvPicPr>
          <p:cNvPr id="37" name="Picture 4" descr="D:\milou\website\tekeningen - kleur\thema's\dieren\kriebelbeestjes\vlinder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380312" y="1700808"/>
            <a:ext cx="1084859" cy="1055812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fgeronde rechthoek 3"/>
          <p:cNvSpPr/>
          <p:nvPr/>
        </p:nvSpPr>
        <p:spPr>
          <a:xfrm>
            <a:off x="323528" y="1052736"/>
            <a:ext cx="8424936" cy="244827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© www.juf-milou.nl</a:t>
            </a:r>
            <a:endParaRPr lang="nl-NL" dirty="0"/>
          </a:p>
        </p:txBody>
      </p:sp>
      <p:sp>
        <p:nvSpPr>
          <p:cNvPr id="11" name="Tekstvak 10"/>
          <p:cNvSpPr txBox="1"/>
          <p:nvPr/>
        </p:nvSpPr>
        <p:spPr>
          <a:xfrm>
            <a:off x="3707904" y="332656"/>
            <a:ext cx="2004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Vul de reeks aan.</a:t>
            </a:r>
            <a:endParaRPr lang="nl-NL" dirty="0">
              <a:latin typeface="Comic Sans MS" pitchFamily="66" charset="0"/>
            </a:endParaRPr>
          </a:p>
        </p:txBody>
      </p:sp>
      <p:sp>
        <p:nvSpPr>
          <p:cNvPr id="18" name="PIJL-RECHTS 17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16" name="Afbeelding 15" descr="vraagteke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56705" y="1628800"/>
            <a:ext cx="803727" cy="1178799"/>
          </a:xfrm>
          <a:prstGeom prst="rect">
            <a:avLst/>
          </a:prstGeom>
        </p:spPr>
      </p:pic>
      <p:grpSp>
        <p:nvGrpSpPr>
          <p:cNvPr id="2" name="Groep 31"/>
          <p:cNvGrpSpPr/>
          <p:nvPr/>
        </p:nvGrpSpPr>
        <p:grpSpPr>
          <a:xfrm>
            <a:off x="323528" y="4005064"/>
            <a:ext cx="1440160" cy="1440160"/>
            <a:chOff x="323528" y="4005064"/>
            <a:chExt cx="1440160" cy="1440160"/>
          </a:xfrm>
        </p:grpSpPr>
        <p:sp>
          <p:nvSpPr>
            <p:cNvPr id="6" name="Afgeronde rechthoek 5"/>
            <p:cNvSpPr/>
            <p:nvPr/>
          </p:nvSpPr>
          <p:spPr>
            <a:xfrm>
              <a:off x="323528" y="4005064"/>
              <a:ext cx="1440160" cy="144016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050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539552" y="4297964"/>
              <a:ext cx="1003228" cy="917481"/>
            </a:xfrm>
            <a:prstGeom prst="rect">
              <a:avLst/>
            </a:prstGeom>
            <a:noFill/>
          </p:spPr>
        </p:pic>
      </p:grpSp>
      <p:grpSp>
        <p:nvGrpSpPr>
          <p:cNvPr id="3" name="Groep 32"/>
          <p:cNvGrpSpPr/>
          <p:nvPr/>
        </p:nvGrpSpPr>
        <p:grpSpPr>
          <a:xfrm>
            <a:off x="2051720" y="4005064"/>
            <a:ext cx="1440160" cy="1440160"/>
            <a:chOff x="2051720" y="4005064"/>
            <a:chExt cx="1440160" cy="1440160"/>
          </a:xfrm>
        </p:grpSpPr>
        <p:sp>
          <p:nvSpPr>
            <p:cNvPr id="27" name="Afgeronde rechthoek 26"/>
            <p:cNvSpPr/>
            <p:nvPr/>
          </p:nvSpPr>
          <p:spPr>
            <a:xfrm>
              <a:off x="2051720" y="4005064"/>
              <a:ext cx="1440160" cy="144016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8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6" cstate="print"/>
            <a:stretch>
              <a:fillRect/>
            </a:stretch>
          </p:blipFill>
          <p:spPr bwMode="auto">
            <a:xfrm>
              <a:off x="2267744" y="4313418"/>
              <a:ext cx="1003228" cy="886573"/>
            </a:xfrm>
            <a:prstGeom prst="rect">
              <a:avLst/>
            </a:prstGeom>
            <a:noFill/>
          </p:spPr>
        </p:pic>
      </p:grpSp>
      <p:grpSp>
        <p:nvGrpSpPr>
          <p:cNvPr id="5" name="Groep 33"/>
          <p:cNvGrpSpPr/>
          <p:nvPr/>
        </p:nvGrpSpPr>
        <p:grpSpPr>
          <a:xfrm>
            <a:off x="3779912" y="4005064"/>
            <a:ext cx="1440160" cy="1440160"/>
            <a:chOff x="3779912" y="4005064"/>
            <a:chExt cx="1440160" cy="1440160"/>
          </a:xfrm>
        </p:grpSpPr>
        <p:sp>
          <p:nvSpPr>
            <p:cNvPr id="26" name="Afgeronde rechthoek 25"/>
            <p:cNvSpPr/>
            <p:nvPr/>
          </p:nvSpPr>
          <p:spPr>
            <a:xfrm>
              <a:off x="3779912" y="4005064"/>
              <a:ext cx="1440160" cy="144016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9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7" cstate="print"/>
            <a:stretch>
              <a:fillRect/>
            </a:stretch>
          </p:blipFill>
          <p:spPr bwMode="auto">
            <a:xfrm>
              <a:off x="3995936" y="4360840"/>
              <a:ext cx="1003228" cy="809501"/>
            </a:xfrm>
            <a:prstGeom prst="rect">
              <a:avLst/>
            </a:prstGeom>
            <a:noFill/>
          </p:spPr>
        </p:pic>
      </p:grpSp>
      <p:grpSp>
        <p:nvGrpSpPr>
          <p:cNvPr id="7" name="Groep 34"/>
          <p:cNvGrpSpPr/>
          <p:nvPr/>
        </p:nvGrpSpPr>
        <p:grpSpPr>
          <a:xfrm>
            <a:off x="5508104" y="4005064"/>
            <a:ext cx="1440160" cy="1440160"/>
            <a:chOff x="5508104" y="4005064"/>
            <a:chExt cx="1440160" cy="1440160"/>
          </a:xfrm>
        </p:grpSpPr>
        <p:sp>
          <p:nvSpPr>
            <p:cNvPr id="25" name="Afgeronde rechthoek 24"/>
            <p:cNvSpPr/>
            <p:nvPr/>
          </p:nvSpPr>
          <p:spPr>
            <a:xfrm>
              <a:off x="5508104" y="4005064"/>
              <a:ext cx="1440160" cy="144016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30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8" cstate="print"/>
            <a:stretch>
              <a:fillRect/>
            </a:stretch>
          </p:blipFill>
          <p:spPr bwMode="auto">
            <a:xfrm>
              <a:off x="5752261" y="4221088"/>
              <a:ext cx="946961" cy="1089006"/>
            </a:xfrm>
            <a:prstGeom prst="rect">
              <a:avLst/>
            </a:prstGeom>
            <a:noFill/>
          </p:spPr>
        </p:pic>
      </p:grpSp>
      <p:grpSp>
        <p:nvGrpSpPr>
          <p:cNvPr id="8" name="Groep 35"/>
          <p:cNvGrpSpPr/>
          <p:nvPr/>
        </p:nvGrpSpPr>
        <p:grpSpPr>
          <a:xfrm>
            <a:off x="7236296" y="4005064"/>
            <a:ext cx="1440160" cy="1440160"/>
            <a:chOff x="7236296" y="4005064"/>
            <a:chExt cx="1440160" cy="1440160"/>
          </a:xfrm>
        </p:grpSpPr>
        <p:sp>
          <p:nvSpPr>
            <p:cNvPr id="24" name="Afgeronde rechthoek 23"/>
            <p:cNvSpPr/>
            <p:nvPr/>
          </p:nvSpPr>
          <p:spPr>
            <a:xfrm>
              <a:off x="7236296" y="4005064"/>
              <a:ext cx="1440160" cy="144016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31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9" cstate="print"/>
            <a:stretch>
              <a:fillRect/>
            </a:stretch>
          </p:blipFill>
          <p:spPr bwMode="auto">
            <a:xfrm>
              <a:off x="7452320" y="4413647"/>
              <a:ext cx="1003228" cy="686115"/>
            </a:xfrm>
            <a:prstGeom prst="rect">
              <a:avLst/>
            </a:prstGeom>
            <a:noFill/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419872" y="3429000"/>
            <a:ext cx="1176778" cy="1070603"/>
          </a:xfrm>
          <a:prstGeom prst="rect">
            <a:avLst/>
          </a:prstGeom>
        </p:spPr>
      </p:pic>
      <p:pic>
        <p:nvPicPr>
          <p:cNvPr id="30722" name="Picture 2" descr="D:\milou\website\tekeningen - kleur\thema's\dieren\kriebelbeestjes\vlieg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016524" y="1884346"/>
            <a:ext cx="843508" cy="680558"/>
          </a:xfrm>
          <a:prstGeom prst="rect">
            <a:avLst/>
          </a:prstGeom>
          <a:noFill/>
        </p:spPr>
      </p:pic>
      <p:pic>
        <p:nvPicPr>
          <p:cNvPr id="30723" name="Picture 3" descr="D:\milou\website\tekeningen - kleur\thema's\dieren\kriebelbeestjes\wesp2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035584" y="1916832"/>
            <a:ext cx="760552" cy="672579"/>
          </a:xfrm>
          <a:prstGeom prst="rect">
            <a:avLst/>
          </a:prstGeom>
          <a:noFill/>
        </p:spPr>
      </p:pic>
      <p:pic>
        <p:nvPicPr>
          <p:cNvPr id="30724" name="Picture 4" descr="D:\milou\website\tekeningen - kleur\thema's\dieren\kriebelbeestjes\teek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989416" y="1916832"/>
            <a:ext cx="742824" cy="679500"/>
          </a:xfrm>
          <a:prstGeom prst="rect">
            <a:avLst/>
          </a:prstGeom>
          <a:noFill/>
        </p:spPr>
      </p:pic>
      <p:pic>
        <p:nvPicPr>
          <p:cNvPr id="30725" name="Picture 5" descr="D:\milou\website\tekeningen - kleur\thema's\dieren\kriebelbeestjes\tor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950248" y="1894191"/>
            <a:ext cx="646088" cy="742721"/>
          </a:xfrm>
          <a:prstGeom prst="rect">
            <a:avLst/>
          </a:prstGeom>
          <a:noFill/>
        </p:spPr>
      </p:pic>
      <p:pic>
        <p:nvPicPr>
          <p:cNvPr id="32" name="Picture 5" descr="D:\milou\website\tekeningen - kleur\thema's\dieren\kriebelbeestjes\tor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131840" y="1844824"/>
            <a:ext cx="646088" cy="742721"/>
          </a:xfrm>
          <a:prstGeom prst="rect">
            <a:avLst/>
          </a:prstGeom>
          <a:noFill/>
        </p:spPr>
      </p:pic>
      <p:pic>
        <p:nvPicPr>
          <p:cNvPr id="33" name="Picture 4" descr="D:\milou\website\tekeningen - kleur\thema's\dieren\kriebelbeestjes\teek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267744" y="1916832"/>
            <a:ext cx="742824" cy="679500"/>
          </a:xfrm>
          <a:prstGeom prst="rect">
            <a:avLst/>
          </a:prstGeom>
          <a:noFill/>
        </p:spPr>
      </p:pic>
      <p:pic>
        <p:nvPicPr>
          <p:cNvPr id="34" name="Picture 3" descr="D:\milou\website\tekeningen - kleur\thema's\dieren\kriebelbeestjes\wesp2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331640" y="1916832"/>
            <a:ext cx="760552" cy="672579"/>
          </a:xfrm>
          <a:prstGeom prst="rect">
            <a:avLst/>
          </a:prstGeom>
          <a:noFill/>
        </p:spPr>
      </p:pic>
      <p:pic>
        <p:nvPicPr>
          <p:cNvPr id="35" name="Picture 2" descr="D:\milou\website\tekeningen - kleur\thema's\dieren\kriebelbeestjes\vlieg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95536" y="1916832"/>
            <a:ext cx="843508" cy="68055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© www.juf-milou.nl</a:t>
            </a:r>
            <a:endParaRPr lang="nl-NL" dirty="0"/>
          </a:p>
        </p:txBody>
      </p:sp>
      <p:sp>
        <p:nvSpPr>
          <p:cNvPr id="3" name="Rechthoek 2"/>
          <p:cNvSpPr/>
          <p:nvPr/>
        </p:nvSpPr>
        <p:spPr>
          <a:xfrm>
            <a:off x="683568" y="2348880"/>
            <a:ext cx="792087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96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Goed gedaan!</a:t>
            </a:r>
            <a:endParaRPr lang="nl-NL" sz="96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92D05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5" name="Actieknop: Introductiepagina 4">
            <a:hlinkClick r:id="" action="ppaction://hlinkshowjump?jump=firstslide" highlightClick="1"/>
          </p:cNvPr>
          <p:cNvSpPr/>
          <p:nvPr/>
        </p:nvSpPr>
        <p:spPr>
          <a:xfrm>
            <a:off x="7812360" y="5589240"/>
            <a:ext cx="1080120" cy="1052736"/>
          </a:xfrm>
          <a:prstGeom prst="actionButtonHome">
            <a:avLst/>
          </a:prstGeom>
          <a:solidFill>
            <a:srgbClr val="0070C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rgbClr val="0070C0"/>
              </a:solidFill>
            </a:endParaRPr>
          </a:p>
        </p:txBody>
      </p:sp>
      <p:pic>
        <p:nvPicPr>
          <p:cNvPr id="17410" name="Picture 2" descr="D:\milou\website\tekeningen - kleur\thema's\dieren\kriebelbeestjes\mi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332656"/>
            <a:ext cx="1302444" cy="1259155"/>
          </a:xfrm>
          <a:prstGeom prst="rect">
            <a:avLst/>
          </a:prstGeom>
          <a:noFill/>
        </p:spPr>
      </p:pic>
      <p:pic>
        <p:nvPicPr>
          <p:cNvPr id="17411" name="Picture 3" descr="D:\milou\website\tekeningen - kleur\thema's\dieren\kriebelbeestjes\honingraa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340768"/>
            <a:ext cx="1189923" cy="1197124"/>
          </a:xfrm>
          <a:prstGeom prst="rect">
            <a:avLst/>
          </a:prstGeom>
          <a:noFill/>
        </p:spPr>
      </p:pic>
      <p:pic>
        <p:nvPicPr>
          <p:cNvPr id="17412" name="Picture 4" descr="D:\milou\website\tekeningen - kleur\thema's\dieren\kriebelbeestjes\lieveheersbeestj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332656"/>
            <a:ext cx="1702994" cy="1152128"/>
          </a:xfrm>
          <a:prstGeom prst="rect">
            <a:avLst/>
          </a:prstGeom>
          <a:noFill/>
        </p:spPr>
      </p:pic>
      <p:pic>
        <p:nvPicPr>
          <p:cNvPr id="17413" name="Picture 5" descr="D:\milou\website\tekeningen - kleur\thema's\dieren\kriebelbeestjes\regenworm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1340768"/>
            <a:ext cx="1656184" cy="1122152"/>
          </a:xfrm>
          <a:prstGeom prst="rect">
            <a:avLst/>
          </a:prstGeom>
          <a:noFill/>
        </p:spPr>
      </p:pic>
      <p:pic>
        <p:nvPicPr>
          <p:cNvPr id="17414" name="Picture 6" descr="D:\milou\website\tekeningen - kleur\thema's\dieren\kriebelbeestjes\spin3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4797152"/>
            <a:ext cx="1712333" cy="1590616"/>
          </a:xfrm>
          <a:prstGeom prst="rect">
            <a:avLst/>
          </a:prstGeom>
          <a:noFill/>
        </p:spPr>
      </p:pic>
      <p:pic>
        <p:nvPicPr>
          <p:cNvPr id="17415" name="Picture 7" descr="D:\milou\website\tekeningen - kleur\thema's\dieren\kriebelbeestjes\sprinkhaan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43808" y="4149080"/>
            <a:ext cx="1547092" cy="1030610"/>
          </a:xfrm>
          <a:prstGeom prst="rect">
            <a:avLst/>
          </a:prstGeom>
          <a:noFill/>
        </p:spPr>
      </p:pic>
      <p:pic>
        <p:nvPicPr>
          <p:cNvPr id="17416" name="Picture 8" descr="D:\milou\website\tekeningen - kleur\thema's\dieren\kriebelbeestjes\tor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80111" y="4941168"/>
            <a:ext cx="1172777" cy="1348185"/>
          </a:xfrm>
          <a:prstGeom prst="rect">
            <a:avLst/>
          </a:prstGeom>
          <a:noFill/>
        </p:spPr>
      </p:pic>
      <p:pic>
        <p:nvPicPr>
          <p:cNvPr id="17417" name="Picture 9" descr="D:\milou\website\tekeningen - kleur\thema's\dieren\kriebelbeestjes\wesp2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flipH="1">
            <a:off x="7020272" y="3861048"/>
            <a:ext cx="1336820" cy="118219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 23"/>
          <p:cNvGrpSpPr/>
          <p:nvPr/>
        </p:nvGrpSpPr>
        <p:grpSpPr>
          <a:xfrm>
            <a:off x="1043608" y="4005064"/>
            <a:ext cx="1872208" cy="1944216"/>
            <a:chOff x="1043608" y="4005064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005064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2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4" cstate="print"/>
            <a:stretch>
              <a:fillRect/>
            </a:stretch>
          </p:blipFill>
          <p:spPr bwMode="auto">
            <a:xfrm>
              <a:off x="1467817" y="4293096"/>
              <a:ext cx="1152775" cy="1390650"/>
            </a:xfrm>
            <a:prstGeom prst="rect">
              <a:avLst/>
            </a:prstGeom>
            <a:noFill/>
          </p:spPr>
        </p:pic>
      </p:grpSp>
      <p:sp>
        <p:nvSpPr>
          <p:cNvPr id="4" name="Afgeronde rechthoek 3"/>
          <p:cNvSpPr/>
          <p:nvPr/>
        </p:nvSpPr>
        <p:spPr>
          <a:xfrm>
            <a:off x="683568" y="1052736"/>
            <a:ext cx="7632848" cy="244827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© www.juf-milou.nl</a:t>
            </a:r>
            <a:endParaRPr lang="nl-NL" dirty="0"/>
          </a:p>
        </p:txBody>
      </p:sp>
      <p:sp>
        <p:nvSpPr>
          <p:cNvPr id="11" name="Tekstvak 10"/>
          <p:cNvSpPr txBox="1"/>
          <p:nvPr/>
        </p:nvSpPr>
        <p:spPr>
          <a:xfrm>
            <a:off x="3707904" y="332656"/>
            <a:ext cx="2004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Vul de reeks aan.</a:t>
            </a:r>
            <a:endParaRPr lang="nl-NL" dirty="0">
              <a:latin typeface="Comic Sans MS" pitchFamily="66" charset="0"/>
            </a:endParaRPr>
          </a:p>
        </p:txBody>
      </p:sp>
      <p:sp>
        <p:nvSpPr>
          <p:cNvPr id="18" name="PIJL-RECHTS 17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16" name="Afbeelding 15" descr="vraagteken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20272" y="1484784"/>
            <a:ext cx="1000112" cy="1466831"/>
          </a:xfrm>
          <a:prstGeom prst="rect">
            <a:avLst/>
          </a:prstGeom>
        </p:spPr>
      </p:pic>
      <p:grpSp>
        <p:nvGrpSpPr>
          <p:cNvPr id="3" name="Groep 24"/>
          <p:cNvGrpSpPr/>
          <p:nvPr/>
        </p:nvGrpSpPr>
        <p:grpSpPr>
          <a:xfrm>
            <a:off x="3491880" y="4005064"/>
            <a:ext cx="1872208" cy="1944216"/>
            <a:chOff x="3491880" y="4005064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491880" y="4005064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3" name="Picture 3" descr="D:\milou\website\tekeningen - kleur\thema's\fantasie\piraten\boei.png"/>
            <p:cNvPicPr>
              <a:picLocks noChangeAspect="1" noChangeArrowheads="1"/>
            </p:cNvPicPr>
            <p:nvPr/>
          </p:nvPicPr>
          <p:blipFill>
            <a:blip r:embed="rId6" cstate="print"/>
            <a:stretch>
              <a:fillRect/>
            </a:stretch>
          </p:blipFill>
          <p:spPr bwMode="auto">
            <a:xfrm>
              <a:off x="3911270" y="4307185"/>
              <a:ext cx="1019338" cy="1282055"/>
            </a:xfrm>
            <a:prstGeom prst="rect">
              <a:avLst/>
            </a:prstGeom>
            <a:noFill/>
          </p:spPr>
        </p:pic>
      </p:grpSp>
      <p:grpSp>
        <p:nvGrpSpPr>
          <p:cNvPr id="5" name="Groep 25"/>
          <p:cNvGrpSpPr/>
          <p:nvPr/>
        </p:nvGrpSpPr>
        <p:grpSpPr>
          <a:xfrm>
            <a:off x="5940152" y="4005064"/>
            <a:ext cx="1872208" cy="1944216"/>
            <a:chOff x="5940152" y="4005064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5940152" y="4005064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028" name="Picture 4" descr="D:\milou\website\tekeningen - kleur\thema's\fantasie\piraten\zwaard 2.png"/>
            <p:cNvPicPr>
              <a:picLocks noChangeAspect="1" noChangeArrowheads="1"/>
            </p:cNvPicPr>
            <p:nvPr/>
          </p:nvPicPr>
          <p:blipFill>
            <a:blip r:embed="rId7" cstate="print"/>
            <a:stretch>
              <a:fillRect/>
            </a:stretch>
          </p:blipFill>
          <p:spPr bwMode="auto">
            <a:xfrm>
              <a:off x="6329217" y="4221088"/>
              <a:ext cx="1030048" cy="1440161"/>
            </a:xfrm>
            <a:prstGeom prst="rect">
              <a:avLst/>
            </a:prstGeom>
            <a:noFill/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508104" y="3501008"/>
            <a:ext cx="1176778" cy="1070603"/>
          </a:xfrm>
          <a:prstGeom prst="rect">
            <a:avLst/>
          </a:prstGeom>
        </p:spPr>
      </p:pic>
      <p:pic>
        <p:nvPicPr>
          <p:cNvPr id="7170" name="Picture 2" descr="D:\milou\website\tekeningen - kleur\thema's\dieren\kriebelbeestjes\insect2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71600" y="1772816"/>
            <a:ext cx="821854" cy="1149276"/>
          </a:xfrm>
          <a:prstGeom prst="rect">
            <a:avLst/>
          </a:prstGeom>
          <a:noFill/>
        </p:spPr>
      </p:pic>
      <p:pic>
        <p:nvPicPr>
          <p:cNvPr id="7171" name="Picture 3" descr="D:\milou\website\tekeningen - kleur\thema's\dieren\kriebelbeestjes\slak2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907704" y="1844824"/>
            <a:ext cx="901976" cy="1088207"/>
          </a:xfrm>
          <a:prstGeom prst="rect">
            <a:avLst/>
          </a:prstGeom>
          <a:noFill/>
        </p:spPr>
      </p:pic>
      <p:pic>
        <p:nvPicPr>
          <p:cNvPr id="20" name="Picture 2" descr="D:\milou\website\tekeningen - kleur\thema's\dieren\kriebelbeestjes\insect2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987824" y="1772816"/>
            <a:ext cx="821854" cy="1149276"/>
          </a:xfrm>
          <a:prstGeom prst="rect">
            <a:avLst/>
          </a:prstGeom>
          <a:noFill/>
        </p:spPr>
      </p:pic>
      <p:pic>
        <p:nvPicPr>
          <p:cNvPr id="7172" name="Picture 4" descr="D:\milou\website\tekeningen - kleur\thema's\dieren\kriebelbeestjes\naaktslak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923928" y="1916832"/>
            <a:ext cx="804119" cy="1011982"/>
          </a:xfrm>
          <a:prstGeom prst="rect">
            <a:avLst/>
          </a:prstGeom>
          <a:noFill/>
        </p:spPr>
      </p:pic>
      <p:pic>
        <p:nvPicPr>
          <p:cNvPr id="21" name="Picture 2" descr="D:\milou\website\tekeningen - kleur\thema's\dieren\kriebelbeestjes\insect2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932040" y="1772816"/>
            <a:ext cx="821854" cy="1149276"/>
          </a:xfrm>
          <a:prstGeom prst="rect">
            <a:avLst/>
          </a:prstGeom>
          <a:noFill/>
        </p:spPr>
      </p:pic>
      <p:pic>
        <p:nvPicPr>
          <p:cNvPr id="24" name="Picture 3" descr="D:\milou\website\tekeningen - kleur\thema's\dieren\kriebelbeestjes\slak2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868144" y="1772816"/>
            <a:ext cx="901976" cy="1088207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 23"/>
          <p:cNvGrpSpPr/>
          <p:nvPr/>
        </p:nvGrpSpPr>
        <p:grpSpPr>
          <a:xfrm>
            <a:off x="1043608" y="4005064"/>
            <a:ext cx="1872208" cy="1944216"/>
            <a:chOff x="1043608" y="4005064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005064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2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4" cstate="print"/>
            <a:stretch>
              <a:fillRect/>
            </a:stretch>
          </p:blipFill>
          <p:spPr bwMode="auto">
            <a:xfrm>
              <a:off x="1416901" y="4293096"/>
              <a:ext cx="1254607" cy="1390650"/>
            </a:xfrm>
            <a:prstGeom prst="rect">
              <a:avLst/>
            </a:prstGeom>
            <a:noFill/>
          </p:spPr>
        </p:pic>
      </p:grpSp>
      <p:sp>
        <p:nvSpPr>
          <p:cNvPr id="4" name="Afgeronde rechthoek 3"/>
          <p:cNvSpPr/>
          <p:nvPr/>
        </p:nvSpPr>
        <p:spPr>
          <a:xfrm>
            <a:off x="683568" y="1052736"/>
            <a:ext cx="7632848" cy="244827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© www.juf-milou.nl</a:t>
            </a:r>
            <a:endParaRPr lang="nl-NL" dirty="0"/>
          </a:p>
        </p:txBody>
      </p:sp>
      <p:sp>
        <p:nvSpPr>
          <p:cNvPr id="11" name="Tekstvak 10"/>
          <p:cNvSpPr txBox="1"/>
          <p:nvPr/>
        </p:nvSpPr>
        <p:spPr>
          <a:xfrm>
            <a:off x="3707904" y="332656"/>
            <a:ext cx="2004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Vul de reeks aan.</a:t>
            </a:r>
            <a:endParaRPr lang="nl-NL" dirty="0">
              <a:latin typeface="Comic Sans MS" pitchFamily="66" charset="0"/>
            </a:endParaRPr>
          </a:p>
        </p:txBody>
      </p: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3568" y="3501008"/>
            <a:ext cx="1176778" cy="1070603"/>
          </a:xfrm>
          <a:prstGeom prst="rect">
            <a:avLst/>
          </a:prstGeom>
        </p:spPr>
      </p:pic>
      <p:sp>
        <p:nvSpPr>
          <p:cNvPr id="18" name="PIJL-RECHTS 17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16" name="Afbeelding 15" descr="vraagteken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020272" y="1484784"/>
            <a:ext cx="1000112" cy="1466831"/>
          </a:xfrm>
          <a:prstGeom prst="rect">
            <a:avLst/>
          </a:prstGeom>
        </p:spPr>
      </p:pic>
      <p:grpSp>
        <p:nvGrpSpPr>
          <p:cNvPr id="3" name="Groep 24"/>
          <p:cNvGrpSpPr/>
          <p:nvPr/>
        </p:nvGrpSpPr>
        <p:grpSpPr>
          <a:xfrm>
            <a:off x="3491880" y="4005064"/>
            <a:ext cx="1872208" cy="1944216"/>
            <a:chOff x="3491880" y="4005064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491880" y="4005064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3" name="Picture 3" descr="D:\milou\website\tekeningen - kleur\thema's\fantasie\piraten\boei.png"/>
            <p:cNvPicPr>
              <a:picLocks noChangeAspect="1" noChangeArrowheads="1"/>
            </p:cNvPicPr>
            <p:nvPr/>
          </p:nvPicPr>
          <p:blipFill>
            <a:blip r:embed="rId7" cstate="print"/>
            <a:stretch>
              <a:fillRect/>
            </a:stretch>
          </p:blipFill>
          <p:spPr bwMode="auto">
            <a:xfrm>
              <a:off x="3779912" y="4398761"/>
              <a:ext cx="1282055" cy="1098903"/>
            </a:xfrm>
            <a:prstGeom prst="rect">
              <a:avLst/>
            </a:prstGeom>
            <a:noFill/>
          </p:spPr>
        </p:pic>
      </p:grpSp>
      <p:grpSp>
        <p:nvGrpSpPr>
          <p:cNvPr id="5" name="Groep 25"/>
          <p:cNvGrpSpPr/>
          <p:nvPr/>
        </p:nvGrpSpPr>
        <p:grpSpPr>
          <a:xfrm>
            <a:off x="5940152" y="4005064"/>
            <a:ext cx="1872208" cy="1944216"/>
            <a:chOff x="5940152" y="4005064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5940152" y="4005064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028" name="Picture 4" descr="D:\milou\website\tekeningen - kleur\thema's\fantasie\piraten\zwaard 2.png"/>
            <p:cNvPicPr>
              <a:picLocks noChangeAspect="1" noChangeArrowheads="1"/>
            </p:cNvPicPr>
            <p:nvPr/>
          </p:nvPicPr>
          <p:blipFill>
            <a:blip r:embed="rId8" cstate="print"/>
            <a:stretch>
              <a:fillRect/>
            </a:stretch>
          </p:blipFill>
          <p:spPr bwMode="auto">
            <a:xfrm>
              <a:off x="6308171" y="4357037"/>
              <a:ext cx="1072141" cy="1168263"/>
            </a:xfrm>
            <a:prstGeom prst="rect">
              <a:avLst/>
            </a:prstGeom>
            <a:noFill/>
          </p:spPr>
        </p:pic>
      </p:grpSp>
      <p:pic>
        <p:nvPicPr>
          <p:cNvPr id="5122" name="Picture 2" descr="D:\milou\website\tekeningen - kleur\thema's\dieren\kriebelbeestjes\krekel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99592" y="1772816"/>
            <a:ext cx="954491" cy="1058218"/>
          </a:xfrm>
          <a:prstGeom prst="rect">
            <a:avLst/>
          </a:prstGeom>
          <a:noFill/>
        </p:spPr>
      </p:pic>
      <p:pic>
        <p:nvPicPr>
          <p:cNvPr id="5123" name="Picture 3" descr="D:\milou\website\tekeningen - kleur\thema's\dieren\kriebelbeestjes\bij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318105" y="1916832"/>
            <a:ext cx="965863" cy="828204"/>
          </a:xfrm>
          <a:prstGeom prst="rect">
            <a:avLst/>
          </a:prstGeom>
          <a:noFill/>
        </p:spPr>
      </p:pic>
      <p:pic>
        <p:nvPicPr>
          <p:cNvPr id="20" name="Picture 2" descr="D:\milou\website\tekeningen - kleur\thema's\dieren\kriebelbeestjes\krekel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05341" y="1772816"/>
            <a:ext cx="954491" cy="1058218"/>
          </a:xfrm>
          <a:prstGeom prst="rect">
            <a:avLst/>
          </a:prstGeom>
          <a:noFill/>
        </p:spPr>
      </p:pic>
      <p:pic>
        <p:nvPicPr>
          <p:cNvPr id="21" name="Picture 3" descr="D:\milou\website\tekeningen - kleur\thema's\dieren\kriebelbeestjes\bij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470233" y="1916832"/>
            <a:ext cx="965863" cy="828204"/>
          </a:xfrm>
          <a:prstGeom prst="rect">
            <a:avLst/>
          </a:prstGeom>
          <a:noFill/>
        </p:spPr>
      </p:pic>
      <p:pic>
        <p:nvPicPr>
          <p:cNvPr id="24" name="Picture 2" descr="D:\milou\website\tekeningen - kleur\thema's\dieren\kriebelbeestjes\krekel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05741" y="1772816"/>
            <a:ext cx="954491" cy="105821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 23"/>
          <p:cNvGrpSpPr/>
          <p:nvPr/>
        </p:nvGrpSpPr>
        <p:grpSpPr>
          <a:xfrm>
            <a:off x="1043608" y="4005064"/>
            <a:ext cx="1872208" cy="1944216"/>
            <a:chOff x="1043608" y="4005064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005064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2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4" cstate="print"/>
            <a:stretch>
              <a:fillRect/>
            </a:stretch>
          </p:blipFill>
          <p:spPr bwMode="auto">
            <a:xfrm>
              <a:off x="1403648" y="4471558"/>
              <a:ext cx="1281113" cy="1033725"/>
            </a:xfrm>
            <a:prstGeom prst="rect">
              <a:avLst/>
            </a:prstGeom>
            <a:noFill/>
          </p:spPr>
        </p:pic>
      </p:grpSp>
      <p:sp>
        <p:nvSpPr>
          <p:cNvPr id="4" name="Afgeronde rechthoek 3"/>
          <p:cNvSpPr/>
          <p:nvPr/>
        </p:nvSpPr>
        <p:spPr>
          <a:xfrm>
            <a:off x="683568" y="1052736"/>
            <a:ext cx="7632848" cy="244827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© www.juf-milou.nl</a:t>
            </a:r>
            <a:endParaRPr lang="nl-NL" dirty="0"/>
          </a:p>
        </p:txBody>
      </p:sp>
      <p:sp>
        <p:nvSpPr>
          <p:cNvPr id="11" name="Tekstvak 10"/>
          <p:cNvSpPr txBox="1"/>
          <p:nvPr/>
        </p:nvSpPr>
        <p:spPr>
          <a:xfrm>
            <a:off x="3707904" y="332656"/>
            <a:ext cx="2004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Vul de reeks aan.</a:t>
            </a:r>
            <a:endParaRPr lang="nl-NL" dirty="0">
              <a:latin typeface="Comic Sans MS" pitchFamily="66" charset="0"/>
            </a:endParaRPr>
          </a:p>
        </p:txBody>
      </p: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3568" y="3501008"/>
            <a:ext cx="1176778" cy="1070603"/>
          </a:xfrm>
          <a:prstGeom prst="rect">
            <a:avLst/>
          </a:prstGeom>
        </p:spPr>
      </p:pic>
      <p:sp>
        <p:nvSpPr>
          <p:cNvPr id="18" name="PIJL-RECHTS 17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16" name="Afbeelding 15" descr="vraagteken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843696" y="1556792"/>
            <a:ext cx="1000112" cy="1466831"/>
          </a:xfrm>
          <a:prstGeom prst="rect">
            <a:avLst/>
          </a:prstGeom>
        </p:spPr>
      </p:pic>
      <p:grpSp>
        <p:nvGrpSpPr>
          <p:cNvPr id="3" name="Groep 24"/>
          <p:cNvGrpSpPr/>
          <p:nvPr/>
        </p:nvGrpSpPr>
        <p:grpSpPr>
          <a:xfrm>
            <a:off x="3491880" y="4005064"/>
            <a:ext cx="1872208" cy="1944216"/>
            <a:chOff x="3491880" y="4005064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491880" y="4005064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3" name="Picture 3" descr="D:\milou\website\tekeningen - kleur\thema's\fantasie\piraten\boei.png"/>
            <p:cNvPicPr>
              <a:picLocks noChangeAspect="1" noChangeArrowheads="1"/>
            </p:cNvPicPr>
            <p:nvPr/>
          </p:nvPicPr>
          <p:blipFill>
            <a:blip r:embed="rId7" cstate="print"/>
            <a:stretch>
              <a:fillRect/>
            </a:stretch>
          </p:blipFill>
          <p:spPr bwMode="auto">
            <a:xfrm>
              <a:off x="3863524" y="4307185"/>
              <a:ext cx="1114830" cy="1282055"/>
            </a:xfrm>
            <a:prstGeom prst="rect">
              <a:avLst/>
            </a:prstGeom>
            <a:noFill/>
          </p:spPr>
        </p:pic>
      </p:grpSp>
      <p:grpSp>
        <p:nvGrpSpPr>
          <p:cNvPr id="5" name="Groep 25"/>
          <p:cNvGrpSpPr/>
          <p:nvPr/>
        </p:nvGrpSpPr>
        <p:grpSpPr>
          <a:xfrm>
            <a:off x="5940152" y="4005064"/>
            <a:ext cx="1872208" cy="1944216"/>
            <a:chOff x="5940152" y="4005064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5940152" y="4005064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028" name="Picture 4" descr="D:\milou\website\tekeningen - kleur\thema's\fantasie\piraten\zwaard 2.png"/>
            <p:cNvPicPr>
              <a:picLocks noChangeAspect="1" noChangeArrowheads="1"/>
            </p:cNvPicPr>
            <p:nvPr/>
          </p:nvPicPr>
          <p:blipFill>
            <a:blip r:embed="rId8" cstate="print"/>
            <a:stretch>
              <a:fillRect/>
            </a:stretch>
          </p:blipFill>
          <p:spPr bwMode="auto">
            <a:xfrm>
              <a:off x="6308171" y="4482602"/>
              <a:ext cx="1072141" cy="917132"/>
            </a:xfrm>
            <a:prstGeom prst="rect">
              <a:avLst/>
            </a:prstGeom>
            <a:noFill/>
          </p:spPr>
        </p:pic>
      </p:grpSp>
      <p:pic>
        <p:nvPicPr>
          <p:cNvPr id="8194" name="Picture 2" descr="D:\milou\website\tekeningen - kleur\thema's\dieren\kriebelbeestjes\vlo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99592" y="1988840"/>
            <a:ext cx="937061" cy="801936"/>
          </a:xfrm>
          <a:prstGeom prst="rect">
            <a:avLst/>
          </a:prstGeom>
          <a:noFill/>
        </p:spPr>
      </p:pic>
      <p:pic>
        <p:nvPicPr>
          <p:cNvPr id="8195" name="Picture 3" descr="D:\milou\website\tekeningen - kleur\thema's\dieren\kriebelbeestjes\tor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915816" y="1844824"/>
            <a:ext cx="880877" cy="1012627"/>
          </a:xfrm>
          <a:prstGeom prst="rect">
            <a:avLst/>
          </a:prstGeom>
          <a:noFill/>
        </p:spPr>
      </p:pic>
      <p:pic>
        <p:nvPicPr>
          <p:cNvPr id="20" name="Picture 2" descr="D:\milou\website\tekeningen - kleur\thema's\dieren\kriebelbeestjes\vlo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95936" y="1988840"/>
            <a:ext cx="937061" cy="801936"/>
          </a:xfrm>
          <a:prstGeom prst="rect">
            <a:avLst/>
          </a:prstGeom>
          <a:noFill/>
        </p:spPr>
      </p:pic>
      <p:pic>
        <p:nvPicPr>
          <p:cNvPr id="8196" name="Picture 4" descr="D:\milou\website\tekeningen - kleur\thema's\dieren\kriebelbeestjes\vlieg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067131" y="1988840"/>
            <a:ext cx="1017037" cy="820564"/>
          </a:xfrm>
          <a:prstGeom prst="rect">
            <a:avLst/>
          </a:prstGeom>
          <a:noFill/>
        </p:spPr>
      </p:pic>
      <p:pic>
        <p:nvPicPr>
          <p:cNvPr id="21" name="Picture 3" descr="D:\milou\website\tekeningen - kleur\thema's\dieren\kriebelbeestjes\tor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211403" y="1844824"/>
            <a:ext cx="880877" cy="1012627"/>
          </a:xfrm>
          <a:prstGeom prst="rect">
            <a:avLst/>
          </a:prstGeom>
          <a:noFill/>
        </p:spPr>
      </p:pic>
      <p:pic>
        <p:nvPicPr>
          <p:cNvPr id="24" name="Picture 2" descr="D:\milou\website\tekeningen - kleur\thema's\dieren\kriebelbeestjes\vlo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236296" y="1988840"/>
            <a:ext cx="937061" cy="801936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 23"/>
          <p:cNvGrpSpPr/>
          <p:nvPr/>
        </p:nvGrpSpPr>
        <p:grpSpPr>
          <a:xfrm>
            <a:off x="1043608" y="4005064"/>
            <a:ext cx="1872208" cy="1944216"/>
            <a:chOff x="1043608" y="4005064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005064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2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4" cstate="print"/>
            <a:stretch>
              <a:fillRect/>
            </a:stretch>
          </p:blipFill>
          <p:spPr bwMode="auto">
            <a:xfrm>
              <a:off x="1403648" y="4477767"/>
              <a:ext cx="1281113" cy="1021307"/>
            </a:xfrm>
            <a:prstGeom prst="rect">
              <a:avLst/>
            </a:prstGeom>
            <a:noFill/>
          </p:spPr>
        </p:pic>
      </p:grpSp>
      <p:sp>
        <p:nvSpPr>
          <p:cNvPr id="4" name="Afgeronde rechthoek 3"/>
          <p:cNvSpPr/>
          <p:nvPr/>
        </p:nvSpPr>
        <p:spPr>
          <a:xfrm>
            <a:off x="683568" y="1052736"/>
            <a:ext cx="7632848" cy="244827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© www.juf-milou.nl</a:t>
            </a:r>
            <a:endParaRPr lang="nl-NL" dirty="0"/>
          </a:p>
        </p:txBody>
      </p:sp>
      <p:sp>
        <p:nvSpPr>
          <p:cNvPr id="11" name="Tekstvak 10"/>
          <p:cNvSpPr txBox="1"/>
          <p:nvPr/>
        </p:nvSpPr>
        <p:spPr>
          <a:xfrm>
            <a:off x="3707904" y="332656"/>
            <a:ext cx="2004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Vul de reeks aan.</a:t>
            </a:r>
            <a:endParaRPr lang="nl-NL" dirty="0">
              <a:latin typeface="Comic Sans MS" pitchFamily="66" charset="0"/>
            </a:endParaRPr>
          </a:p>
        </p:txBody>
      </p:sp>
      <p:sp>
        <p:nvSpPr>
          <p:cNvPr id="18" name="PIJL-RECHTS 17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16" name="Afbeelding 15" descr="vraagteken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40152" y="1556792"/>
            <a:ext cx="1000112" cy="1466831"/>
          </a:xfrm>
          <a:prstGeom prst="rect">
            <a:avLst/>
          </a:prstGeom>
        </p:spPr>
      </p:pic>
      <p:grpSp>
        <p:nvGrpSpPr>
          <p:cNvPr id="3" name="Groep 24"/>
          <p:cNvGrpSpPr/>
          <p:nvPr/>
        </p:nvGrpSpPr>
        <p:grpSpPr>
          <a:xfrm>
            <a:off x="3491880" y="4005064"/>
            <a:ext cx="1872208" cy="1944216"/>
            <a:chOff x="3491880" y="4005064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491880" y="4005064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3" name="Picture 3" descr="D:\milou\website\tekeningen - kleur\thema's\fantasie\piraten\boei.png"/>
            <p:cNvPicPr>
              <a:picLocks noChangeAspect="1" noChangeArrowheads="1"/>
            </p:cNvPicPr>
            <p:nvPr/>
          </p:nvPicPr>
          <p:blipFill>
            <a:blip r:embed="rId6" cstate="print"/>
            <a:stretch>
              <a:fillRect/>
            </a:stretch>
          </p:blipFill>
          <p:spPr bwMode="auto">
            <a:xfrm>
              <a:off x="3779912" y="4463333"/>
              <a:ext cx="1282055" cy="969759"/>
            </a:xfrm>
            <a:prstGeom prst="rect">
              <a:avLst/>
            </a:prstGeom>
            <a:noFill/>
          </p:spPr>
        </p:pic>
      </p:grpSp>
      <p:grpSp>
        <p:nvGrpSpPr>
          <p:cNvPr id="5" name="Groep 25"/>
          <p:cNvGrpSpPr/>
          <p:nvPr/>
        </p:nvGrpSpPr>
        <p:grpSpPr>
          <a:xfrm>
            <a:off x="5940152" y="4005064"/>
            <a:ext cx="1872208" cy="1944216"/>
            <a:chOff x="5940152" y="4005064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5940152" y="4005064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028" name="Picture 4" descr="D:\milou\website\tekeningen - kleur\thema's\fantasie\piraten\zwaard 2.png"/>
            <p:cNvPicPr>
              <a:picLocks noChangeAspect="1" noChangeArrowheads="1"/>
            </p:cNvPicPr>
            <p:nvPr/>
          </p:nvPicPr>
          <p:blipFill>
            <a:blip r:embed="rId7" cstate="print"/>
            <a:stretch>
              <a:fillRect/>
            </a:stretch>
          </p:blipFill>
          <p:spPr bwMode="auto">
            <a:xfrm>
              <a:off x="6308171" y="4503778"/>
              <a:ext cx="1072141" cy="874781"/>
            </a:xfrm>
            <a:prstGeom prst="rect">
              <a:avLst/>
            </a:prstGeom>
            <a:noFill/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059832" y="3501008"/>
            <a:ext cx="1176778" cy="1070603"/>
          </a:xfrm>
          <a:prstGeom prst="rect">
            <a:avLst/>
          </a:prstGeom>
        </p:spPr>
      </p:pic>
      <p:pic>
        <p:nvPicPr>
          <p:cNvPr id="6146" name="Picture 2" descr="D:\milou\website\tekeningen - kleur\thema's\dieren\kriebelbeestjes\insect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27584" y="1844824"/>
            <a:ext cx="1224136" cy="976191"/>
          </a:xfrm>
          <a:prstGeom prst="rect">
            <a:avLst/>
          </a:prstGeom>
          <a:noFill/>
        </p:spPr>
      </p:pic>
      <p:pic>
        <p:nvPicPr>
          <p:cNvPr id="6147" name="Picture 3" descr="D:\milou\website\tekeningen - kleur\thema's\dieren\kriebelbeestjes\regenworm2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267744" y="1844824"/>
            <a:ext cx="1008112" cy="968623"/>
          </a:xfrm>
          <a:prstGeom prst="rect">
            <a:avLst/>
          </a:prstGeom>
          <a:noFill/>
        </p:spPr>
      </p:pic>
      <p:pic>
        <p:nvPicPr>
          <p:cNvPr id="6148" name="Picture 4" descr="D:\milou\website\tekeningen - kleur\thema's\dieren\kriebelbeestjes\vlinder2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347864" y="1844824"/>
            <a:ext cx="1164803" cy="950234"/>
          </a:xfrm>
          <a:prstGeom prst="rect">
            <a:avLst/>
          </a:prstGeom>
          <a:noFill/>
        </p:spPr>
      </p:pic>
      <p:pic>
        <p:nvPicPr>
          <p:cNvPr id="20" name="Picture 2" descr="D:\milou\website\tekeningen - kleur\thema's\dieren\kriebelbeestjes\insect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716016" y="1916832"/>
            <a:ext cx="1224136" cy="976191"/>
          </a:xfrm>
          <a:prstGeom prst="rect">
            <a:avLst/>
          </a:prstGeom>
          <a:noFill/>
        </p:spPr>
      </p:pic>
      <p:pic>
        <p:nvPicPr>
          <p:cNvPr id="21" name="Picture 4" descr="D:\milou\website\tekeningen - kleur\thema's\dieren\kriebelbeestjes\vlinder2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020272" y="1844824"/>
            <a:ext cx="1164803" cy="95023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 23"/>
          <p:cNvGrpSpPr/>
          <p:nvPr/>
        </p:nvGrpSpPr>
        <p:grpSpPr>
          <a:xfrm>
            <a:off x="1043608" y="4005064"/>
            <a:ext cx="1872208" cy="1944216"/>
            <a:chOff x="1043608" y="4005064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005064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2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4" cstate="print"/>
            <a:stretch>
              <a:fillRect/>
            </a:stretch>
          </p:blipFill>
          <p:spPr bwMode="auto">
            <a:xfrm>
              <a:off x="1162832" y="4425748"/>
              <a:ext cx="1622336" cy="1163492"/>
            </a:xfrm>
            <a:prstGeom prst="rect">
              <a:avLst/>
            </a:prstGeom>
            <a:noFill/>
          </p:spPr>
        </p:pic>
      </p:grpSp>
      <p:sp>
        <p:nvSpPr>
          <p:cNvPr id="4" name="Afgeronde rechthoek 3"/>
          <p:cNvSpPr/>
          <p:nvPr/>
        </p:nvSpPr>
        <p:spPr>
          <a:xfrm>
            <a:off x="683568" y="1052736"/>
            <a:ext cx="7632848" cy="244827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© www.juf-milou.nl</a:t>
            </a:r>
            <a:endParaRPr lang="nl-NL" dirty="0"/>
          </a:p>
        </p:txBody>
      </p:sp>
      <p:sp>
        <p:nvSpPr>
          <p:cNvPr id="11" name="Tekstvak 10"/>
          <p:cNvSpPr txBox="1"/>
          <p:nvPr/>
        </p:nvSpPr>
        <p:spPr>
          <a:xfrm>
            <a:off x="3707904" y="332656"/>
            <a:ext cx="2004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Vul de reeks aan.</a:t>
            </a:r>
            <a:endParaRPr lang="nl-NL" dirty="0">
              <a:latin typeface="Comic Sans MS" pitchFamily="66" charset="0"/>
            </a:endParaRPr>
          </a:p>
        </p:txBody>
      </p:sp>
      <p:sp>
        <p:nvSpPr>
          <p:cNvPr id="18" name="PIJL-RECHTS 17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16" name="Afbeelding 15" descr="vraagteken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7584" y="1484784"/>
            <a:ext cx="1000112" cy="1466831"/>
          </a:xfrm>
          <a:prstGeom prst="rect">
            <a:avLst/>
          </a:prstGeom>
        </p:spPr>
      </p:pic>
      <p:grpSp>
        <p:nvGrpSpPr>
          <p:cNvPr id="3" name="Groep 24"/>
          <p:cNvGrpSpPr/>
          <p:nvPr/>
        </p:nvGrpSpPr>
        <p:grpSpPr>
          <a:xfrm>
            <a:off x="3491880" y="4005064"/>
            <a:ext cx="1872208" cy="1944216"/>
            <a:chOff x="3491880" y="4005064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491880" y="4005064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3" name="Picture 3" descr="D:\milou\website\tekeningen - kleur\thema's\fantasie\piraten\boei.png"/>
            <p:cNvPicPr>
              <a:picLocks noChangeAspect="1" noChangeArrowheads="1"/>
            </p:cNvPicPr>
            <p:nvPr/>
          </p:nvPicPr>
          <p:blipFill>
            <a:blip r:embed="rId6" cstate="print"/>
            <a:stretch>
              <a:fillRect/>
            </a:stretch>
          </p:blipFill>
          <p:spPr bwMode="auto">
            <a:xfrm>
              <a:off x="3779912" y="4352751"/>
              <a:ext cx="1282055" cy="1190923"/>
            </a:xfrm>
            <a:prstGeom prst="rect">
              <a:avLst/>
            </a:prstGeom>
            <a:noFill/>
          </p:spPr>
        </p:pic>
      </p:grpSp>
      <p:grpSp>
        <p:nvGrpSpPr>
          <p:cNvPr id="5" name="Groep 25"/>
          <p:cNvGrpSpPr/>
          <p:nvPr/>
        </p:nvGrpSpPr>
        <p:grpSpPr>
          <a:xfrm>
            <a:off x="5940152" y="4005064"/>
            <a:ext cx="1872208" cy="1944216"/>
            <a:chOff x="5940152" y="4005064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5940152" y="4005064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028" name="Picture 4" descr="D:\milou\website\tekeningen - kleur\thema's\fantasie\piraten\zwaard 2.png"/>
            <p:cNvPicPr>
              <a:picLocks noChangeAspect="1" noChangeArrowheads="1"/>
            </p:cNvPicPr>
            <p:nvPr/>
          </p:nvPicPr>
          <p:blipFill>
            <a:blip r:embed="rId7" cstate="print"/>
            <a:stretch>
              <a:fillRect/>
            </a:stretch>
          </p:blipFill>
          <p:spPr bwMode="auto">
            <a:xfrm>
              <a:off x="6308171" y="4293097"/>
              <a:ext cx="1216157" cy="1299710"/>
            </a:xfrm>
            <a:prstGeom prst="rect">
              <a:avLst/>
            </a:prstGeom>
            <a:noFill/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059832" y="3501008"/>
            <a:ext cx="1176778" cy="1070603"/>
          </a:xfrm>
          <a:prstGeom prst="rect">
            <a:avLst/>
          </a:prstGeom>
        </p:spPr>
      </p:pic>
      <p:pic>
        <p:nvPicPr>
          <p:cNvPr id="9218" name="Picture 2" descr="D:\milou\website\tekeningen - kleur\thema's\dieren\kriebelbeestjes\spin3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835696" y="1916832"/>
            <a:ext cx="793511" cy="737106"/>
          </a:xfrm>
          <a:prstGeom prst="rect">
            <a:avLst/>
          </a:prstGeom>
          <a:noFill/>
        </p:spPr>
      </p:pic>
      <p:pic>
        <p:nvPicPr>
          <p:cNvPr id="9219" name="Picture 3" descr="D:\milou\website\tekeningen - kleur\thema's\dieren\kriebelbeestjes\spin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699792" y="1772816"/>
            <a:ext cx="809138" cy="864295"/>
          </a:xfrm>
          <a:prstGeom prst="rect">
            <a:avLst/>
          </a:prstGeom>
          <a:noFill/>
        </p:spPr>
      </p:pic>
      <p:pic>
        <p:nvPicPr>
          <p:cNvPr id="9220" name="Picture 4" descr="D:\milou\website\tekeningen - kleur\thema's\dieren\kriebelbeestjes\spin2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491880" y="1916832"/>
            <a:ext cx="998949" cy="716285"/>
          </a:xfrm>
          <a:prstGeom prst="rect">
            <a:avLst/>
          </a:prstGeom>
          <a:noFill/>
        </p:spPr>
      </p:pic>
      <p:pic>
        <p:nvPicPr>
          <p:cNvPr id="20" name="Picture 2" descr="D:\milou\website\tekeningen - kleur\thema's\dieren\kriebelbeestjes\spin3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72000" y="1916832"/>
            <a:ext cx="793511" cy="737106"/>
          </a:xfrm>
          <a:prstGeom prst="rect">
            <a:avLst/>
          </a:prstGeom>
          <a:noFill/>
        </p:spPr>
      </p:pic>
      <p:pic>
        <p:nvPicPr>
          <p:cNvPr id="21" name="Picture 2" descr="D:\milou\website\tekeningen - kleur\thema's\dieren\kriebelbeestjes\spin3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08104" y="1916832"/>
            <a:ext cx="793511" cy="737106"/>
          </a:xfrm>
          <a:prstGeom prst="rect">
            <a:avLst/>
          </a:prstGeom>
          <a:noFill/>
        </p:spPr>
      </p:pic>
      <p:pic>
        <p:nvPicPr>
          <p:cNvPr id="24" name="Picture 3" descr="D:\milou\website\tekeningen - kleur\thema's\dieren\kriebelbeestjes\spin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372200" y="1772816"/>
            <a:ext cx="809138" cy="864295"/>
          </a:xfrm>
          <a:prstGeom prst="rect">
            <a:avLst/>
          </a:prstGeom>
          <a:noFill/>
        </p:spPr>
      </p:pic>
      <p:pic>
        <p:nvPicPr>
          <p:cNvPr id="25" name="Picture 4" descr="D:\milou\website\tekeningen - kleur\thema's\dieren\kriebelbeestjes\spin2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236296" y="1916832"/>
            <a:ext cx="998949" cy="71628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 23"/>
          <p:cNvGrpSpPr/>
          <p:nvPr/>
        </p:nvGrpSpPr>
        <p:grpSpPr>
          <a:xfrm>
            <a:off x="1043608" y="4005064"/>
            <a:ext cx="1872208" cy="1944216"/>
            <a:chOff x="1043608" y="4005064"/>
            <a:chExt cx="1872208" cy="1944216"/>
          </a:xfrm>
        </p:grpSpPr>
        <p:sp>
          <p:nvSpPr>
            <p:cNvPr id="6" name="Afgeronde rechthoek 5"/>
            <p:cNvSpPr/>
            <p:nvPr/>
          </p:nvSpPr>
          <p:spPr>
            <a:xfrm>
              <a:off x="1043608" y="4005064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2" name="Picture 2" descr="D:\milou\website\tekeningen - kleur\thema's\fantasie\piraten\anker.png"/>
            <p:cNvPicPr>
              <a:picLocks noChangeAspect="1" noChangeArrowheads="1"/>
            </p:cNvPicPr>
            <p:nvPr/>
          </p:nvPicPr>
          <p:blipFill>
            <a:blip r:embed="rId4" cstate="print"/>
            <a:stretch>
              <a:fillRect/>
            </a:stretch>
          </p:blipFill>
          <p:spPr bwMode="auto">
            <a:xfrm>
              <a:off x="1491364" y="4293096"/>
              <a:ext cx="1105680" cy="1390650"/>
            </a:xfrm>
            <a:prstGeom prst="rect">
              <a:avLst/>
            </a:prstGeom>
            <a:noFill/>
          </p:spPr>
        </p:pic>
      </p:grpSp>
      <p:sp>
        <p:nvSpPr>
          <p:cNvPr id="4" name="Afgeronde rechthoek 3"/>
          <p:cNvSpPr/>
          <p:nvPr/>
        </p:nvSpPr>
        <p:spPr>
          <a:xfrm>
            <a:off x="683568" y="1052736"/>
            <a:ext cx="7632848" cy="2448272"/>
          </a:xfrm>
          <a:prstGeom prst="roundRect">
            <a:avLst/>
          </a:prstGeom>
          <a:noFill/>
          <a:ln w="1016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© www.juf-milou.nl</a:t>
            </a:r>
            <a:endParaRPr lang="nl-NL" dirty="0"/>
          </a:p>
        </p:txBody>
      </p:sp>
      <p:sp>
        <p:nvSpPr>
          <p:cNvPr id="11" name="Tekstvak 10"/>
          <p:cNvSpPr txBox="1"/>
          <p:nvPr/>
        </p:nvSpPr>
        <p:spPr>
          <a:xfrm>
            <a:off x="3707904" y="332656"/>
            <a:ext cx="2004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omic Sans MS" pitchFamily="66" charset="0"/>
              </a:rPr>
              <a:t>Vul de reeks aan.</a:t>
            </a:r>
            <a:endParaRPr lang="nl-NL" dirty="0">
              <a:latin typeface="Comic Sans MS" pitchFamily="66" charset="0"/>
            </a:endParaRPr>
          </a:p>
        </p:txBody>
      </p:sp>
      <p:sp>
        <p:nvSpPr>
          <p:cNvPr id="18" name="PIJL-RECHTS 17">
            <a:hlinkClick r:id="" action="ppaction://hlinkshowjump?jump=nextslide"/>
          </p:cNvPr>
          <p:cNvSpPr/>
          <p:nvPr/>
        </p:nvSpPr>
        <p:spPr>
          <a:xfrm>
            <a:off x="8604448" y="6381328"/>
            <a:ext cx="432048" cy="3600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16" name="Afbeelding 15" descr="vraagteken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20272" y="1484784"/>
            <a:ext cx="1000112" cy="1466831"/>
          </a:xfrm>
          <a:prstGeom prst="rect">
            <a:avLst/>
          </a:prstGeom>
        </p:spPr>
      </p:pic>
      <p:grpSp>
        <p:nvGrpSpPr>
          <p:cNvPr id="3" name="Groep 24"/>
          <p:cNvGrpSpPr/>
          <p:nvPr/>
        </p:nvGrpSpPr>
        <p:grpSpPr>
          <a:xfrm>
            <a:off x="3491880" y="4005064"/>
            <a:ext cx="1872208" cy="1944216"/>
            <a:chOff x="3491880" y="4005064"/>
            <a:chExt cx="1872208" cy="1944216"/>
          </a:xfrm>
        </p:grpSpPr>
        <p:sp>
          <p:nvSpPr>
            <p:cNvPr id="8" name="Afgeronde rechthoek 7"/>
            <p:cNvSpPr/>
            <p:nvPr/>
          </p:nvSpPr>
          <p:spPr>
            <a:xfrm>
              <a:off x="3491880" y="4005064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23" name="Picture 3" descr="D:\milou\website\tekeningen - kleur\thema's\fantasie\piraten\boei.png"/>
            <p:cNvPicPr>
              <a:picLocks noChangeAspect="1" noChangeArrowheads="1"/>
            </p:cNvPicPr>
            <p:nvPr/>
          </p:nvPicPr>
          <p:blipFill>
            <a:blip r:embed="rId6" cstate="print"/>
            <a:stretch>
              <a:fillRect/>
            </a:stretch>
          </p:blipFill>
          <p:spPr bwMode="auto">
            <a:xfrm>
              <a:off x="3914223" y="4307185"/>
              <a:ext cx="1013433" cy="1282055"/>
            </a:xfrm>
            <a:prstGeom prst="rect">
              <a:avLst/>
            </a:prstGeom>
            <a:noFill/>
          </p:spPr>
        </p:pic>
      </p:grpSp>
      <p:grpSp>
        <p:nvGrpSpPr>
          <p:cNvPr id="5" name="Groep 25"/>
          <p:cNvGrpSpPr/>
          <p:nvPr/>
        </p:nvGrpSpPr>
        <p:grpSpPr>
          <a:xfrm>
            <a:off x="5940152" y="4005064"/>
            <a:ext cx="1872208" cy="1944216"/>
            <a:chOff x="5940152" y="4005064"/>
            <a:chExt cx="1872208" cy="1944216"/>
          </a:xfrm>
        </p:grpSpPr>
        <p:sp>
          <p:nvSpPr>
            <p:cNvPr id="9" name="Afgeronde rechthoek 8"/>
            <p:cNvSpPr/>
            <p:nvPr/>
          </p:nvSpPr>
          <p:spPr>
            <a:xfrm>
              <a:off x="5940152" y="4005064"/>
              <a:ext cx="1872208" cy="194421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028" name="Picture 4" descr="D:\milou\website\tekeningen - kleur\thema's\fantasie\piraten\zwaard 2.png"/>
            <p:cNvPicPr>
              <a:picLocks noChangeAspect="1" noChangeArrowheads="1"/>
            </p:cNvPicPr>
            <p:nvPr/>
          </p:nvPicPr>
          <p:blipFill>
            <a:blip r:embed="rId7" cstate="print"/>
            <a:stretch>
              <a:fillRect/>
            </a:stretch>
          </p:blipFill>
          <p:spPr bwMode="auto">
            <a:xfrm>
              <a:off x="6308171" y="4296435"/>
              <a:ext cx="1072141" cy="1289466"/>
            </a:xfrm>
            <a:prstGeom prst="rect">
              <a:avLst/>
            </a:prstGeom>
            <a:noFill/>
          </p:spPr>
        </p:pic>
      </p:grpSp>
      <p:pic>
        <p:nvPicPr>
          <p:cNvPr id="19" name="Afbeelding 18" descr="zon 3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059832" y="3501008"/>
            <a:ext cx="1176778" cy="1070603"/>
          </a:xfrm>
          <a:prstGeom prst="rect">
            <a:avLst/>
          </a:prstGeom>
        </p:spPr>
      </p:pic>
      <p:pic>
        <p:nvPicPr>
          <p:cNvPr id="3074" name="Picture 2" descr="D:\milou\website\tekeningen - kleur\thema's\dieren\kriebelbeestjes\duizendpoot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27584" y="1628800"/>
            <a:ext cx="1069249" cy="1285354"/>
          </a:xfrm>
          <a:prstGeom prst="rect">
            <a:avLst/>
          </a:prstGeom>
          <a:noFill/>
        </p:spPr>
      </p:pic>
      <p:pic>
        <p:nvPicPr>
          <p:cNvPr id="20" name="Picture 2" descr="D:\milou\website\tekeningen - kleur\thema's\dieren\kriebelbeestjes\duizendpoot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062591" y="1628800"/>
            <a:ext cx="1069249" cy="1285354"/>
          </a:xfrm>
          <a:prstGeom prst="rect">
            <a:avLst/>
          </a:prstGeom>
          <a:noFill/>
        </p:spPr>
      </p:pic>
      <p:pic>
        <p:nvPicPr>
          <p:cNvPr id="3075" name="Picture 3" descr="D:\milou\website\tekeningen - kleur\thema's\dieren\kriebelbeestjes\pissebed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352920" y="1628800"/>
            <a:ext cx="1003056" cy="1269281"/>
          </a:xfrm>
          <a:prstGeom prst="rect">
            <a:avLst/>
          </a:prstGeom>
          <a:noFill/>
        </p:spPr>
      </p:pic>
      <p:pic>
        <p:nvPicPr>
          <p:cNvPr id="21" name="Picture 2" descr="D:\milou\website\tekeningen - kleur\thema's\dieren\kriebelbeestjes\duizendpoot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10863" y="1700808"/>
            <a:ext cx="1069249" cy="1285354"/>
          </a:xfrm>
          <a:prstGeom prst="rect">
            <a:avLst/>
          </a:prstGeom>
          <a:noFill/>
        </p:spPr>
      </p:pic>
      <p:pic>
        <p:nvPicPr>
          <p:cNvPr id="24" name="Picture 2" descr="D:\milou\website\tekeningen - kleur\thema's\dieren\kriebelbeestjes\duizendpoot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34999" y="1700808"/>
            <a:ext cx="1069249" cy="128535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rp r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medy kracht naar achteren infu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</TotalTime>
  <Words>227</Words>
  <Application>Microsoft Office PowerPoint</Application>
  <PresentationFormat>Diavoorstelling (4:3)</PresentationFormat>
  <Paragraphs>68</Paragraphs>
  <Slides>33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33</vt:i4>
      </vt:variant>
    </vt:vector>
  </HeadingPairs>
  <TitlesOfParts>
    <vt:vector size="34" baseType="lpstr">
      <vt:lpstr>Office-thema</vt:lpstr>
      <vt:lpstr>Dia 1</vt:lpstr>
      <vt:lpstr>Dia 2</vt:lpstr>
      <vt:lpstr>Dia 3</vt:lpstr>
      <vt:lpstr>Dia 4</vt:lpstr>
      <vt:lpstr>Dia 5</vt:lpstr>
      <vt:lpstr>Dia 6</vt:lpstr>
      <vt:lpstr>Dia 7</vt:lpstr>
      <vt:lpstr>Dia 8</vt:lpstr>
      <vt:lpstr>Dia 9</vt:lpstr>
      <vt:lpstr>Dia 10</vt:lpstr>
      <vt:lpstr>Dia 11</vt:lpstr>
      <vt:lpstr>Dia 12</vt:lpstr>
      <vt:lpstr>Dia 13</vt:lpstr>
      <vt:lpstr>Dia 14</vt:lpstr>
      <vt:lpstr>Dia 15</vt:lpstr>
      <vt:lpstr>Dia 16</vt:lpstr>
      <vt:lpstr>Dia 17</vt:lpstr>
      <vt:lpstr>Dia 18</vt:lpstr>
      <vt:lpstr>Dia 19</vt:lpstr>
      <vt:lpstr>Dia 20</vt:lpstr>
      <vt:lpstr>Dia 21</vt:lpstr>
      <vt:lpstr>Dia 22</vt:lpstr>
      <vt:lpstr>Dia 23</vt:lpstr>
      <vt:lpstr>Dia 24</vt:lpstr>
      <vt:lpstr>Dia 25</vt:lpstr>
      <vt:lpstr>Dia 26</vt:lpstr>
      <vt:lpstr>Dia 27</vt:lpstr>
      <vt:lpstr>Dia 28</vt:lpstr>
      <vt:lpstr>Dia 29</vt:lpstr>
      <vt:lpstr>Dia 30</vt:lpstr>
      <vt:lpstr>Dia 31</vt:lpstr>
      <vt:lpstr>Dia 32</vt:lpstr>
      <vt:lpstr>Dia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Gebruiker</dc:creator>
  <cp:lastModifiedBy>Gebruiker</cp:lastModifiedBy>
  <cp:revision>29</cp:revision>
  <dcterms:created xsi:type="dcterms:W3CDTF">2016-05-02T13:46:17Z</dcterms:created>
  <dcterms:modified xsi:type="dcterms:W3CDTF">2016-07-02T08:16:36Z</dcterms:modified>
</cp:coreProperties>
</file>