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1" r:id="rId4"/>
    <p:sldId id="257" r:id="rId5"/>
    <p:sldId id="268" r:id="rId6"/>
    <p:sldId id="274" r:id="rId7"/>
    <p:sldId id="276" r:id="rId8"/>
    <p:sldId id="270" r:id="rId9"/>
    <p:sldId id="269" r:id="rId10"/>
    <p:sldId id="275" r:id="rId11"/>
    <p:sldId id="272" r:id="rId12"/>
    <p:sldId id="271" r:id="rId13"/>
    <p:sldId id="273" r:id="rId14"/>
    <p:sldId id="277" r:id="rId15"/>
    <p:sldId id="279" r:id="rId16"/>
    <p:sldId id="278" r:id="rId17"/>
    <p:sldId id="291" r:id="rId18"/>
    <p:sldId id="259" r:id="rId19"/>
    <p:sldId id="265" r:id="rId20"/>
    <p:sldId id="280" r:id="rId21"/>
    <p:sldId id="264" r:id="rId22"/>
    <p:sldId id="263" r:id="rId23"/>
    <p:sldId id="281" r:id="rId24"/>
    <p:sldId id="282" r:id="rId25"/>
    <p:sldId id="286" r:id="rId26"/>
    <p:sldId id="283" r:id="rId27"/>
    <p:sldId id="287" r:id="rId28"/>
    <p:sldId id="284" r:id="rId29"/>
    <p:sldId id="285" r:id="rId30"/>
    <p:sldId id="289" r:id="rId31"/>
    <p:sldId id="262" r:id="rId32"/>
    <p:sldId id="288" r:id="rId33"/>
    <p:sldId id="290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9MX/aeRc5jF6wgDlBPXgqA" hashData="nOPf3Sgkf0JoRc6Ob9kwUFZKSkU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6" autoAdjust="0"/>
    <p:restoredTop sz="86408" autoAdjust="0"/>
  </p:normalViewPr>
  <p:slideViewPr>
    <p:cSldViewPr>
      <p:cViewPr>
        <p:scale>
          <a:sx n="60" d="100"/>
          <a:sy n="60" d="100"/>
        </p:scale>
        <p:origin x="-159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27-5-2020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27-5-2020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27-5-2020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27-5-2020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27-5-2020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27-5-2020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27-5-2020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27-5-2020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27-5-2020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27-5-2020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27-5-2020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27-5-2020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27-5-2020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.png"/><Relationship Id="rId10" Type="http://schemas.openxmlformats.org/officeDocument/2006/relationships/image" Target="../media/image62.png"/><Relationship Id="rId4" Type="http://schemas.openxmlformats.org/officeDocument/2006/relationships/image" Target="../media/image60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6.png"/><Relationship Id="rId10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6.png"/><Relationship Id="rId10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6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9.png"/><Relationship Id="rId10" Type="http://schemas.openxmlformats.org/officeDocument/2006/relationships/image" Target="../media/image70.png"/><Relationship Id="rId4" Type="http://schemas.openxmlformats.org/officeDocument/2006/relationships/image" Target="../media/image52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2.png"/><Relationship Id="rId10" Type="http://schemas.openxmlformats.org/officeDocument/2006/relationships/image" Target="../media/image55.png"/><Relationship Id="rId4" Type="http://schemas.openxmlformats.org/officeDocument/2006/relationships/image" Target="../media/image71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4.png"/><Relationship Id="rId10" Type="http://schemas.openxmlformats.org/officeDocument/2006/relationships/image" Target="../media/image75.png"/><Relationship Id="rId4" Type="http://schemas.openxmlformats.org/officeDocument/2006/relationships/image" Target="../media/image31.pn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22.png"/><Relationship Id="rId10" Type="http://schemas.openxmlformats.org/officeDocument/2006/relationships/image" Target="../media/image79.png"/><Relationship Id="rId4" Type="http://schemas.openxmlformats.org/officeDocument/2006/relationships/image" Target="../media/image63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8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4.png"/><Relationship Id="rId10" Type="http://schemas.openxmlformats.org/officeDocument/2006/relationships/image" Target="../media/image81.png"/><Relationship Id="rId4" Type="http://schemas.openxmlformats.org/officeDocument/2006/relationships/image" Target="../media/image29.pn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7.png"/><Relationship Id="rId10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8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8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18.png"/><Relationship Id="rId10" Type="http://schemas.openxmlformats.org/officeDocument/2006/relationships/image" Target="../media/image87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10" Type="http://schemas.openxmlformats.org/officeDocument/2006/relationships/image" Target="../media/image88.png"/><Relationship Id="rId4" Type="http://schemas.openxmlformats.org/officeDocument/2006/relationships/image" Target="../media/image33.pn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28.png"/><Relationship Id="rId10" Type="http://schemas.openxmlformats.org/officeDocument/2006/relationships/image" Target="../media/image91.png"/><Relationship Id="rId4" Type="http://schemas.openxmlformats.org/officeDocument/2006/relationships/image" Target="../media/image89.png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3.png"/><Relationship Id="rId10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411760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dezelfde kriebelbeestjes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519" y="4437112"/>
              <a:ext cx="504405" cy="777058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9279" y="4437112"/>
              <a:ext cx="504405" cy="77705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1207" y="4437112"/>
              <a:ext cx="504405" cy="777058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8" name="Afgeronde rechthoek 17"/>
          <p:cNvSpPr/>
          <p:nvPr/>
        </p:nvSpPr>
        <p:spPr>
          <a:xfrm>
            <a:off x="4716016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F:\Milou\tekeningen - kleur\thema's\dieren\kriebelbeestjes\pisseb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4134" y="2357430"/>
            <a:ext cx="1519238" cy="1922463"/>
          </a:xfrm>
          <a:prstGeom prst="rect">
            <a:avLst/>
          </a:prstGeom>
          <a:noFill/>
        </p:spPr>
      </p:pic>
      <p:pic>
        <p:nvPicPr>
          <p:cNvPr id="19" name="Picture 2" descr="F:\Milou\tekeningen - kleur\thema's\dieren\kriebelbeestjes\pisseb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1588" y="2363793"/>
            <a:ext cx="1519238" cy="19224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2383" y="4714884"/>
              <a:ext cx="1406892" cy="107157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5323" y="4714884"/>
              <a:ext cx="1171717" cy="107157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1332" y="4581128"/>
              <a:ext cx="1280199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 descr="F:\Milou\tekeningen - kleur\thema's\dieren\kriebelbeestjes\tee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1428736"/>
            <a:ext cx="2141538" cy="19589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7950" y="4572008"/>
              <a:ext cx="1401411" cy="136378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9058" y="4572008"/>
              <a:ext cx="1137144" cy="137179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726404"/>
              <a:ext cx="1461860" cy="107759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290" name="Picture 2" descr="F:\Milou\tekeningen - kleur\thema's\dieren\kriebelbeestjes\slak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34846" y="1142984"/>
            <a:ext cx="1965848" cy="23717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8925" y="4572009"/>
              <a:ext cx="1270066" cy="135732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7009" y="4572008"/>
              <a:ext cx="1384281" cy="128588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41001"/>
              <a:ext cx="1461860" cy="104840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 descr="F:\Milou\tekeningen - kleur\thema's\dieren\kriebelbeestjes\spin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357298"/>
            <a:ext cx="2528372" cy="18129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12" y="4714884"/>
              <a:ext cx="1561610" cy="100013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3069" y="4572008"/>
              <a:ext cx="1079182" cy="135732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5247" y="4581128"/>
              <a:ext cx="93237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314" name="Picture 2" descr="F:\Milou\tekeningen - kleur\thema's\dieren\kriebelbeestjes\rups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571612"/>
            <a:ext cx="2516862" cy="16129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1907" y="4601542"/>
              <a:ext cx="1024429" cy="125515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1049" y="4714884"/>
              <a:ext cx="1582144" cy="107157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712321"/>
              <a:ext cx="1461860" cy="110576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38" name="Picture 2" descr="F:\Milou\tekeningen - kleur\thema's\dieren\kriebelbeestjes\regenworm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06323" y="1428736"/>
            <a:ext cx="2622999" cy="19843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1907" y="4601542"/>
              <a:ext cx="1024429" cy="125515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0143" y="4786322"/>
              <a:ext cx="1478455" cy="100013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4277" y="4581128"/>
              <a:ext cx="123431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386" name="Picture 2" descr="F:\Milou\tekeningen - kleur\thema's\dieren\kriebelbeestjes\oorwur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1142984"/>
            <a:ext cx="2032000" cy="248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243" y="4640073"/>
              <a:ext cx="1121093" cy="128925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0496" y="4566985"/>
              <a:ext cx="1071570" cy="1355599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9131" y="4581128"/>
              <a:ext cx="128460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362" name="Picture 2" descr="F:\Milou\tekeningen - kleur\thema's\dieren\kriebelbeestjes\pissebe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1253070"/>
            <a:ext cx="1714512" cy="21695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2770" name="Picture 2" descr="F:\Milou\tekeningen - kleur\thema's\dieren\kriebelbeestjes\spi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14818"/>
            <a:ext cx="1777836" cy="1274778"/>
          </a:xfrm>
          <a:prstGeom prst="rect">
            <a:avLst/>
          </a:prstGeom>
          <a:noFill/>
        </p:spPr>
      </p:pic>
      <p:pic>
        <p:nvPicPr>
          <p:cNvPr id="32771" name="Picture 3" descr="F:\Milou\tekeningen - kleur\thema's\dieren\kriebelbeestjes\mier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00042"/>
            <a:ext cx="1556732" cy="1370021"/>
          </a:xfrm>
          <a:prstGeom prst="rect">
            <a:avLst/>
          </a:prstGeom>
          <a:noFill/>
        </p:spPr>
      </p:pic>
      <p:pic>
        <p:nvPicPr>
          <p:cNvPr id="32772" name="Picture 4" descr="F:\Milou\tekeningen - kleur\thema's\dieren\kriebelbeestjes\vlinder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714884"/>
            <a:ext cx="1757222" cy="1433523"/>
          </a:xfrm>
          <a:prstGeom prst="rect">
            <a:avLst/>
          </a:prstGeom>
          <a:noFill/>
        </p:spPr>
      </p:pic>
      <p:pic>
        <p:nvPicPr>
          <p:cNvPr id="32773" name="Picture 5" descr="F:\Milou\tekeningen - kleur\thema's\dieren\kriebelbeestjes\libel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8604"/>
            <a:ext cx="1362620" cy="1484320"/>
          </a:xfrm>
          <a:prstGeom prst="rect">
            <a:avLst/>
          </a:prstGeom>
          <a:noFill/>
        </p:spPr>
      </p:pic>
      <p:pic>
        <p:nvPicPr>
          <p:cNvPr id="32774" name="Picture 6" descr="F:\Milou\tekeningen - kleur\thema's\dieren\kriebelbeestjes\bijenkor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071546"/>
            <a:ext cx="1562100" cy="1354138"/>
          </a:xfrm>
          <a:prstGeom prst="rect">
            <a:avLst/>
          </a:prstGeom>
          <a:noFill/>
        </p:spPr>
      </p:pic>
      <p:pic>
        <p:nvPicPr>
          <p:cNvPr id="32775" name="Picture 7" descr="F:\Milou\tekeningen - kleur\thema's\dieren\kriebelbeestjes\spi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857628"/>
            <a:ext cx="1440125" cy="15382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388" y="4572008"/>
              <a:ext cx="1247563" cy="138284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9059" y="4572007"/>
              <a:ext cx="1109936" cy="140413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753976"/>
              <a:ext cx="1461860" cy="1022456"/>
            </a:xfrm>
            <a:prstGeom prst="rect">
              <a:avLst/>
            </a:prstGeom>
          </p:spPr>
        </p:pic>
      </p:grpSp>
      <p:grpSp>
        <p:nvGrpSpPr>
          <p:cNvPr id="28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41339" y="2276872"/>
              <a:ext cx="1359751" cy="1243533"/>
            </a:xfrm>
            <a:prstGeom prst="rect">
              <a:avLst/>
            </a:prstGeom>
          </p:spPr>
        </p:pic>
      </p:grpSp>
      <p:grpSp>
        <p:nvGrpSpPr>
          <p:cNvPr id="25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7584" y="2161382"/>
              <a:ext cx="1080120" cy="135850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410" name="Picture 2" descr="F:\Milou\tekeningen - kleur\thema's\dieren\kriebelbeestjes\naaktslak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01216" y="1214422"/>
            <a:ext cx="1888354" cy="237648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1907" y="4512968"/>
              <a:ext cx="1024429" cy="143230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6269" y="4572008"/>
              <a:ext cx="1135981" cy="142876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638693"/>
              <a:ext cx="1461860" cy="125302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4384" y="2276872"/>
              <a:ext cx="1193829" cy="1300421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7583" y="2189132"/>
              <a:ext cx="1205441" cy="145418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506" name="Picture 2" descr="F:\Milou\tekeningen - kleur\thema's\dieren\kriebelbeestjes\libel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1142984"/>
            <a:ext cx="2188940" cy="23844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1907" y="4581138"/>
              <a:ext cx="1024429" cy="129596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9539" y="4929198"/>
              <a:ext cx="1625213" cy="64294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9131" y="4581128"/>
              <a:ext cx="128460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F:\Milou\tekeningen - kleur\thema's\dieren\kriebelbeestjes\zilvervisj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1142984"/>
            <a:ext cx="2251075" cy="23987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1907" y="4581138"/>
              <a:ext cx="1024429" cy="129596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3697" y="4786322"/>
              <a:ext cx="1254552" cy="100013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726404"/>
              <a:ext cx="1461860" cy="1077599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23253" y="2276872"/>
              <a:ext cx="1277837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3" y="2242012"/>
              <a:ext cx="1199769" cy="132986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530" name="Picture 2" descr="F:\Milou\tekeningen - kleur\thema's\dieren\kriebelbeestjes\kreke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1071546"/>
            <a:ext cx="2321110" cy="25733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0236" y="4786322"/>
              <a:ext cx="1478457" cy="100013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9355" y="4572008"/>
              <a:ext cx="1107816" cy="135732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6901" y="4581128"/>
              <a:ext cx="1329062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8682" y="2334280"/>
              <a:ext cx="1573846" cy="1128717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7583" y="2315071"/>
              <a:ext cx="1218067" cy="118536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482" name="Picture 2" descr="F:\Milou\tekeningen - kleur\thema's\dieren\kriebelbeestjes\lieveheersbeestj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32163" y="1428736"/>
            <a:ext cx="2543660" cy="17208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388" y="4643447"/>
              <a:ext cx="1260603" cy="121858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2559" y="4643446"/>
              <a:ext cx="1379678" cy="121444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7383" y="4581128"/>
              <a:ext cx="888098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8212" y="2214554"/>
              <a:ext cx="1187957" cy="1428760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162" y="2285992"/>
              <a:ext cx="1500684" cy="1143008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458" name="Picture 2" descr="F:\Milou\tekeningen - kleur\thema's\dieren\kriebelbeestjes\mier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1214422"/>
            <a:ext cx="2474896" cy="21780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6821" y="4643446"/>
              <a:ext cx="1278451" cy="128588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7621" y="4572008"/>
              <a:ext cx="1260368" cy="13970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500570"/>
              <a:ext cx="1448739" cy="1578626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02836" y="2276872"/>
              <a:ext cx="1541130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7583" y="2318574"/>
              <a:ext cx="1222617" cy="118186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554" name="Picture 2" descr="F:\Milou\tekeningen - kleur\thema's\dieren\kriebelbeestjes\kakkerla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317" y="1071546"/>
            <a:ext cx="2357129" cy="25685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1907" y="4581138"/>
              <a:ext cx="1024429" cy="129596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4636" y="4643446"/>
              <a:ext cx="1207424" cy="121444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2650" y="4581128"/>
              <a:ext cx="1137564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8442" y="2276872"/>
              <a:ext cx="1524086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655" y="2214554"/>
              <a:ext cx="1384283" cy="1285884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578" name="Picture 2" descr="F:\Milou\tekeningen - kleur\thema's\dieren\kriebelbeestjes\honingraat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1285860"/>
            <a:ext cx="2098675" cy="21113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1907" y="4512968"/>
              <a:ext cx="1024429" cy="143230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4648" y="4572008"/>
              <a:ext cx="1180280" cy="135732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765315"/>
              <a:ext cx="1461860" cy="999777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31398" y="2276872"/>
              <a:ext cx="1541130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1167" y="2285992"/>
              <a:ext cx="1406062" cy="128588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674" name="Picture 2" descr="F:\Milou\tekeningen - kleur\thema's\dieren\kriebelbeestjes\bok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1428736"/>
            <a:ext cx="2659049" cy="18186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8590" y="4714884"/>
              <a:ext cx="1500685" cy="114300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7866" y="4582770"/>
              <a:ext cx="904174" cy="1392917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3105" y="4581128"/>
              <a:ext cx="1116653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6610" y="2276872"/>
              <a:ext cx="1141604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6383" y="2357430"/>
              <a:ext cx="1356770" cy="100013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602" name="Picture 2" descr="F:\Milou\tekeningen - kleur\thema's\dieren\kriebelbeestjes\fruitvliegj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1354125"/>
            <a:ext cx="2629880" cy="20034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8049" y="4714884"/>
              <a:ext cx="1453680" cy="107156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9553" y="4515195"/>
              <a:ext cx="1061075" cy="155701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6583" y="4581128"/>
              <a:ext cx="1189697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64385" y="2276872"/>
              <a:ext cx="1141604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2841" y="2357430"/>
              <a:ext cx="1500197" cy="1000131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698" name="Picture 2" descr="F:\Milou\tekeningen - kleur\thema's\dieren\kriebelbeestjes\bladlui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1071546"/>
            <a:ext cx="1684337" cy="2471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7039" y="4929198"/>
              <a:ext cx="1625215" cy="64294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7621" y="4572008"/>
              <a:ext cx="1286364" cy="1370029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3641" y="4581128"/>
              <a:ext cx="1255582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0158" y="2276872"/>
              <a:ext cx="1033948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5185" y="2214554"/>
              <a:ext cx="1349475" cy="135732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626" name="Picture 2" descr="F:\Milou\tekeningen - kleur\thema's\dieren\kriebelbeestjes\duizendpoo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33532" y="1000108"/>
            <a:ext cx="2288609" cy="27511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1235" y="4714884"/>
              <a:ext cx="1582142" cy="107157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7000" y="4714884"/>
              <a:ext cx="1252680" cy="107157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08485"/>
              <a:ext cx="1461860" cy="1113437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98682" y="2394654"/>
              <a:ext cx="1573846" cy="100796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0057" y="2143116"/>
              <a:ext cx="1387939" cy="142876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650" name="Picture 2" descr="F:\Milou\tekeningen - kleur\thema's\dieren\kriebelbeestjes\coc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1357298"/>
            <a:ext cx="1866900" cy="19224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1703" y="4714884"/>
              <a:ext cx="1313244" cy="114300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8189" y="4786322"/>
              <a:ext cx="1166821" cy="100013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770152"/>
              <a:ext cx="1461860" cy="99010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 descr="F:\Milou\tekeningen - kleur\thema's\dieren\kriebelbeestjes\we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214422"/>
            <a:ext cx="2582876" cy="22482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7950" y="4572008"/>
              <a:ext cx="1401411" cy="136378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6183" y="4572008"/>
              <a:ext cx="1357802" cy="144611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94369" y="4581128"/>
              <a:ext cx="1134126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98682" y="2318564"/>
              <a:ext cx="1573846" cy="1160149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1797" y="2357430"/>
              <a:ext cx="1566836" cy="10715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1746" name="Picture 2" descr="F:\Milou\tekeningen - kleur\thema's\dieren\kriebelbeestjes\slak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7" y="1357298"/>
            <a:ext cx="2662683" cy="19620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3021" y="4643446"/>
              <a:ext cx="1238260" cy="121444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1340" y="4714884"/>
              <a:ext cx="1328016" cy="107157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3574" y="4581128"/>
              <a:ext cx="1435715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70120" y="2365663"/>
              <a:ext cx="1573846" cy="1065951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7584" y="2178938"/>
              <a:ext cx="1080120" cy="132339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434" name="Picture 2" descr="F:\Milou\tekeningen - kleur\thema's\dieren\kriebelbeestjes\mug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1214422"/>
            <a:ext cx="2366948" cy="22558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6671" y="4643446"/>
              <a:ext cx="1482822" cy="128588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5149" y="4643446"/>
              <a:ext cx="1374243" cy="121444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753976"/>
              <a:ext cx="1461860" cy="1022456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1740" y="2276872"/>
              <a:ext cx="1450788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6683" y="2115098"/>
              <a:ext cx="941922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22" name="Picture 2" descr="F:\Milou\tekeningen - kleur\thema's\dieren\kriebelbeestjes\bijenkorf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13193" y="1357298"/>
            <a:ext cx="2142637" cy="18573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2770" name="Picture 2" descr="F:\Milou\tekeningen - kleur\thema's\dieren\kriebelbeestjes\spi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14818"/>
            <a:ext cx="1777836" cy="1274778"/>
          </a:xfrm>
          <a:prstGeom prst="rect">
            <a:avLst/>
          </a:prstGeom>
          <a:noFill/>
        </p:spPr>
      </p:pic>
      <p:pic>
        <p:nvPicPr>
          <p:cNvPr id="32771" name="Picture 3" descr="F:\Milou\tekeningen - kleur\thema's\dieren\kriebelbeestjes\mier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00042"/>
            <a:ext cx="1556732" cy="1370021"/>
          </a:xfrm>
          <a:prstGeom prst="rect">
            <a:avLst/>
          </a:prstGeom>
          <a:noFill/>
        </p:spPr>
      </p:pic>
      <p:pic>
        <p:nvPicPr>
          <p:cNvPr id="32772" name="Picture 4" descr="F:\Milou\tekeningen - kleur\thema's\dieren\kriebelbeestjes\vlinder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714884"/>
            <a:ext cx="1757222" cy="1433523"/>
          </a:xfrm>
          <a:prstGeom prst="rect">
            <a:avLst/>
          </a:prstGeom>
          <a:noFill/>
        </p:spPr>
      </p:pic>
      <p:pic>
        <p:nvPicPr>
          <p:cNvPr id="32773" name="Picture 5" descr="F:\Milou\tekeningen - kleur\thema's\dieren\kriebelbeestjes\libel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8604"/>
            <a:ext cx="1362620" cy="1484320"/>
          </a:xfrm>
          <a:prstGeom prst="rect">
            <a:avLst/>
          </a:prstGeom>
          <a:noFill/>
        </p:spPr>
      </p:pic>
      <p:pic>
        <p:nvPicPr>
          <p:cNvPr id="32774" name="Picture 6" descr="F:\Milou\tekeningen - kleur\thema's\dieren\kriebelbeestjes\bijenkor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071546"/>
            <a:ext cx="1562100" cy="1354138"/>
          </a:xfrm>
          <a:prstGeom prst="rect">
            <a:avLst/>
          </a:prstGeom>
          <a:noFill/>
        </p:spPr>
      </p:pic>
      <p:pic>
        <p:nvPicPr>
          <p:cNvPr id="32775" name="Picture 7" descr="F:\Milou\tekeningen - kleur\thema's\dieren\kriebelbeestjes\spi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857628"/>
            <a:ext cx="1440125" cy="15382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389" y="4500570"/>
              <a:ext cx="1323340" cy="1441983"/>
            </a:xfrm>
            <a:prstGeom prst="rect">
              <a:avLst/>
            </a:prstGeom>
          </p:spPr>
        </p:pic>
      </p:grpSp>
      <p:grpSp>
        <p:nvGrpSpPr>
          <p:cNvPr id="17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5149" y="4714884"/>
              <a:ext cx="1293405" cy="1143008"/>
            </a:xfrm>
            <a:prstGeom prst="rect">
              <a:avLst/>
            </a:prstGeom>
          </p:spPr>
        </p:pic>
      </p:grpSp>
      <p:grpSp>
        <p:nvGrpSpPr>
          <p:cNvPr id="16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7383" y="4581128"/>
              <a:ext cx="888098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F:\Milou\tekeningen - kleur\thema's\dieren\kriebelbeestjes\wesp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142984"/>
            <a:ext cx="2360612" cy="20875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5009" y="4714885"/>
              <a:ext cx="1344164" cy="107157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7823" y="4643446"/>
              <a:ext cx="1179748" cy="121444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639951"/>
              <a:ext cx="1461860" cy="125050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F:\Milou\tekeningen - kleur\thema's\dieren\kriebelbeestjes\vl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85254" y="1500174"/>
            <a:ext cx="2086878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83591"/>
              <a:ext cx="1024429" cy="109105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735503"/>
              <a:ext cx="904174" cy="10874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6583" y="4581128"/>
              <a:ext cx="1189697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F:\Milou\tekeningen - kleur\thema's\dieren\kriebelbeestjes\t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1071546"/>
            <a:ext cx="2197100" cy="25257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5278" y="4786322"/>
              <a:ext cx="1393042" cy="92869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3447" y="4572008"/>
              <a:ext cx="1224541" cy="135732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2650" y="4581128"/>
              <a:ext cx="1137564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42" name="Picture 2" descr="F:\Milou\tekeningen - kleur\thema's\dieren\kriebelbeestjes\sprinkhaa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428735"/>
            <a:ext cx="2500330" cy="166561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3408" y="4777491"/>
              <a:ext cx="1250425" cy="100896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4005" y="4643446"/>
              <a:ext cx="1500683" cy="1143007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682504"/>
              <a:ext cx="1461860" cy="116539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F:\Milou\tekeningen - kleur\thema's\dieren\kriebelbeestjes\vlie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6460" y="1357298"/>
            <a:ext cx="2368548" cy="19109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388" y="4572009"/>
              <a:ext cx="1308047" cy="131565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0737" y="4643446"/>
              <a:ext cx="1488437" cy="121444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8485" y="4581128"/>
              <a:ext cx="1405893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 descr="F:\Milou\tekeningen - kleur\thema's\dieren\kriebelbeestjes\vlinder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285860"/>
            <a:ext cx="2564795" cy="20923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137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23</cp:revision>
  <dcterms:created xsi:type="dcterms:W3CDTF">2016-05-02T13:46:17Z</dcterms:created>
  <dcterms:modified xsi:type="dcterms:W3CDTF">2020-05-27T11:04:05Z</dcterms:modified>
</cp:coreProperties>
</file>