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84" r:id="rId2"/>
    <p:sldId id="257" r:id="rId3"/>
    <p:sldId id="296" r:id="rId4"/>
    <p:sldId id="288" r:id="rId5"/>
    <p:sldId id="292" r:id="rId6"/>
    <p:sldId id="287" r:id="rId7"/>
    <p:sldId id="293" r:id="rId8"/>
    <p:sldId id="291" r:id="rId9"/>
    <p:sldId id="294" r:id="rId10"/>
    <p:sldId id="295" r:id="rId11"/>
    <p:sldId id="272" r:id="rId12"/>
    <p:sldId id="285" r:id="rId13"/>
    <p:sldId id="289" r:id="rId14"/>
    <p:sldId id="290" r:id="rId15"/>
    <p:sldId id="301" r:id="rId16"/>
    <p:sldId id="302" r:id="rId17"/>
    <p:sldId id="299" r:id="rId18"/>
    <p:sldId id="297" r:id="rId19"/>
    <p:sldId id="298" r:id="rId20"/>
    <p:sldId id="300" r:id="rId21"/>
    <p:sldId id="303" r:id="rId2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50000" saltData="aOoEaqlP4R0yG52OpflfNw" hashData="bDNPAdtlo9gDCsdhkmrQLJtKDmY" cryptProvider="" algIdExt="0" algIdExtSource="" cryptProviderTypeExt="0" cryptProviderTypeExtSource="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  <a:srgbClr val="FFCCFF"/>
    <a:srgbClr val="9933FF"/>
    <a:srgbClr val="F3F0F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34586" autoAdjust="0"/>
    <p:restoredTop sz="94754" autoAdjust="0"/>
  </p:normalViewPr>
  <p:slideViewPr>
    <p:cSldViewPr>
      <p:cViewPr>
        <p:scale>
          <a:sx n="60" d="100"/>
          <a:sy n="60" d="100"/>
        </p:scale>
        <p:origin x="-1164" y="-4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7156FD-8FDD-4022-B92E-5FEAF2A056BE}" type="datetimeFigureOut">
              <a:rPr lang="nl-NL" smtClean="0"/>
              <a:pPr/>
              <a:t>10-5-2016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386512-2859-4F5E-95CE-F2A0F2B76ED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D1BB-3564-4113-A9F3-7565FE653466}" type="datetime1">
              <a:rPr lang="nl-NL" smtClean="0"/>
              <a:pPr/>
              <a:t>10-5-2016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B410-8FA1-4CAF-AEC3-F3F781FADECB}" type="datetime1">
              <a:rPr lang="nl-NL" smtClean="0"/>
              <a:pPr/>
              <a:t>10-5-2016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3410C-1C8B-48CF-BCC2-2282A2635526}" type="datetime1">
              <a:rPr lang="nl-NL" smtClean="0"/>
              <a:pPr/>
              <a:t>10-5-2016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30E8A-2A0B-4FF3-B1CF-77D08AEC3727}" type="datetime1">
              <a:rPr lang="nl-NL" smtClean="0"/>
              <a:pPr/>
              <a:t>10-5-2016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C3938-173D-43BE-A50D-DCB7D78EE48C}" type="datetime1">
              <a:rPr lang="nl-NL" smtClean="0"/>
              <a:pPr/>
              <a:t>10-5-2016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80039-C4FE-4A7E-A312-65DF136640F3}" type="datetime1">
              <a:rPr lang="nl-NL" smtClean="0"/>
              <a:pPr/>
              <a:t>10-5-2016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345FF-60FC-4FE8-9AC3-FA4098723CAD}" type="datetime1">
              <a:rPr lang="nl-NL" smtClean="0"/>
              <a:pPr/>
              <a:t>10-5-2016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9A05E-D11E-4C1C-ABD4-4626010F3432}" type="datetime1">
              <a:rPr lang="nl-NL" smtClean="0"/>
              <a:pPr/>
              <a:t>10-5-2016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9F92C-F5DB-47C2-A8A8-7E0DB8751A58}" type="datetime1">
              <a:rPr lang="nl-NL" smtClean="0"/>
              <a:pPr/>
              <a:t>10-5-2016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15999-87B1-4084-A115-0397601AAAE0}" type="datetime1">
              <a:rPr lang="nl-NL" smtClean="0"/>
              <a:pPr/>
              <a:t>10-5-2016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BF4BD-3CB0-484D-A425-75E6D7F4D323}" type="datetime1">
              <a:rPr lang="nl-NL" smtClean="0"/>
              <a:pPr/>
              <a:t>10-5-2016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9BEA8-AC1A-4691-B4A3-5F6478490E3A}" type="datetime1">
              <a:rPr lang="nl-NL" smtClean="0"/>
              <a:pPr/>
              <a:t>10-5-2016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slide" Target="slide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4.png"/><Relationship Id="rId4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Relationship Id="rId9" Type="http://schemas.openxmlformats.org/officeDocument/2006/relationships/image" Target="../media/image29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jpeg"/><Relationship Id="rId5" Type="http://schemas.openxmlformats.org/officeDocument/2006/relationships/image" Target="../media/image31.jpeg"/><Relationship Id="rId4" Type="http://schemas.openxmlformats.org/officeDocument/2006/relationships/image" Target="../media/image30.jpe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jpeg"/><Relationship Id="rId5" Type="http://schemas.openxmlformats.org/officeDocument/2006/relationships/image" Target="../media/image35.jpeg"/><Relationship Id="rId4" Type="http://schemas.openxmlformats.org/officeDocument/2006/relationships/image" Target="../media/image34.jpe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3" Type="http://schemas.openxmlformats.org/officeDocument/2006/relationships/audio" Target="../media/audio1.wav"/><Relationship Id="rId7" Type="http://schemas.openxmlformats.org/officeDocument/2006/relationships/image" Target="../media/image4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jpeg"/><Relationship Id="rId5" Type="http://schemas.openxmlformats.org/officeDocument/2006/relationships/image" Target="../media/image36.jpeg"/><Relationship Id="rId4" Type="http://schemas.openxmlformats.org/officeDocument/2006/relationships/image" Target="../media/image34.jpe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jpeg"/><Relationship Id="rId5" Type="http://schemas.openxmlformats.org/officeDocument/2006/relationships/image" Target="../media/image40.jpeg"/><Relationship Id="rId4" Type="http://schemas.openxmlformats.org/officeDocument/2006/relationships/image" Target="../media/image35.jpe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audio" Target="../media/audio1.wav"/><Relationship Id="rId7" Type="http://schemas.openxmlformats.org/officeDocument/2006/relationships/image" Target="../media/image4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jpeg"/><Relationship Id="rId5" Type="http://schemas.openxmlformats.org/officeDocument/2006/relationships/image" Target="../media/image35.jpeg"/><Relationship Id="rId4" Type="http://schemas.openxmlformats.org/officeDocument/2006/relationships/image" Target="../media/image31.jpe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audio" Target="../media/audio1.wav"/><Relationship Id="rId7" Type="http://schemas.openxmlformats.org/officeDocument/2006/relationships/image" Target="../media/image4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jpeg"/><Relationship Id="rId5" Type="http://schemas.openxmlformats.org/officeDocument/2006/relationships/image" Target="../media/image43.jpeg"/><Relationship Id="rId4" Type="http://schemas.openxmlformats.org/officeDocument/2006/relationships/image" Target="../media/image30.jpe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jpeg"/><Relationship Id="rId5" Type="http://schemas.openxmlformats.org/officeDocument/2006/relationships/image" Target="../media/image35.jpeg"/><Relationship Id="rId4" Type="http://schemas.openxmlformats.org/officeDocument/2006/relationships/image" Target="../media/image43.jpe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jpeg"/><Relationship Id="rId5" Type="http://schemas.openxmlformats.org/officeDocument/2006/relationships/image" Target="../media/image35.jpeg"/><Relationship Id="rId4" Type="http://schemas.openxmlformats.org/officeDocument/2006/relationships/image" Target="../media/image3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jpeg"/><Relationship Id="rId5" Type="http://schemas.openxmlformats.org/officeDocument/2006/relationships/image" Target="../media/image36.jpeg"/><Relationship Id="rId4" Type="http://schemas.openxmlformats.org/officeDocument/2006/relationships/image" Target="../media/image30.jpe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Relationship Id="rId9" Type="http://schemas.openxmlformats.org/officeDocument/2006/relationships/image" Target="../media/image2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4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4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4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4.pn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4.png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4.png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555776" y="1340768"/>
            <a:ext cx="4032448" cy="4176464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Tekstvak 8"/>
          <p:cNvSpPr txBox="1"/>
          <p:nvPr/>
        </p:nvSpPr>
        <p:spPr>
          <a:xfrm>
            <a:off x="0" y="404664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latin typeface="Comic Sans MS" pitchFamily="66" charset="0"/>
              </a:rPr>
              <a:t>Digibordles aanvullen </a:t>
            </a:r>
            <a:r>
              <a:rPr lang="nl-NL" sz="3600" dirty="0" smtClean="0">
                <a:latin typeface="Comic Sans MS" pitchFamily="66" charset="0"/>
              </a:rPr>
              <a:t>kriebelbeestjes</a:t>
            </a:r>
            <a:endParaRPr lang="nl-NL" sz="3600" dirty="0">
              <a:latin typeface="Comic Sans MS" pitchFamily="66" charset="0"/>
            </a:endParaRPr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4"/>
          <p:cNvGrpSpPr/>
          <p:nvPr/>
        </p:nvGrpSpPr>
        <p:grpSpPr>
          <a:xfrm>
            <a:off x="395536" y="4005064"/>
            <a:ext cx="1800200" cy="2016224"/>
            <a:chOff x="395536" y="4005064"/>
            <a:chExt cx="1800200" cy="2016224"/>
          </a:xfrm>
          <a:solidFill>
            <a:schemeClr val="bg1"/>
          </a:solidFill>
        </p:grpSpPr>
        <p:sp>
          <p:nvSpPr>
            <p:cNvPr id="5" name="Afgeronde rechthoek 4">
              <a:hlinkClick r:id="rId2" action="ppaction://hlinksldjump"/>
            </p:cNvPr>
            <p:cNvSpPr/>
            <p:nvPr/>
          </p:nvSpPr>
          <p:spPr>
            <a:xfrm>
              <a:off x="395536" y="4005064"/>
              <a:ext cx="1800200" cy="2016224"/>
            </a:xfrm>
            <a:prstGeom prst="roundRect">
              <a:avLst/>
            </a:prstGeom>
            <a:grpFill/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1" name="Afbeelding 10" descr="papegaai.png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58519" y="4437112"/>
              <a:ext cx="504405" cy="777058"/>
            </a:xfrm>
            <a:prstGeom prst="rect">
              <a:avLst/>
            </a:prstGeom>
            <a:grpFill/>
          </p:spPr>
        </p:pic>
      </p:grpSp>
      <p:grpSp>
        <p:nvGrpSpPr>
          <p:cNvPr id="3" name="Groep 15"/>
          <p:cNvGrpSpPr/>
          <p:nvPr/>
        </p:nvGrpSpPr>
        <p:grpSpPr>
          <a:xfrm>
            <a:off x="6948264" y="4005064"/>
            <a:ext cx="1800200" cy="2016224"/>
            <a:chOff x="6948264" y="4005064"/>
            <a:chExt cx="1800200" cy="2016224"/>
          </a:xfrm>
          <a:solidFill>
            <a:schemeClr val="bg1"/>
          </a:solidFill>
        </p:grpSpPr>
        <p:sp>
          <p:nvSpPr>
            <p:cNvPr id="6" name="Afgeronde rechthoek 5">
              <a:hlinkClick r:id="rId4" action="ppaction://hlinksldjump"/>
            </p:cNvPr>
            <p:cNvSpPr/>
            <p:nvPr/>
          </p:nvSpPr>
          <p:spPr>
            <a:xfrm>
              <a:off x="6948264" y="4005064"/>
              <a:ext cx="1800200" cy="2016224"/>
            </a:xfrm>
            <a:prstGeom prst="roundRect">
              <a:avLst/>
            </a:prstGeom>
            <a:grpFill/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" name="Tekstvak 7">
              <a:hlinkClick r:id="rId4" action="ppaction://hlinksldjump"/>
            </p:cNvPr>
            <p:cNvSpPr txBox="1"/>
            <p:nvPr/>
          </p:nvSpPr>
          <p:spPr>
            <a:xfrm>
              <a:off x="7308304" y="5445224"/>
              <a:ext cx="1152128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 smtClean="0">
                  <a:latin typeface="Comic Sans MS" pitchFamily="66" charset="0"/>
                </a:rPr>
                <a:t>moeilijk</a:t>
              </a:r>
              <a:endParaRPr lang="nl-NL" dirty="0">
                <a:latin typeface="Comic Sans MS" pitchFamily="66" charset="0"/>
              </a:endParaRPr>
            </a:p>
          </p:txBody>
        </p:sp>
        <p:pic>
          <p:nvPicPr>
            <p:cNvPr id="12" name="Afbeelding 11" descr="papegaai.png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899279" y="4437112"/>
              <a:ext cx="504405" cy="777058"/>
            </a:xfrm>
            <a:prstGeom prst="rect">
              <a:avLst/>
            </a:prstGeom>
            <a:grpFill/>
          </p:spPr>
        </p:pic>
        <p:pic>
          <p:nvPicPr>
            <p:cNvPr id="13" name="Afbeelding 12" descr="papegaai.png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251207" y="4437112"/>
              <a:ext cx="504405" cy="777058"/>
            </a:xfrm>
            <a:prstGeom prst="rect">
              <a:avLst/>
            </a:prstGeom>
            <a:grpFill/>
          </p:spPr>
        </p:pic>
      </p:grpSp>
      <p:sp>
        <p:nvSpPr>
          <p:cNvPr id="18" name="Tekstvak 17">
            <a:hlinkClick r:id="rId2" action="ppaction://hlinksldjump"/>
          </p:cNvPr>
          <p:cNvSpPr txBox="1"/>
          <p:nvPr/>
        </p:nvSpPr>
        <p:spPr>
          <a:xfrm>
            <a:off x="611560" y="537321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>
                <a:latin typeface="Comic Sans MS" pitchFamily="66" charset="0"/>
              </a:rPr>
              <a:t>makkelijk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027" name="Picture 3" descr="F:\Milou\tekeningen - kleur\thema's\dieren\kriebelbeestjes\insect2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423056" y="1643050"/>
            <a:ext cx="2401030" cy="335758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635896" y="5371166"/>
              <a:ext cx="432048" cy="329072"/>
            </a:xfrm>
            <a:prstGeom prst="rect">
              <a:avLst/>
            </a:prstGeom>
            <a:noFill/>
          </p:spPr>
        </p:pic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143372" y="4713404"/>
              <a:ext cx="432048" cy="329072"/>
            </a:xfrm>
            <a:prstGeom prst="rect">
              <a:avLst/>
            </a:prstGeom>
            <a:noFill/>
          </p:spPr>
        </p:pic>
        <p:pic>
          <p:nvPicPr>
            <p:cNvPr id="4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572000" y="5371166"/>
              <a:ext cx="432048" cy="329072"/>
            </a:xfrm>
            <a:prstGeom prst="rect">
              <a:avLst/>
            </a:prstGeom>
            <a:noFill/>
          </p:spPr>
        </p:pic>
        <p:pic>
          <p:nvPicPr>
            <p:cNvPr id="4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004048" y="4795102"/>
              <a:ext cx="432048" cy="329072"/>
            </a:xfrm>
            <a:prstGeom prst="rect">
              <a:avLst/>
            </a:prstGeom>
            <a:noFill/>
          </p:spPr>
        </p:pic>
        <p:pic>
          <p:nvPicPr>
            <p:cNvPr id="4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788024" y="4147030"/>
              <a:ext cx="432048" cy="329072"/>
            </a:xfrm>
            <a:prstGeom prst="rect">
              <a:avLst/>
            </a:prstGeom>
            <a:noFill/>
          </p:spPr>
        </p:pic>
        <p:pic>
          <p:nvPicPr>
            <p:cNvPr id="4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643306" y="4141900"/>
              <a:ext cx="432048" cy="329072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7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0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827584" y="5083134"/>
              <a:ext cx="432048" cy="329072"/>
            </a:xfrm>
            <a:prstGeom prst="rect">
              <a:avLst/>
            </a:prstGeom>
            <a:noFill/>
          </p:spPr>
        </p:pic>
        <p:pic>
          <p:nvPicPr>
            <p:cNvPr id="2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143108" y="5142032"/>
              <a:ext cx="432048" cy="329072"/>
            </a:xfrm>
            <a:prstGeom prst="rect">
              <a:avLst/>
            </a:prstGeom>
            <a:noFill/>
          </p:spPr>
        </p:pic>
        <p:pic>
          <p:nvPicPr>
            <p:cNvPr id="3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643042" y="4713404"/>
              <a:ext cx="432048" cy="329072"/>
            </a:xfrm>
            <a:prstGeom prst="rect">
              <a:avLst/>
            </a:prstGeom>
            <a:noFill/>
          </p:spPr>
        </p:pic>
        <p:pic>
          <p:nvPicPr>
            <p:cNvPr id="3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195736" y="4219038"/>
              <a:ext cx="432048" cy="329072"/>
            </a:xfrm>
            <a:prstGeom prst="rect">
              <a:avLst/>
            </a:prstGeom>
            <a:noFill/>
          </p:spPr>
        </p:pic>
        <p:pic>
          <p:nvPicPr>
            <p:cNvPr id="4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928662" y="4356214"/>
              <a:ext cx="432048" cy="329072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884368" y="4219038"/>
              <a:ext cx="432048" cy="329072"/>
            </a:xfrm>
            <a:prstGeom prst="rect">
              <a:avLst/>
            </a:prstGeom>
            <a:noFill/>
          </p:spPr>
        </p:pic>
        <p:pic>
          <p:nvPicPr>
            <p:cNvPr id="4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020272" y="4075022"/>
              <a:ext cx="432048" cy="329072"/>
            </a:xfrm>
            <a:prstGeom prst="rect">
              <a:avLst/>
            </a:prstGeom>
            <a:noFill/>
          </p:spPr>
        </p:pic>
        <p:pic>
          <p:nvPicPr>
            <p:cNvPr id="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444208" y="4435062"/>
              <a:ext cx="432048" cy="329072"/>
            </a:xfrm>
            <a:prstGeom prst="rect">
              <a:avLst/>
            </a:prstGeom>
            <a:noFill/>
          </p:spPr>
        </p:pic>
        <p:pic>
          <p:nvPicPr>
            <p:cNvPr id="5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380312" y="4651086"/>
              <a:ext cx="432048" cy="329072"/>
            </a:xfrm>
            <a:prstGeom prst="rect">
              <a:avLst/>
            </a:prstGeom>
            <a:noFill/>
          </p:spPr>
        </p:pic>
        <p:pic>
          <p:nvPicPr>
            <p:cNvPr id="5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812360" y="5227150"/>
              <a:ext cx="432048" cy="329072"/>
            </a:xfrm>
            <a:prstGeom prst="rect">
              <a:avLst/>
            </a:prstGeom>
            <a:noFill/>
          </p:spPr>
        </p:pic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092280" y="5443174"/>
              <a:ext cx="432048" cy="329072"/>
            </a:xfrm>
            <a:prstGeom prst="rect">
              <a:avLst/>
            </a:prstGeom>
            <a:noFill/>
          </p:spPr>
        </p:pic>
        <p:pic>
          <p:nvPicPr>
            <p:cNvPr id="5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444208" y="5227150"/>
              <a:ext cx="432048" cy="329072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928926" y="3214686"/>
            <a:ext cx="1248786" cy="1136114"/>
          </a:xfrm>
          <a:prstGeom prst="rect">
            <a:avLst/>
          </a:prstGeom>
        </p:spPr>
      </p:pic>
      <p:pic>
        <p:nvPicPr>
          <p:cNvPr id="10242" name="Picture 2" descr="F:\Milou\tekeningen - kleur\thema's\dieren\kriebelbeestjes\fruitvliegje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7224" y="2071678"/>
            <a:ext cx="931848" cy="70988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66CC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FF66CC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9933FF"/>
          </a:solidFill>
          <a:ln>
            <a:solidFill>
              <a:srgbClr val="FF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050" name="Picture 2" descr="F:\Milou\tekeningen - kleur\thema's\dieren\kriebelbeestjes\duizendpoo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4643446"/>
            <a:ext cx="1414372" cy="1700230"/>
          </a:xfrm>
          <a:prstGeom prst="rect">
            <a:avLst/>
          </a:prstGeom>
          <a:noFill/>
        </p:spPr>
      </p:pic>
      <p:pic>
        <p:nvPicPr>
          <p:cNvPr id="2051" name="Picture 3" descr="F:\Milou\tekeningen - kleur\thema's\dieren\kriebelbeestjes\honingraa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28926" y="4000504"/>
            <a:ext cx="1416045" cy="1424614"/>
          </a:xfrm>
          <a:prstGeom prst="rect">
            <a:avLst/>
          </a:prstGeom>
          <a:noFill/>
        </p:spPr>
      </p:pic>
      <p:pic>
        <p:nvPicPr>
          <p:cNvPr id="2052" name="Picture 4" descr="F:\Milou\tekeningen - kleur\thema's\dieren\kriebelbeestjes\mug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43768" y="928670"/>
            <a:ext cx="1411774" cy="1384308"/>
          </a:xfrm>
          <a:prstGeom prst="rect">
            <a:avLst/>
          </a:prstGeom>
          <a:noFill/>
        </p:spPr>
      </p:pic>
      <p:pic>
        <p:nvPicPr>
          <p:cNvPr id="2053" name="Picture 5" descr="F:\Milou\tekeningen - kleur\thema's\dieren\kriebelbeestjes\naaktslak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0628" y="357166"/>
            <a:ext cx="1174386" cy="1477961"/>
          </a:xfrm>
          <a:prstGeom prst="rect">
            <a:avLst/>
          </a:prstGeom>
          <a:noFill/>
        </p:spPr>
      </p:pic>
      <p:pic>
        <p:nvPicPr>
          <p:cNvPr id="2054" name="Picture 6" descr="F:\Milou\tekeningen - kleur\thema's\dieren\kriebelbeestjes\boktor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71736" y="1285860"/>
            <a:ext cx="1800212" cy="1231252"/>
          </a:xfrm>
          <a:prstGeom prst="rect">
            <a:avLst/>
          </a:prstGeom>
          <a:noFill/>
        </p:spPr>
      </p:pic>
      <p:pic>
        <p:nvPicPr>
          <p:cNvPr id="2055" name="Picture 7" descr="F:\Milou\tekeningen - kleur\thema's\dieren\kriebelbeestjes\vlinder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786314" y="4643446"/>
            <a:ext cx="1660543" cy="1616081"/>
          </a:xfrm>
          <a:prstGeom prst="rect">
            <a:avLst/>
          </a:prstGeom>
          <a:noFill/>
        </p:spPr>
      </p:pic>
      <p:pic>
        <p:nvPicPr>
          <p:cNvPr id="2056" name="Picture 8" descr="F:\Milou\tekeningen - kleur\thema's\dieren\kriebelbeestjes\krekel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57158" y="285728"/>
            <a:ext cx="1400393" cy="1552578"/>
          </a:xfrm>
          <a:prstGeom prst="rect">
            <a:avLst/>
          </a:prstGeom>
          <a:noFill/>
        </p:spPr>
      </p:pic>
      <p:pic>
        <p:nvPicPr>
          <p:cNvPr id="2057" name="Picture 9" descr="F:\Milou\tekeningen - kleur\thema's\dieren\kriebelbeestjes\mier.pn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143768" y="3857628"/>
            <a:ext cx="1264395" cy="122237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067943" y="4149080"/>
              <a:ext cx="946283" cy="1440000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1223412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10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1275125" y="4149080"/>
              <a:ext cx="992619" cy="1440000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6876256" y="4149080"/>
              <a:ext cx="973712" cy="1440000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79512" y="3356992"/>
            <a:ext cx="1248786" cy="1136114"/>
          </a:xfrm>
          <a:prstGeom prst="rect">
            <a:avLst/>
          </a:prstGeom>
        </p:spPr>
      </p:pic>
      <p:pic>
        <p:nvPicPr>
          <p:cNvPr id="12290" name="Picture 2" descr="F:\Milou\tekeningen - kleur\thema's\dieren\kriebelbeestjes\sprinkhaan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28662" y="2071678"/>
            <a:ext cx="965147" cy="642942"/>
          </a:xfrm>
          <a:prstGeom prst="rect">
            <a:avLst/>
          </a:prstGeom>
          <a:noFill/>
        </p:spPr>
      </p:pic>
      <p:pic>
        <p:nvPicPr>
          <p:cNvPr id="18" name="Picture 2" descr="F:\Milou\tekeningen - kleur\thema's\dieren\kriebelbeestjes\sprinkhaan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143372" y="2071678"/>
            <a:ext cx="965147" cy="642942"/>
          </a:xfrm>
          <a:prstGeom prst="rect">
            <a:avLst/>
          </a:prstGeom>
          <a:noFill/>
        </p:spPr>
      </p:pic>
      <p:pic>
        <p:nvPicPr>
          <p:cNvPr id="24" name="Picture 2" descr="F:\Milou\tekeningen - kleur\thema's\dieren\kriebelbeestjes\sprinkhaan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071802" y="2071678"/>
            <a:ext cx="965147" cy="642942"/>
          </a:xfrm>
          <a:prstGeom prst="rect">
            <a:avLst/>
          </a:prstGeom>
          <a:noFill/>
        </p:spPr>
      </p:pic>
      <p:pic>
        <p:nvPicPr>
          <p:cNvPr id="26" name="Picture 2" descr="F:\Milou\tekeningen - kleur\thema's\dieren\kriebelbeestjes\sprinkhaan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000232" y="2071678"/>
            <a:ext cx="965147" cy="64294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4203385" y="4149080"/>
              <a:ext cx="675398" cy="1440000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4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/>
            <a:stretch>
              <a:fillRect/>
            </a:stretch>
          </p:blipFill>
          <p:spPr bwMode="auto">
            <a:xfrm>
              <a:off x="1275125" y="4143380"/>
              <a:ext cx="1026667" cy="1440000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/>
            <a:stretch>
              <a:fillRect/>
            </a:stretch>
          </p:blipFill>
          <p:spPr bwMode="auto">
            <a:xfrm>
              <a:off x="6894433" y="4149080"/>
              <a:ext cx="937358" cy="1440000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987824" y="3356992"/>
            <a:ext cx="1248786" cy="1136114"/>
          </a:xfrm>
          <a:prstGeom prst="rect">
            <a:avLst/>
          </a:prstGeom>
        </p:spPr>
      </p:pic>
      <p:pic>
        <p:nvPicPr>
          <p:cNvPr id="13314" name="Picture 2" descr="F:\Milou\tekeningen - kleur\thema's\dieren\kriebelbeestjes\bij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85786" y="2000240"/>
            <a:ext cx="890588" cy="763657"/>
          </a:xfrm>
          <a:prstGeom prst="rect">
            <a:avLst/>
          </a:prstGeom>
          <a:noFill/>
        </p:spPr>
      </p:pic>
      <p:pic>
        <p:nvPicPr>
          <p:cNvPr id="18" name="Picture 2" descr="F:\Milou\tekeningen - kleur\thema's\dieren\kriebelbeestjes\bij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643174" y="2000240"/>
            <a:ext cx="890588" cy="763657"/>
          </a:xfrm>
          <a:prstGeom prst="rect">
            <a:avLst/>
          </a:prstGeom>
          <a:noFill/>
        </p:spPr>
      </p:pic>
      <p:pic>
        <p:nvPicPr>
          <p:cNvPr id="24" name="Picture 2" descr="F:\Milou\tekeningen - kleur\thema's\dieren\kriebelbeestjes\bij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714480" y="2000240"/>
            <a:ext cx="890588" cy="76365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4203385" y="4149080"/>
              <a:ext cx="675398" cy="1440000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2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/>
            <a:stretch>
              <a:fillRect/>
            </a:stretch>
          </p:blipFill>
          <p:spPr bwMode="auto">
            <a:xfrm>
              <a:off x="1302755" y="4149080"/>
              <a:ext cx="937358" cy="1440000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/>
            <a:srcRect l="45721"/>
            <a:stretch>
              <a:fillRect/>
            </a:stretch>
          </p:blipFill>
          <p:spPr bwMode="auto">
            <a:xfrm>
              <a:off x="6930024" y="4214818"/>
              <a:ext cx="996745" cy="1440000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724128" y="3356992"/>
            <a:ext cx="1248786" cy="1136114"/>
          </a:xfrm>
          <a:prstGeom prst="rect">
            <a:avLst/>
          </a:prstGeom>
        </p:spPr>
      </p:pic>
      <p:pic>
        <p:nvPicPr>
          <p:cNvPr id="14338" name="Picture 2" descr="F:\Milou\tekeningen - kleur\thema's\dieren\kriebelbeestjes\bladluis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928662" y="1814518"/>
            <a:ext cx="759406" cy="1114416"/>
          </a:xfrm>
          <a:prstGeom prst="rect">
            <a:avLst/>
          </a:prstGeom>
          <a:noFill/>
        </p:spPr>
      </p:pic>
      <p:pic>
        <p:nvPicPr>
          <p:cNvPr id="18" name="Picture 2" descr="F:\Milou\tekeningen - kleur\thema's\dieren\kriebelbeestjes\bladluis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857356" y="1814518"/>
            <a:ext cx="759406" cy="111441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4067943" y="4205453"/>
              <a:ext cx="1026667" cy="1440000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5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/>
            <a:stretch>
              <a:fillRect/>
            </a:stretch>
          </p:blipFill>
          <p:spPr bwMode="auto">
            <a:xfrm>
              <a:off x="1275125" y="4209428"/>
              <a:ext cx="992619" cy="1319303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/>
            <a:stretch>
              <a:fillRect/>
            </a:stretch>
          </p:blipFill>
          <p:spPr bwMode="auto">
            <a:xfrm>
              <a:off x="6894433" y="4149080"/>
              <a:ext cx="937358" cy="1440000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987824" y="3356992"/>
            <a:ext cx="1248786" cy="1136114"/>
          </a:xfrm>
          <a:prstGeom prst="rect">
            <a:avLst/>
          </a:prstGeom>
        </p:spPr>
      </p:pic>
      <p:pic>
        <p:nvPicPr>
          <p:cNvPr id="19460" name="Picture 4" descr="F:\Milou\tekeningen - kleur\thema's\dieren\kriebelbeestjes\libelle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28662" y="1928802"/>
            <a:ext cx="899177" cy="979486"/>
          </a:xfrm>
          <a:prstGeom prst="rect">
            <a:avLst/>
          </a:prstGeom>
          <a:noFill/>
        </p:spPr>
      </p:pic>
      <p:pic>
        <p:nvPicPr>
          <p:cNvPr id="24" name="Picture 4" descr="F:\Milou\tekeningen - kleur\thema's\dieren\kriebelbeestjes\libelle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000232" y="1928802"/>
            <a:ext cx="899177" cy="97948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4067943" y="4182692"/>
              <a:ext cx="946283" cy="1372776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8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/>
            <a:stretch>
              <a:fillRect/>
            </a:stretch>
          </p:blipFill>
          <p:spPr bwMode="auto">
            <a:xfrm>
              <a:off x="1275125" y="4172958"/>
              <a:ext cx="1026667" cy="1440000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/>
            <a:stretch>
              <a:fillRect/>
            </a:stretch>
          </p:blipFill>
          <p:spPr bwMode="auto">
            <a:xfrm>
              <a:off x="6876256" y="4221993"/>
              <a:ext cx="1083429" cy="1440000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724128" y="3356992"/>
            <a:ext cx="1248786" cy="1136114"/>
          </a:xfrm>
          <a:prstGeom prst="rect">
            <a:avLst/>
          </a:prstGeom>
        </p:spPr>
      </p:pic>
      <p:pic>
        <p:nvPicPr>
          <p:cNvPr id="20482" name="Picture 2" descr="F:\Milou\tekeningen - kleur\thema's\dieren\kriebelbeestjes\spin3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57224" y="1988226"/>
            <a:ext cx="775096" cy="726394"/>
          </a:xfrm>
          <a:prstGeom prst="rect">
            <a:avLst/>
          </a:prstGeom>
          <a:noFill/>
        </p:spPr>
      </p:pic>
      <p:pic>
        <p:nvPicPr>
          <p:cNvPr id="18" name="Picture 2" descr="F:\Milou\tekeningen - kleur\thema's\dieren\kriebelbeestjes\spin3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785918" y="1988226"/>
            <a:ext cx="775096" cy="726394"/>
          </a:xfrm>
          <a:prstGeom prst="rect">
            <a:avLst/>
          </a:prstGeom>
          <a:noFill/>
        </p:spPr>
      </p:pic>
      <p:pic>
        <p:nvPicPr>
          <p:cNvPr id="24" name="Picture 2" descr="F:\Milou\tekeningen - kleur\thema's\dieren\kriebelbeestjes\spin3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714612" y="2000240"/>
            <a:ext cx="775096" cy="726394"/>
          </a:xfrm>
          <a:prstGeom prst="rect">
            <a:avLst/>
          </a:prstGeom>
          <a:noFill/>
        </p:spPr>
      </p:pic>
      <p:pic>
        <p:nvPicPr>
          <p:cNvPr id="26" name="Picture 2" descr="F:\Milou\tekeningen - kleur\thema's\dieren\kriebelbeestjes\spin3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643306" y="2000240"/>
            <a:ext cx="775096" cy="72639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067943" y="4149080"/>
              <a:ext cx="946283" cy="1440000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7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/>
            <a:stretch>
              <a:fillRect/>
            </a:stretch>
          </p:blipFill>
          <p:spPr bwMode="auto">
            <a:xfrm>
              <a:off x="1284577" y="4149080"/>
              <a:ext cx="973714" cy="1440000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/>
            <a:stretch>
              <a:fillRect/>
            </a:stretch>
          </p:blipFill>
          <p:spPr bwMode="auto">
            <a:xfrm>
              <a:off x="6876256" y="4162796"/>
              <a:ext cx="973712" cy="1412568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724128" y="3356992"/>
            <a:ext cx="1248786" cy="1136114"/>
          </a:xfrm>
          <a:prstGeom prst="rect">
            <a:avLst/>
          </a:prstGeom>
        </p:spPr>
      </p:pic>
      <p:pic>
        <p:nvPicPr>
          <p:cNvPr id="17410" name="Picture 2" descr="F:\Milou\tekeningen - kleur\thema's\dieren\kriebelbeestjes\regenworm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928662" y="2143116"/>
            <a:ext cx="888000" cy="60166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4067943" y="4169364"/>
              <a:ext cx="946283" cy="1399432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9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/>
            <a:stretch>
              <a:fillRect/>
            </a:stretch>
          </p:blipFill>
          <p:spPr bwMode="auto">
            <a:xfrm>
              <a:off x="1275125" y="4172958"/>
              <a:ext cx="1026667" cy="1440000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/>
            <a:stretch>
              <a:fillRect/>
            </a:stretch>
          </p:blipFill>
          <p:spPr bwMode="auto">
            <a:xfrm>
              <a:off x="6894433" y="4149080"/>
              <a:ext cx="937358" cy="1440000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79512" y="3356992"/>
            <a:ext cx="1248786" cy="1136114"/>
          </a:xfrm>
          <a:prstGeom prst="rect">
            <a:avLst/>
          </a:prstGeom>
        </p:spPr>
      </p:pic>
      <p:pic>
        <p:nvPicPr>
          <p:cNvPr id="15362" name="Picture 2" descr="F:\Milou\tekeningen - kleur\thema's\dieren\kriebelbeestjes\duizendpoot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85786" y="2000240"/>
            <a:ext cx="710485" cy="854080"/>
          </a:xfrm>
          <a:prstGeom prst="rect">
            <a:avLst/>
          </a:prstGeom>
          <a:noFill/>
        </p:spPr>
      </p:pic>
      <p:pic>
        <p:nvPicPr>
          <p:cNvPr id="18" name="Picture 2" descr="F:\Milou\tekeningen - kleur\thema's\dieren\kriebelbeestjes\duizendpoot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572000" y="2000240"/>
            <a:ext cx="710485" cy="854080"/>
          </a:xfrm>
          <a:prstGeom prst="rect">
            <a:avLst/>
          </a:prstGeom>
          <a:noFill/>
        </p:spPr>
      </p:pic>
      <p:pic>
        <p:nvPicPr>
          <p:cNvPr id="24" name="Picture 2" descr="F:\Milou\tekeningen - kleur\thema's\dieren\kriebelbeestjes\duizendpoot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786182" y="2000240"/>
            <a:ext cx="710485" cy="854080"/>
          </a:xfrm>
          <a:prstGeom prst="rect">
            <a:avLst/>
          </a:prstGeom>
          <a:noFill/>
        </p:spPr>
      </p:pic>
      <p:pic>
        <p:nvPicPr>
          <p:cNvPr id="26" name="Picture 2" descr="F:\Milou\tekeningen - kleur\thema's\dieren\kriebelbeestjes\duizendpoot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000364" y="2000240"/>
            <a:ext cx="710485" cy="854080"/>
          </a:xfrm>
          <a:prstGeom prst="rect">
            <a:avLst/>
          </a:prstGeom>
          <a:noFill/>
        </p:spPr>
      </p:pic>
      <p:pic>
        <p:nvPicPr>
          <p:cNvPr id="27" name="Picture 2" descr="F:\Milou\tekeningen - kleur\thema's\dieren\kriebelbeestjes\duizendpoot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214546" y="2000240"/>
            <a:ext cx="710485" cy="854080"/>
          </a:xfrm>
          <a:prstGeom prst="rect">
            <a:avLst/>
          </a:prstGeom>
          <a:noFill/>
        </p:spPr>
      </p:pic>
      <p:pic>
        <p:nvPicPr>
          <p:cNvPr id="29" name="Picture 2" descr="F:\Milou\tekeningen - kleur\thema's\dieren\kriebelbeestjes\duizendpoot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500166" y="2000240"/>
            <a:ext cx="710485" cy="85408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4072405" y="4149080"/>
              <a:ext cx="937358" cy="1440000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6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/>
            <a:stretch>
              <a:fillRect/>
            </a:stretch>
          </p:blipFill>
          <p:spPr bwMode="auto">
            <a:xfrm>
              <a:off x="1275125" y="4172958"/>
              <a:ext cx="1026667" cy="1440000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/>
            <a:stretch>
              <a:fillRect/>
            </a:stretch>
          </p:blipFill>
          <p:spPr bwMode="auto">
            <a:xfrm>
              <a:off x="6876256" y="4162796"/>
              <a:ext cx="973712" cy="1412568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987824" y="3356992"/>
            <a:ext cx="1248786" cy="1136114"/>
          </a:xfrm>
          <a:prstGeom prst="rect">
            <a:avLst/>
          </a:prstGeom>
        </p:spPr>
      </p:pic>
      <p:pic>
        <p:nvPicPr>
          <p:cNvPr id="16386" name="Picture 2" descr="F:\Milou\tekeningen - kleur\thema's\dieren\kriebelbeestjes\zilvervisje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83175" y="1900231"/>
            <a:ext cx="831305" cy="885827"/>
          </a:xfrm>
          <a:prstGeom prst="rect">
            <a:avLst/>
          </a:prstGeom>
          <a:noFill/>
        </p:spPr>
      </p:pic>
      <p:pic>
        <p:nvPicPr>
          <p:cNvPr id="18" name="Picture 2" descr="F:\Milou\tekeningen - kleur\thema's\dieren\kriebelbeestjes\zilvervisje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714744" y="1928802"/>
            <a:ext cx="831305" cy="885827"/>
          </a:xfrm>
          <a:prstGeom prst="rect">
            <a:avLst/>
          </a:prstGeom>
          <a:noFill/>
        </p:spPr>
      </p:pic>
      <p:pic>
        <p:nvPicPr>
          <p:cNvPr id="24" name="Picture 2" descr="F:\Milou\tekeningen - kleur\thema's\dieren\kriebelbeestjes\zilvervisje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714612" y="1900231"/>
            <a:ext cx="831305" cy="885827"/>
          </a:xfrm>
          <a:prstGeom prst="rect">
            <a:avLst/>
          </a:prstGeom>
          <a:noFill/>
        </p:spPr>
      </p:pic>
      <p:pic>
        <p:nvPicPr>
          <p:cNvPr id="26" name="Picture 2" descr="F:\Milou\tekeningen - kleur\thema's\dieren\kriebelbeestjes\zilvervisje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785918" y="1900231"/>
            <a:ext cx="831305" cy="88582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857620" y="4584125"/>
              <a:ext cx="432048" cy="444755"/>
            </a:xfrm>
            <a:prstGeom prst="rect">
              <a:avLst/>
            </a:prstGeom>
            <a:noFill/>
          </p:spPr>
        </p:pic>
        <p:pic>
          <p:nvPicPr>
            <p:cNvPr id="4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286248" y="5155629"/>
              <a:ext cx="432048" cy="444755"/>
            </a:xfrm>
            <a:prstGeom prst="rect">
              <a:avLst/>
            </a:prstGeom>
            <a:noFill/>
          </p:spPr>
        </p:pic>
        <p:pic>
          <p:nvPicPr>
            <p:cNvPr id="4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004048" y="4737261"/>
              <a:ext cx="432048" cy="444755"/>
            </a:xfrm>
            <a:prstGeom prst="rect">
              <a:avLst/>
            </a:prstGeom>
            <a:noFill/>
          </p:spPr>
        </p:pic>
        <p:pic>
          <p:nvPicPr>
            <p:cNvPr id="4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500562" y="4155497"/>
              <a:ext cx="432048" cy="444755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4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55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0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071538" y="4584125"/>
              <a:ext cx="432048" cy="444755"/>
            </a:xfrm>
            <a:prstGeom prst="rect">
              <a:avLst/>
            </a:prstGeom>
            <a:noFill/>
          </p:spPr>
        </p:pic>
        <p:pic>
          <p:nvPicPr>
            <p:cNvPr id="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785918" y="5227067"/>
              <a:ext cx="432048" cy="444755"/>
            </a:xfrm>
            <a:prstGeom prst="rect">
              <a:avLst/>
            </a:prstGeom>
            <a:noFill/>
          </p:spPr>
        </p:pic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928794" y="4298373"/>
              <a:ext cx="432048" cy="444755"/>
            </a:xfrm>
            <a:prstGeom prst="rect">
              <a:avLst/>
            </a:prstGeom>
            <a:noFill/>
          </p:spPr>
        </p:pic>
      </p:grpSp>
      <p:grpSp>
        <p:nvGrpSpPr>
          <p:cNvPr id="57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501528" y="4298373"/>
              <a:ext cx="432048" cy="444755"/>
            </a:xfrm>
            <a:prstGeom prst="rect">
              <a:avLst/>
            </a:prstGeom>
            <a:noFill/>
          </p:spPr>
        </p:pic>
        <p:pic>
          <p:nvPicPr>
            <p:cNvPr id="5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715710" y="5012753"/>
              <a:ext cx="432048" cy="444755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1520" y="3356992"/>
            <a:ext cx="1248786" cy="1136114"/>
          </a:xfrm>
          <a:prstGeom prst="rect">
            <a:avLst/>
          </a:prstGeom>
        </p:spPr>
      </p:pic>
      <p:pic>
        <p:nvPicPr>
          <p:cNvPr id="3074" name="Picture 2" descr="F:\Milou\tekeningen - kleur\thema's\dieren\kriebelbeestjes\cocon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28662" y="2000240"/>
            <a:ext cx="872564" cy="89853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4067943" y="4149082"/>
              <a:ext cx="946283" cy="1439995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3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/>
            <a:stretch>
              <a:fillRect/>
            </a:stretch>
          </p:blipFill>
          <p:spPr bwMode="auto">
            <a:xfrm>
              <a:off x="1302755" y="4149080"/>
              <a:ext cx="937358" cy="1440000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/>
            <a:stretch>
              <a:fillRect/>
            </a:stretch>
          </p:blipFill>
          <p:spPr bwMode="auto">
            <a:xfrm>
              <a:off x="7025413" y="4149080"/>
              <a:ext cx="675398" cy="1440000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79512" y="3356992"/>
            <a:ext cx="1248786" cy="1136114"/>
          </a:xfrm>
          <a:prstGeom prst="rect">
            <a:avLst/>
          </a:prstGeom>
        </p:spPr>
      </p:pic>
      <p:pic>
        <p:nvPicPr>
          <p:cNvPr id="18434" name="Picture 2" descr="F:\Milou\tekeningen - kleur\thema's\dieren\kriebelbeestjes\vlo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57224" y="2000240"/>
            <a:ext cx="844031" cy="722321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66CC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FF66CC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9933FF"/>
          </a:solidFill>
          <a:ln>
            <a:solidFill>
              <a:srgbClr val="FF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050" name="Picture 2" descr="F:\Milou\tekeningen - kleur\thema's\dieren\kriebelbeestjes\duizendpoo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4643446"/>
            <a:ext cx="1414372" cy="1700230"/>
          </a:xfrm>
          <a:prstGeom prst="rect">
            <a:avLst/>
          </a:prstGeom>
          <a:noFill/>
        </p:spPr>
      </p:pic>
      <p:pic>
        <p:nvPicPr>
          <p:cNvPr id="2051" name="Picture 3" descr="F:\Milou\tekeningen - kleur\thema's\dieren\kriebelbeestjes\honingraa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28926" y="4000504"/>
            <a:ext cx="1416045" cy="1424614"/>
          </a:xfrm>
          <a:prstGeom prst="rect">
            <a:avLst/>
          </a:prstGeom>
          <a:noFill/>
        </p:spPr>
      </p:pic>
      <p:pic>
        <p:nvPicPr>
          <p:cNvPr id="2052" name="Picture 4" descr="F:\Milou\tekeningen - kleur\thema's\dieren\kriebelbeestjes\mug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43768" y="928670"/>
            <a:ext cx="1411774" cy="1384308"/>
          </a:xfrm>
          <a:prstGeom prst="rect">
            <a:avLst/>
          </a:prstGeom>
          <a:noFill/>
        </p:spPr>
      </p:pic>
      <p:pic>
        <p:nvPicPr>
          <p:cNvPr id="2053" name="Picture 5" descr="F:\Milou\tekeningen - kleur\thema's\dieren\kriebelbeestjes\naaktslak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0628" y="357166"/>
            <a:ext cx="1174386" cy="1477961"/>
          </a:xfrm>
          <a:prstGeom prst="rect">
            <a:avLst/>
          </a:prstGeom>
          <a:noFill/>
        </p:spPr>
      </p:pic>
      <p:pic>
        <p:nvPicPr>
          <p:cNvPr id="2054" name="Picture 6" descr="F:\Milou\tekeningen - kleur\thema's\dieren\kriebelbeestjes\boktor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71736" y="1285860"/>
            <a:ext cx="1800212" cy="1231252"/>
          </a:xfrm>
          <a:prstGeom prst="rect">
            <a:avLst/>
          </a:prstGeom>
          <a:noFill/>
        </p:spPr>
      </p:pic>
      <p:pic>
        <p:nvPicPr>
          <p:cNvPr id="2055" name="Picture 7" descr="F:\Milou\tekeningen - kleur\thema's\dieren\kriebelbeestjes\vlinder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786314" y="4643446"/>
            <a:ext cx="1660543" cy="1616081"/>
          </a:xfrm>
          <a:prstGeom prst="rect">
            <a:avLst/>
          </a:prstGeom>
          <a:noFill/>
        </p:spPr>
      </p:pic>
      <p:pic>
        <p:nvPicPr>
          <p:cNvPr id="2056" name="Picture 8" descr="F:\Milou\tekeningen - kleur\thema's\dieren\kriebelbeestjes\krekel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57158" y="285728"/>
            <a:ext cx="1400393" cy="1552578"/>
          </a:xfrm>
          <a:prstGeom prst="rect">
            <a:avLst/>
          </a:prstGeom>
          <a:noFill/>
        </p:spPr>
      </p:pic>
      <p:pic>
        <p:nvPicPr>
          <p:cNvPr id="2057" name="Picture 9" descr="F:\Milou\tekeningen - kleur\thema's\dieren\kriebelbeestjes\mier.pn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143768" y="3857628"/>
            <a:ext cx="1264395" cy="122237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711324" y="5218766"/>
              <a:ext cx="432048" cy="318481"/>
            </a:xfrm>
            <a:prstGeom prst="rect">
              <a:avLst/>
            </a:prstGeom>
            <a:noFill/>
          </p:spPr>
        </p:pic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786182" y="4504386"/>
              <a:ext cx="432048" cy="318481"/>
            </a:xfrm>
            <a:prstGeom prst="rect">
              <a:avLst/>
            </a:prstGeom>
            <a:noFill/>
          </p:spPr>
        </p:pic>
        <p:pic>
          <p:nvPicPr>
            <p:cNvPr id="4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572000" y="5376462"/>
              <a:ext cx="432048" cy="318481"/>
            </a:xfrm>
            <a:prstGeom prst="rect">
              <a:avLst/>
            </a:prstGeom>
            <a:noFill/>
          </p:spPr>
        </p:pic>
        <p:pic>
          <p:nvPicPr>
            <p:cNvPr id="4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004048" y="4800398"/>
              <a:ext cx="432048" cy="318481"/>
            </a:xfrm>
            <a:prstGeom prst="rect">
              <a:avLst/>
            </a:prstGeom>
            <a:noFill/>
          </p:spPr>
        </p:pic>
        <p:pic>
          <p:nvPicPr>
            <p:cNvPr id="4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429124" y="4147196"/>
              <a:ext cx="432048" cy="318481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1223412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10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0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827584" y="5088430"/>
              <a:ext cx="432048" cy="318481"/>
            </a:xfrm>
            <a:prstGeom prst="rect">
              <a:avLst/>
            </a:prstGeom>
            <a:noFill/>
          </p:spPr>
        </p:pic>
        <p:pic>
          <p:nvPicPr>
            <p:cNvPr id="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496746" y="5290204"/>
              <a:ext cx="432048" cy="318481"/>
            </a:xfrm>
            <a:prstGeom prst="rect">
              <a:avLst/>
            </a:prstGeom>
            <a:noFill/>
          </p:spPr>
        </p:pic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267744" y="5088430"/>
              <a:ext cx="432048" cy="318481"/>
            </a:xfrm>
            <a:prstGeom prst="rect">
              <a:avLst/>
            </a:prstGeom>
            <a:noFill/>
          </p:spPr>
        </p:pic>
        <p:pic>
          <p:nvPicPr>
            <p:cNvPr id="3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547664" y="4106835"/>
              <a:ext cx="432048" cy="318481"/>
            </a:xfrm>
            <a:prstGeom prst="rect">
              <a:avLst/>
            </a:prstGeom>
            <a:noFill/>
          </p:spPr>
        </p:pic>
        <p:pic>
          <p:nvPicPr>
            <p:cNvPr id="3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195736" y="4224334"/>
              <a:ext cx="432048" cy="318481"/>
            </a:xfrm>
            <a:prstGeom prst="rect">
              <a:avLst/>
            </a:prstGeom>
            <a:noFill/>
          </p:spPr>
        </p:pic>
        <p:pic>
          <p:nvPicPr>
            <p:cNvPr id="4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899592" y="4440358"/>
              <a:ext cx="432048" cy="318481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715842" y="4361510"/>
              <a:ext cx="432048" cy="318481"/>
            </a:xfrm>
            <a:prstGeom prst="rect">
              <a:avLst/>
            </a:prstGeom>
            <a:noFill/>
          </p:spPr>
        </p:pic>
        <p:pic>
          <p:nvPicPr>
            <p:cNvPr id="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644272" y="4432948"/>
              <a:ext cx="432048" cy="318481"/>
            </a:xfrm>
            <a:prstGeom prst="rect">
              <a:avLst/>
            </a:prstGeom>
            <a:noFill/>
          </p:spPr>
        </p:pic>
        <p:pic>
          <p:nvPicPr>
            <p:cNvPr id="5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572966" y="5147328"/>
              <a:ext cx="432048" cy="318481"/>
            </a:xfrm>
            <a:prstGeom prst="rect">
              <a:avLst/>
            </a:prstGeom>
            <a:noFill/>
          </p:spPr>
        </p:pic>
        <p:pic>
          <p:nvPicPr>
            <p:cNvPr id="5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644272" y="5218766"/>
              <a:ext cx="432048" cy="318481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724128" y="3356992"/>
            <a:ext cx="1248786" cy="1136114"/>
          </a:xfrm>
          <a:prstGeom prst="rect">
            <a:avLst/>
          </a:prstGeom>
        </p:spPr>
      </p:pic>
      <p:pic>
        <p:nvPicPr>
          <p:cNvPr id="11266" name="Picture 2" descr="F:\Milou\tekeningen - kleur\thema's\dieren\kriebelbeestjes\slak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28662" y="2214554"/>
            <a:ext cx="803591" cy="592141"/>
          </a:xfrm>
          <a:prstGeom prst="rect">
            <a:avLst/>
          </a:prstGeom>
          <a:noFill/>
        </p:spPr>
      </p:pic>
      <p:pic>
        <p:nvPicPr>
          <p:cNvPr id="36" name="Picture 2" descr="F:\Milou\tekeningen - kleur\thema's\dieren\kriebelbeestjes\slak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857356" y="2193917"/>
            <a:ext cx="803591" cy="592141"/>
          </a:xfrm>
          <a:prstGeom prst="rect">
            <a:avLst/>
          </a:prstGeom>
          <a:noFill/>
        </p:spPr>
      </p:pic>
      <p:pic>
        <p:nvPicPr>
          <p:cNvPr id="37" name="Picture 2" descr="F:\Milou\tekeningen - kleur\thema's\dieren\kriebelbeestjes\slak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714612" y="2214554"/>
            <a:ext cx="803591" cy="592141"/>
          </a:xfrm>
          <a:prstGeom prst="rect">
            <a:avLst/>
          </a:prstGeom>
          <a:noFill/>
        </p:spPr>
      </p:pic>
      <p:pic>
        <p:nvPicPr>
          <p:cNvPr id="55" name="Picture 2" descr="F:\Milou\tekeningen - kleur\thema's\dieren\kriebelbeestjes\slak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571868" y="2214554"/>
            <a:ext cx="803591" cy="592141"/>
          </a:xfrm>
          <a:prstGeom prst="rect">
            <a:avLst/>
          </a:prstGeom>
          <a:noFill/>
        </p:spPr>
      </p:pic>
      <p:pic>
        <p:nvPicPr>
          <p:cNvPr id="56" name="Picture 2" descr="F:\Milou\tekeningen - kleur\thema's\dieren\kriebelbeestjes\slak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500562" y="2214554"/>
            <a:ext cx="803591" cy="592141"/>
          </a:xfrm>
          <a:prstGeom prst="rect">
            <a:avLst/>
          </a:prstGeom>
          <a:noFill/>
        </p:spPr>
      </p:pic>
      <p:pic>
        <p:nvPicPr>
          <p:cNvPr id="57" name="Picture 2" descr="F:\Milou\tekeningen - kleur\thema's\dieren\kriebelbeestjes\slak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429256" y="2214554"/>
            <a:ext cx="803591" cy="592141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635896" y="5323833"/>
              <a:ext cx="432048" cy="423739"/>
            </a:xfrm>
            <a:prstGeom prst="rect">
              <a:avLst/>
            </a:prstGeom>
            <a:noFill/>
          </p:spPr>
        </p:pic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995936" y="4747769"/>
              <a:ext cx="432048" cy="423739"/>
            </a:xfrm>
            <a:prstGeom prst="rect">
              <a:avLst/>
            </a:prstGeom>
            <a:noFill/>
          </p:spPr>
        </p:pic>
        <p:pic>
          <p:nvPicPr>
            <p:cNvPr id="4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572000" y="5323833"/>
              <a:ext cx="432048" cy="423739"/>
            </a:xfrm>
            <a:prstGeom prst="rect">
              <a:avLst/>
            </a:prstGeom>
            <a:noFill/>
          </p:spPr>
        </p:pic>
        <p:pic>
          <p:nvPicPr>
            <p:cNvPr id="4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004048" y="4747769"/>
              <a:ext cx="432048" cy="423739"/>
            </a:xfrm>
            <a:prstGeom prst="rect">
              <a:avLst/>
            </a:prstGeom>
            <a:noFill/>
          </p:spPr>
        </p:pic>
        <p:pic>
          <p:nvPicPr>
            <p:cNvPr id="4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788024" y="4099697"/>
              <a:ext cx="432048" cy="423739"/>
            </a:xfrm>
            <a:prstGeom prst="rect">
              <a:avLst/>
            </a:prstGeom>
            <a:noFill/>
          </p:spPr>
        </p:pic>
        <p:pic>
          <p:nvPicPr>
            <p:cNvPr id="4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139952" y="4027689"/>
              <a:ext cx="432048" cy="423739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9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214414" y="5309013"/>
              <a:ext cx="432048" cy="423739"/>
            </a:xfrm>
            <a:prstGeom prst="rect">
              <a:avLst/>
            </a:prstGeom>
            <a:noFill/>
          </p:spPr>
        </p:pic>
        <p:pic>
          <p:nvPicPr>
            <p:cNvPr id="2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500166" y="4594633"/>
              <a:ext cx="432048" cy="423739"/>
            </a:xfrm>
            <a:prstGeom prst="rect">
              <a:avLst/>
            </a:prstGeom>
            <a:noFill/>
          </p:spPr>
        </p:pic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267744" y="5035801"/>
              <a:ext cx="432048" cy="423739"/>
            </a:xfrm>
            <a:prstGeom prst="rect">
              <a:avLst/>
            </a:prstGeom>
            <a:noFill/>
          </p:spPr>
        </p:pic>
        <p:pic>
          <p:nvPicPr>
            <p:cNvPr id="3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143108" y="4094567"/>
              <a:ext cx="432048" cy="423739"/>
            </a:xfrm>
            <a:prstGeom prst="rect">
              <a:avLst/>
            </a:prstGeom>
            <a:noFill/>
          </p:spPr>
        </p:pic>
        <p:pic>
          <p:nvPicPr>
            <p:cNvPr id="4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928662" y="4166005"/>
              <a:ext cx="432048" cy="423739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884368" y="4171705"/>
              <a:ext cx="432048" cy="423739"/>
            </a:xfrm>
            <a:prstGeom prst="rect">
              <a:avLst/>
            </a:prstGeom>
            <a:noFill/>
          </p:spPr>
        </p:pic>
        <p:pic>
          <p:nvPicPr>
            <p:cNvPr id="4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020272" y="4027689"/>
              <a:ext cx="432048" cy="423739"/>
            </a:xfrm>
            <a:prstGeom prst="rect">
              <a:avLst/>
            </a:prstGeom>
            <a:noFill/>
          </p:spPr>
        </p:pic>
        <p:pic>
          <p:nvPicPr>
            <p:cNvPr id="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444208" y="4387729"/>
              <a:ext cx="432048" cy="423739"/>
            </a:xfrm>
            <a:prstGeom prst="rect">
              <a:avLst/>
            </a:prstGeom>
            <a:noFill/>
          </p:spPr>
        </p:pic>
        <p:pic>
          <p:nvPicPr>
            <p:cNvPr id="5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380312" y="4603753"/>
              <a:ext cx="432048" cy="423739"/>
            </a:xfrm>
            <a:prstGeom prst="rect">
              <a:avLst/>
            </a:prstGeom>
            <a:noFill/>
          </p:spPr>
        </p:pic>
        <p:pic>
          <p:nvPicPr>
            <p:cNvPr id="5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812360" y="5179817"/>
              <a:ext cx="432048" cy="423739"/>
            </a:xfrm>
            <a:prstGeom prst="rect">
              <a:avLst/>
            </a:prstGeom>
            <a:noFill/>
          </p:spPr>
        </p:pic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092280" y="5395841"/>
              <a:ext cx="432048" cy="423739"/>
            </a:xfrm>
            <a:prstGeom prst="rect">
              <a:avLst/>
            </a:prstGeom>
            <a:noFill/>
          </p:spPr>
        </p:pic>
        <p:pic>
          <p:nvPicPr>
            <p:cNvPr id="5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444208" y="5179817"/>
              <a:ext cx="432048" cy="423739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724128" y="3356992"/>
            <a:ext cx="1248786" cy="1136114"/>
          </a:xfrm>
          <a:prstGeom prst="rect">
            <a:avLst/>
          </a:prstGeom>
        </p:spPr>
      </p:pic>
      <p:pic>
        <p:nvPicPr>
          <p:cNvPr id="5122" name="Picture 2" descr="F:\Milou\tekeningen - kleur\thema's\dieren\kriebelbeestjes\mug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28662" y="1857364"/>
            <a:ext cx="1055593" cy="1035056"/>
          </a:xfrm>
          <a:prstGeom prst="rect">
            <a:avLst/>
          </a:prstGeom>
          <a:noFill/>
        </p:spPr>
      </p:pic>
      <p:pic>
        <p:nvPicPr>
          <p:cNvPr id="36" name="Picture 2" descr="F:\Milou\tekeningen - kleur\thema's\dieren\kriebelbeestjes\mug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14546" y="1857364"/>
            <a:ext cx="1055593" cy="103505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635896" y="5361394"/>
              <a:ext cx="432048" cy="348617"/>
            </a:xfrm>
            <a:prstGeom prst="rect">
              <a:avLst/>
            </a:prstGeom>
            <a:noFill/>
          </p:spPr>
        </p:pic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357686" y="4846508"/>
              <a:ext cx="432048" cy="348617"/>
            </a:xfrm>
            <a:prstGeom prst="rect">
              <a:avLst/>
            </a:prstGeom>
            <a:noFill/>
          </p:spPr>
        </p:pic>
        <p:pic>
          <p:nvPicPr>
            <p:cNvPr id="4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000628" y="5275136"/>
              <a:ext cx="432048" cy="348617"/>
            </a:xfrm>
            <a:prstGeom prst="rect">
              <a:avLst/>
            </a:prstGeom>
            <a:noFill/>
          </p:spPr>
        </p:pic>
        <p:pic>
          <p:nvPicPr>
            <p:cNvPr id="4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788024" y="4137258"/>
              <a:ext cx="432048" cy="348617"/>
            </a:xfrm>
            <a:prstGeom prst="rect">
              <a:avLst/>
            </a:prstGeom>
            <a:noFill/>
          </p:spPr>
        </p:pic>
        <p:pic>
          <p:nvPicPr>
            <p:cNvPr id="4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857620" y="4275004"/>
              <a:ext cx="432048" cy="348617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8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0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142976" y="5203698"/>
              <a:ext cx="432048" cy="348617"/>
            </a:xfrm>
            <a:prstGeom prst="rect">
              <a:avLst/>
            </a:prstGeom>
            <a:noFill/>
          </p:spPr>
        </p:pic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071670" y="5060822"/>
              <a:ext cx="432048" cy="348617"/>
            </a:xfrm>
            <a:prstGeom prst="rect">
              <a:avLst/>
            </a:prstGeom>
            <a:noFill/>
          </p:spPr>
        </p:pic>
        <p:pic>
          <p:nvPicPr>
            <p:cNvPr id="3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000232" y="4203566"/>
              <a:ext cx="432048" cy="348617"/>
            </a:xfrm>
            <a:prstGeom prst="rect">
              <a:avLst/>
            </a:prstGeom>
            <a:noFill/>
          </p:spPr>
        </p:pic>
        <p:pic>
          <p:nvPicPr>
            <p:cNvPr id="4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142976" y="4346442"/>
              <a:ext cx="432048" cy="348617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715842" y="4203566"/>
              <a:ext cx="432048" cy="348617"/>
            </a:xfrm>
            <a:prstGeom prst="rect">
              <a:avLst/>
            </a:prstGeom>
            <a:noFill/>
          </p:spPr>
        </p:pic>
        <p:pic>
          <p:nvPicPr>
            <p:cNvPr id="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501396" y="4203566"/>
              <a:ext cx="432048" cy="348617"/>
            </a:xfrm>
            <a:prstGeom prst="rect">
              <a:avLst/>
            </a:prstGeom>
            <a:noFill/>
          </p:spPr>
        </p:pic>
        <p:pic>
          <p:nvPicPr>
            <p:cNvPr id="5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144338" y="4652019"/>
              <a:ext cx="432048" cy="348617"/>
            </a:xfrm>
            <a:prstGeom prst="rect">
              <a:avLst/>
            </a:prstGeom>
            <a:noFill/>
          </p:spPr>
        </p:pic>
        <p:pic>
          <p:nvPicPr>
            <p:cNvPr id="5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812360" y="5143512"/>
              <a:ext cx="432048" cy="348617"/>
            </a:xfrm>
            <a:prstGeom prst="rect">
              <a:avLst/>
            </a:prstGeom>
            <a:noFill/>
          </p:spPr>
        </p:pic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092280" y="5357826"/>
              <a:ext cx="432048" cy="348617"/>
            </a:xfrm>
            <a:prstGeom prst="rect">
              <a:avLst/>
            </a:prstGeom>
            <a:noFill/>
          </p:spPr>
        </p:pic>
        <p:pic>
          <p:nvPicPr>
            <p:cNvPr id="5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444208" y="5217378"/>
              <a:ext cx="432048" cy="348617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987824" y="3356992"/>
            <a:ext cx="1248786" cy="1136114"/>
          </a:xfrm>
          <a:prstGeom prst="rect">
            <a:avLst/>
          </a:prstGeom>
        </p:spPr>
      </p:pic>
      <p:pic>
        <p:nvPicPr>
          <p:cNvPr id="7170" name="Picture 2" descr="F:\Milou\tekeningen - kleur\thema's\dieren\kriebelbeestjes\vlieg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7224" y="2022971"/>
            <a:ext cx="857256" cy="691650"/>
          </a:xfrm>
          <a:prstGeom prst="rect">
            <a:avLst/>
          </a:prstGeom>
          <a:noFill/>
        </p:spPr>
      </p:pic>
      <p:pic>
        <p:nvPicPr>
          <p:cNvPr id="37" name="Picture 2" descr="F:\Milou\tekeningen - kleur\thema's\dieren\kriebelbeestjes\vlieg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85918" y="2022970"/>
            <a:ext cx="857256" cy="691650"/>
          </a:xfrm>
          <a:prstGeom prst="rect">
            <a:avLst/>
          </a:prstGeom>
          <a:noFill/>
        </p:spPr>
      </p:pic>
      <p:pic>
        <p:nvPicPr>
          <p:cNvPr id="55" name="Picture 2" descr="F:\Milou\tekeningen - kleur\thema's\dieren\kriebelbeestjes\vlieg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714612" y="2022970"/>
            <a:ext cx="857256" cy="69165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787005" y="5000636"/>
              <a:ext cx="430401" cy="468989"/>
            </a:xfrm>
            <a:prstGeom prst="rect">
              <a:avLst/>
            </a:prstGeom>
            <a:noFill/>
          </p:spPr>
        </p:pic>
        <p:pic>
          <p:nvPicPr>
            <p:cNvPr id="4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787137" y="5000636"/>
              <a:ext cx="430401" cy="468989"/>
            </a:xfrm>
            <a:prstGeom prst="rect">
              <a:avLst/>
            </a:prstGeom>
            <a:noFill/>
          </p:spPr>
        </p:pic>
        <p:pic>
          <p:nvPicPr>
            <p:cNvPr id="4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358509" y="4214818"/>
              <a:ext cx="430401" cy="468989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6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001055" y="5000636"/>
              <a:ext cx="430401" cy="468989"/>
            </a:xfrm>
            <a:prstGeom prst="rect">
              <a:avLst/>
            </a:prstGeom>
            <a:noFill/>
          </p:spPr>
        </p:pic>
        <p:pic>
          <p:nvPicPr>
            <p:cNvPr id="2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143799" y="4357694"/>
              <a:ext cx="430401" cy="468989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930847" y="4143380"/>
              <a:ext cx="430401" cy="468989"/>
            </a:xfrm>
            <a:prstGeom prst="rect">
              <a:avLst/>
            </a:prstGeom>
            <a:noFill/>
          </p:spPr>
        </p:pic>
        <p:pic>
          <p:nvPicPr>
            <p:cNvPr id="5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716665" y="4572008"/>
              <a:ext cx="430401" cy="468989"/>
            </a:xfrm>
            <a:prstGeom prst="rect">
              <a:avLst/>
            </a:prstGeom>
            <a:noFill/>
          </p:spPr>
        </p:pic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288037" y="5214950"/>
              <a:ext cx="430401" cy="468989"/>
            </a:xfrm>
            <a:prstGeom prst="rect">
              <a:avLst/>
            </a:prstGeom>
            <a:noFill/>
          </p:spPr>
        </p:pic>
        <p:pic>
          <p:nvPicPr>
            <p:cNvPr id="5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573657" y="4857760"/>
              <a:ext cx="430401" cy="468989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987824" y="3356992"/>
            <a:ext cx="1248786" cy="1136114"/>
          </a:xfrm>
          <a:prstGeom prst="rect">
            <a:avLst/>
          </a:prstGeom>
        </p:spPr>
      </p:pic>
      <p:pic>
        <p:nvPicPr>
          <p:cNvPr id="4098" name="Picture 2" descr="F:\Milou\tekeningen - kleur\thema's\dieren\kriebelbeestjes\kakkerlak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28662" y="1857364"/>
            <a:ext cx="949842" cy="1035056"/>
          </a:xfrm>
          <a:prstGeom prst="rect">
            <a:avLst/>
          </a:prstGeom>
          <a:noFill/>
        </p:spPr>
      </p:pic>
      <p:pic>
        <p:nvPicPr>
          <p:cNvPr id="36" name="Picture 2" descr="F:\Milou\tekeningen - kleur\thema's\dieren\kriebelbeestjes\kakkerlak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14678" y="1857364"/>
            <a:ext cx="949842" cy="1035056"/>
          </a:xfrm>
          <a:prstGeom prst="rect">
            <a:avLst/>
          </a:prstGeom>
          <a:noFill/>
        </p:spPr>
      </p:pic>
      <p:pic>
        <p:nvPicPr>
          <p:cNvPr id="37" name="Picture 2" descr="F:\Milou\tekeningen - kleur\thema's\dieren\kriebelbeestjes\kakkerlak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071670" y="1857364"/>
            <a:ext cx="949842" cy="103505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929058" y="5160435"/>
              <a:ext cx="432048" cy="292267"/>
            </a:xfrm>
            <a:prstGeom prst="rect">
              <a:avLst/>
            </a:prstGeom>
            <a:noFill/>
          </p:spPr>
        </p:pic>
        <p:pic>
          <p:nvPicPr>
            <p:cNvPr id="4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643438" y="4446055"/>
              <a:ext cx="432048" cy="292267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5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0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142976" y="5231873"/>
              <a:ext cx="432048" cy="292267"/>
            </a:xfrm>
            <a:prstGeom prst="rect">
              <a:avLst/>
            </a:prstGeom>
            <a:noFill/>
          </p:spPr>
        </p:pic>
        <p:pic>
          <p:nvPicPr>
            <p:cNvPr id="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000232" y="5160435"/>
              <a:ext cx="432048" cy="292267"/>
            </a:xfrm>
            <a:prstGeom prst="rect">
              <a:avLst/>
            </a:prstGeom>
            <a:noFill/>
          </p:spPr>
        </p:pic>
        <p:pic>
          <p:nvPicPr>
            <p:cNvPr id="3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071670" y="4231741"/>
              <a:ext cx="432048" cy="292267"/>
            </a:xfrm>
            <a:prstGeom prst="rect">
              <a:avLst/>
            </a:prstGeom>
            <a:noFill/>
          </p:spPr>
        </p:pic>
        <p:pic>
          <p:nvPicPr>
            <p:cNvPr id="4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142976" y="4303179"/>
              <a:ext cx="432048" cy="292267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144338" y="4731807"/>
              <a:ext cx="432048" cy="292267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724128" y="3356992"/>
            <a:ext cx="1248786" cy="1136114"/>
          </a:xfrm>
          <a:prstGeom prst="rect">
            <a:avLst/>
          </a:prstGeom>
        </p:spPr>
      </p:pic>
      <p:pic>
        <p:nvPicPr>
          <p:cNvPr id="8194" name="Picture 2" descr="F:\Milou\tekeningen - kleur\thema's\dieren\kriebelbeestjes\lieveheersbeestje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28662" y="2143116"/>
            <a:ext cx="851797" cy="576267"/>
          </a:xfrm>
          <a:prstGeom prst="rect">
            <a:avLst/>
          </a:prstGeom>
          <a:noFill/>
        </p:spPr>
      </p:pic>
      <p:pic>
        <p:nvPicPr>
          <p:cNvPr id="36" name="Picture 2" descr="F:\Milou\tekeningen - kleur\thema's\dieren\kriebelbeestjes\lieveheersbeestje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857356" y="2143116"/>
            <a:ext cx="851797" cy="576267"/>
          </a:xfrm>
          <a:prstGeom prst="rect">
            <a:avLst/>
          </a:prstGeom>
          <a:noFill/>
        </p:spPr>
      </p:pic>
      <p:pic>
        <p:nvPicPr>
          <p:cNvPr id="37" name="Picture 2" descr="F:\Milou\tekeningen - kleur\thema's\dieren\kriebelbeestjes\lieveheersbeestje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786050" y="2143116"/>
            <a:ext cx="851797" cy="576267"/>
          </a:xfrm>
          <a:prstGeom prst="rect">
            <a:avLst/>
          </a:prstGeom>
          <a:noFill/>
        </p:spPr>
      </p:pic>
      <p:pic>
        <p:nvPicPr>
          <p:cNvPr id="55" name="Picture 2" descr="F:\Milou\tekeningen - kleur\thema's\dieren\kriebelbeestjes\lieveheersbeestje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714744" y="2143116"/>
            <a:ext cx="851797" cy="57626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857620" y="4435290"/>
              <a:ext cx="664300" cy="262800"/>
            </a:xfrm>
            <a:prstGeom prst="rect">
              <a:avLst/>
            </a:prstGeom>
            <a:noFill/>
          </p:spPr>
        </p:pic>
        <p:pic>
          <p:nvPicPr>
            <p:cNvPr id="4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572000" y="5149670"/>
              <a:ext cx="664300" cy="262800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3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500166" y="4802170"/>
              <a:ext cx="664300" cy="262800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572966" y="4363852"/>
              <a:ext cx="664300" cy="262800"/>
            </a:xfrm>
            <a:prstGeom prst="rect">
              <a:avLst/>
            </a:prstGeom>
            <a:noFill/>
          </p:spPr>
        </p:pic>
        <p:pic>
          <p:nvPicPr>
            <p:cNvPr id="5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287214" y="5292546"/>
              <a:ext cx="664300" cy="262800"/>
            </a:xfrm>
            <a:prstGeom prst="rect">
              <a:avLst/>
            </a:prstGeom>
            <a:noFill/>
          </p:spPr>
        </p:pic>
        <p:pic>
          <p:nvPicPr>
            <p:cNvPr id="5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715710" y="4721042"/>
              <a:ext cx="664300" cy="262800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1520" y="3356992"/>
            <a:ext cx="1248786" cy="1136114"/>
          </a:xfrm>
          <a:prstGeom prst="rect">
            <a:avLst/>
          </a:prstGeom>
        </p:spPr>
      </p:pic>
      <p:pic>
        <p:nvPicPr>
          <p:cNvPr id="6146" name="Picture 2" descr="F:\Milou\tekeningen - kleur\thema's\dieren\kriebelbeestjes\rups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28662" y="2071678"/>
            <a:ext cx="1577770" cy="623892"/>
          </a:xfrm>
          <a:prstGeom prst="rect">
            <a:avLst/>
          </a:prstGeom>
          <a:noFill/>
        </p:spPr>
      </p:pic>
      <p:pic>
        <p:nvPicPr>
          <p:cNvPr id="36" name="Picture 2" descr="F:\Milou\tekeningen - kleur\thema's\dieren\kriebelbeestjes\rups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71736" y="2071678"/>
            <a:ext cx="1577770" cy="62389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000496" y="5072074"/>
              <a:ext cx="432048" cy="468989"/>
            </a:xfrm>
            <a:prstGeom prst="rect">
              <a:avLst/>
            </a:prstGeom>
            <a:noFill/>
          </p:spPr>
        </p:pic>
        <p:pic>
          <p:nvPicPr>
            <p:cNvPr id="4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643438" y="4286256"/>
              <a:ext cx="432048" cy="468989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2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547664" y="4653136"/>
              <a:ext cx="432048" cy="468989"/>
            </a:xfrm>
            <a:prstGeom prst="rect">
              <a:avLst/>
            </a:prstGeom>
            <a:noFill/>
          </p:spPr>
        </p:pic>
      </p:grpSp>
      <p:sp>
        <p:nvSpPr>
          <p:cNvPr id="25" name="Afgeronde rechthoek 24"/>
          <p:cNvSpPr/>
          <p:nvPr/>
        </p:nvSpPr>
        <p:spPr>
          <a:xfrm>
            <a:off x="6084168" y="3861048"/>
            <a:ext cx="2367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1520" y="3356992"/>
            <a:ext cx="1248786" cy="1136114"/>
          </a:xfrm>
          <a:prstGeom prst="rect">
            <a:avLst/>
          </a:prstGeom>
        </p:spPr>
      </p:pic>
      <p:pic>
        <p:nvPicPr>
          <p:cNvPr id="9218" name="Picture 2" descr="F:\Milou\tekeningen - kleur\thema's\dieren\kriebelbeestjes\spin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85786" y="1857364"/>
            <a:ext cx="924418" cy="98743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  <p:bldLst>
      <p:bldP spid="25" grpId="1" animBg="1"/>
    </p:bld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663</TotalTime>
  <Words>143</Words>
  <Application>Microsoft Office PowerPoint</Application>
  <PresentationFormat>Diavoorstelling (4:3)</PresentationFormat>
  <Paragraphs>62</Paragraphs>
  <Slides>21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21</vt:i4>
      </vt:variant>
    </vt:vector>
  </HeadingPairs>
  <TitlesOfParts>
    <vt:vector size="22" baseType="lpstr">
      <vt:lpstr>Office-thema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  <vt:lpstr>Dia 14</vt:lpstr>
      <vt:lpstr>Dia 15</vt:lpstr>
      <vt:lpstr>Dia 16</vt:lpstr>
      <vt:lpstr>Dia 17</vt:lpstr>
      <vt:lpstr>Dia 18</vt:lpstr>
      <vt:lpstr>Dia 19</vt:lpstr>
      <vt:lpstr>Dia 20</vt:lpstr>
      <vt:lpstr>Dia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Gebruiker</dc:creator>
  <cp:lastModifiedBy>Gebruiker</cp:lastModifiedBy>
  <cp:revision>77</cp:revision>
  <dcterms:created xsi:type="dcterms:W3CDTF">2016-05-02T06:25:55Z</dcterms:created>
  <dcterms:modified xsi:type="dcterms:W3CDTF">2016-05-10T16:55:38Z</dcterms:modified>
</cp:coreProperties>
</file>