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96" r:id="rId4"/>
    <p:sldId id="288" r:id="rId5"/>
    <p:sldId id="292" r:id="rId6"/>
    <p:sldId id="287" r:id="rId7"/>
    <p:sldId id="293" r:id="rId8"/>
    <p:sldId id="291" r:id="rId9"/>
    <p:sldId id="294" r:id="rId10"/>
    <p:sldId id="295" r:id="rId11"/>
    <p:sldId id="272" r:id="rId12"/>
    <p:sldId id="285" r:id="rId13"/>
    <p:sldId id="289" r:id="rId14"/>
    <p:sldId id="290" r:id="rId15"/>
    <p:sldId id="301" r:id="rId16"/>
    <p:sldId id="302" r:id="rId17"/>
    <p:sldId id="299" r:id="rId18"/>
    <p:sldId id="297" r:id="rId19"/>
    <p:sldId id="298" r:id="rId20"/>
    <p:sldId id="300" r:id="rId21"/>
    <p:sldId id="30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aOoEaqlP4R0yG52OpflfNw" hashData="bDNPAdtlo9gDCsdhkmrQLJtKDm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6" autoAdjust="0"/>
    <p:restoredTop sz="94754" autoAdjust="0"/>
  </p:normalViewPr>
  <p:slideViewPr>
    <p:cSldViewPr>
      <p:cViewPr>
        <p:scale>
          <a:sx n="60" d="100"/>
          <a:sy n="60" d="100"/>
        </p:scale>
        <p:origin x="-116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10-5-2016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6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0.jpeg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5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43.jpeg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4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5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6.jpe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 </a:t>
            </a:r>
            <a:r>
              <a:rPr lang="nl-NL" sz="3600" dirty="0" smtClean="0">
                <a:latin typeface="Comic Sans MS" pitchFamily="66" charset="0"/>
              </a:rPr>
              <a:t>kriebelbeestjes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37112"/>
              <a:ext cx="504405" cy="777058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37112"/>
              <a:ext cx="504405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37112"/>
              <a:ext cx="504405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F:\Milou\tekeningen - kleur\thema's\dieren\kriebelbeestjes\insect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3056" y="1643050"/>
            <a:ext cx="2401030" cy="33575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71166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43372" y="4713404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71166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95102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47030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3306" y="4141900"/>
              <a:ext cx="432048" cy="32907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083134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5142032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3042" y="4713404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219038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356214"/>
              <a:ext cx="432048" cy="329072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19038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075022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35062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51086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27150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443174"/>
              <a:ext cx="432048" cy="329072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27150"/>
              <a:ext cx="432048" cy="329072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10242" name="Picture 2" descr="F:\Milou\tekeningen - kleur\thema's\dieren\kriebelbeestjes\fruitvlieg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71678"/>
            <a:ext cx="931848" cy="7098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1414372" cy="1700230"/>
          </a:xfrm>
          <a:prstGeom prst="rect">
            <a:avLst/>
          </a:prstGeom>
          <a:noFill/>
        </p:spPr>
      </p:pic>
      <p:pic>
        <p:nvPicPr>
          <p:cNvPr id="2051" name="Picture 3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00504"/>
            <a:ext cx="1416045" cy="1424614"/>
          </a:xfrm>
          <a:prstGeom prst="rect">
            <a:avLst/>
          </a:prstGeom>
          <a:noFill/>
        </p:spPr>
      </p:pic>
      <p:pic>
        <p:nvPicPr>
          <p:cNvPr id="2052" name="Picture 4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928670"/>
            <a:ext cx="1411774" cy="1384308"/>
          </a:xfrm>
          <a:prstGeom prst="rect">
            <a:avLst/>
          </a:prstGeom>
          <a:noFill/>
        </p:spPr>
      </p:pic>
      <p:pic>
        <p:nvPicPr>
          <p:cNvPr id="2053" name="Picture 5" descr="F:\Milou\tekeningen - kleur\thema's\dieren\kriebelbeestjes\naaktsla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57166"/>
            <a:ext cx="1174386" cy="1477961"/>
          </a:xfrm>
          <a:prstGeom prst="rect">
            <a:avLst/>
          </a:prstGeom>
          <a:noFill/>
        </p:spPr>
      </p:pic>
      <p:pic>
        <p:nvPicPr>
          <p:cNvPr id="2054" name="Picture 6" descr="F:\Milou\tekeningen - kleur\thema's\dieren\kriebelbeestjes\bokt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1285860"/>
            <a:ext cx="1800212" cy="1231252"/>
          </a:xfrm>
          <a:prstGeom prst="rect">
            <a:avLst/>
          </a:prstGeom>
          <a:noFill/>
        </p:spPr>
      </p:pic>
      <p:pic>
        <p:nvPicPr>
          <p:cNvPr id="2055" name="Picture 7" descr="F:\Milou\tekeningen - kleur\thema's\dieren\kriebelbeestjes\vlind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643446"/>
            <a:ext cx="1660543" cy="1616081"/>
          </a:xfrm>
          <a:prstGeom prst="rect">
            <a:avLst/>
          </a:prstGeom>
          <a:noFill/>
        </p:spPr>
      </p:pic>
      <p:pic>
        <p:nvPicPr>
          <p:cNvPr id="2056" name="Picture 8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85728"/>
            <a:ext cx="1400393" cy="1552578"/>
          </a:xfrm>
          <a:prstGeom prst="rect">
            <a:avLst/>
          </a:prstGeom>
          <a:noFill/>
        </p:spPr>
      </p:pic>
      <p:pic>
        <p:nvPicPr>
          <p:cNvPr id="2057" name="Picture 9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3857628"/>
            <a:ext cx="1264395" cy="12223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2071678"/>
            <a:ext cx="965147" cy="642942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2071678"/>
            <a:ext cx="965147" cy="642942"/>
          </a:xfrm>
          <a:prstGeom prst="rect">
            <a:avLst/>
          </a:prstGeom>
          <a:noFill/>
        </p:spPr>
      </p:pic>
      <p:pic>
        <p:nvPicPr>
          <p:cNvPr id="24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2071678"/>
            <a:ext cx="965147" cy="642942"/>
          </a:xfrm>
          <a:prstGeom prst="rect">
            <a:avLst/>
          </a:prstGeom>
          <a:noFill/>
        </p:spPr>
      </p:pic>
      <p:pic>
        <p:nvPicPr>
          <p:cNvPr id="26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00232" y="2071678"/>
            <a:ext cx="965147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000240"/>
            <a:ext cx="890588" cy="763657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3174" y="2000240"/>
            <a:ext cx="890588" cy="763657"/>
          </a:xfrm>
          <a:prstGeom prst="rect">
            <a:avLst/>
          </a:prstGeom>
          <a:noFill/>
        </p:spPr>
      </p:pic>
      <p:pic>
        <p:nvPicPr>
          <p:cNvPr id="24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2000240"/>
            <a:ext cx="890588" cy="7636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1814518"/>
            <a:ext cx="759406" cy="1114416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56" y="1814518"/>
            <a:ext cx="759406" cy="11144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9460" name="Picture 4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1928802"/>
            <a:ext cx="899177" cy="979486"/>
          </a:xfrm>
          <a:prstGeom prst="rect">
            <a:avLst/>
          </a:prstGeom>
          <a:noFill/>
        </p:spPr>
      </p:pic>
      <p:pic>
        <p:nvPicPr>
          <p:cNvPr id="24" name="Picture 4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00232" y="1928802"/>
            <a:ext cx="899177" cy="9794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482" name="Picture 2" descr="F:\Milou\tekeningen - kleur\thema's\dieren\kriebelbeestjes\spin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1988226"/>
            <a:ext cx="775096" cy="726394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spin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988226"/>
            <a:ext cx="775096" cy="726394"/>
          </a:xfrm>
          <a:prstGeom prst="rect">
            <a:avLst/>
          </a:prstGeom>
          <a:noFill/>
        </p:spPr>
      </p:pic>
      <p:pic>
        <p:nvPicPr>
          <p:cNvPr id="24" name="Picture 2" descr="F:\Milou\tekeningen - kleur\thema's\dieren\kriebelbeestjes\spin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2000240"/>
            <a:ext cx="775096" cy="726394"/>
          </a:xfrm>
          <a:prstGeom prst="rect">
            <a:avLst/>
          </a:prstGeom>
          <a:noFill/>
        </p:spPr>
      </p:pic>
      <p:pic>
        <p:nvPicPr>
          <p:cNvPr id="26" name="Picture 2" descr="F:\Milou\tekeningen - kleur\thema's\dieren\kriebelbeestjes\spin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2000240"/>
            <a:ext cx="775096" cy="7263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F:\Milou\tekeningen - kleur\thema's\dieren\kriebelbeestjes\regenworm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2143116"/>
            <a:ext cx="888000" cy="6016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000240"/>
            <a:ext cx="710485" cy="854080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000240"/>
            <a:ext cx="710485" cy="854080"/>
          </a:xfrm>
          <a:prstGeom prst="rect">
            <a:avLst/>
          </a:prstGeom>
          <a:noFill/>
        </p:spPr>
      </p:pic>
      <p:pic>
        <p:nvPicPr>
          <p:cNvPr id="24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2000240"/>
            <a:ext cx="710485" cy="854080"/>
          </a:xfrm>
          <a:prstGeom prst="rect">
            <a:avLst/>
          </a:prstGeom>
          <a:noFill/>
        </p:spPr>
      </p:pic>
      <p:pic>
        <p:nvPicPr>
          <p:cNvPr id="26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64" y="2000240"/>
            <a:ext cx="710485" cy="854080"/>
          </a:xfrm>
          <a:prstGeom prst="rect">
            <a:avLst/>
          </a:prstGeom>
          <a:noFill/>
        </p:spPr>
      </p:pic>
      <p:pic>
        <p:nvPicPr>
          <p:cNvPr id="27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14546" y="2000240"/>
            <a:ext cx="710485" cy="854080"/>
          </a:xfrm>
          <a:prstGeom prst="rect">
            <a:avLst/>
          </a:prstGeom>
          <a:noFill/>
        </p:spPr>
      </p:pic>
      <p:pic>
        <p:nvPicPr>
          <p:cNvPr id="29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2000240"/>
            <a:ext cx="710485" cy="8540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F:\Milou\tekeningen - kleur\thema's\dieren\kriebelbeestjes\zilvervisj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83175" y="1900231"/>
            <a:ext cx="831305" cy="885827"/>
          </a:xfrm>
          <a:prstGeom prst="rect">
            <a:avLst/>
          </a:prstGeom>
          <a:noFill/>
        </p:spPr>
      </p:pic>
      <p:pic>
        <p:nvPicPr>
          <p:cNvPr id="18" name="Picture 2" descr="F:\Milou\tekeningen - kleur\thema's\dieren\kriebelbeestjes\zilvervisj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1928802"/>
            <a:ext cx="831305" cy="885827"/>
          </a:xfrm>
          <a:prstGeom prst="rect">
            <a:avLst/>
          </a:prstGeom>
          <a:noFill/>
        </p:spPr>
      </p:pic>
      <p:pic>
        <p:nvPicPr>
          <p:cNvPr id="24" name="Picture 2" descr="F:\Milou\tekeningen - kleur\thema's\dieren\kriebelbeestjes\zilvervisj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1900231"/>
            <a:ext cx="831305" cy="885827"/>
          </a:xfrm>
          <a:prstGeom prst="rect">
            <a:avLst/>
          </a:prstGeom>
          <a:noFill/>
        </p:spPr>
      </p:pic>
      <p:pic>
        <p:nvPicPr>
          <p:cNvPr id="26" name="Picture 2" descr="F:\Milou\tekeningen - kleur\thema's\dieren\kriebelbeestjes\zilvervisj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900231"/>
            <a:ext cx="831305" cy="8858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584125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6248" y="5155629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37261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0562" y="4155497"/>
              <a:ext cx="432048" cy="44475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1538" y="4584125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918" y="5227067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8794" y="4298373"/>
              <a:ext cx="432048" cy="444755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1528" y="4298373"/>
              <a:ext cx="432048" cy="44475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5012753"/>
              <a:ext cx="432048" cy="4447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00240"/>
            <a:ext cx="872564" cy="8985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2000240"/>
            <a:ext cx="844031" cy="7223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1414372" cy="1700230"/>
          </a:xfrm>
          <a:prstGeom prst="rect">
            <a:avLst/>
          </a:prstGeom>
          <a:noFill/>
        </p:spPr>
      </p:pic>
      <p:pic>
        <p:nvPicPr>
          <p:cNvPr id="2051" name="Picture 3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00504"/>
            <a:ext cx="1416045" cy="1424614"/>
          </a:xfrm>
          <a:prstGeom prst="rect">
            <a:avLst/>
          </a:prstGeom>
          <a:noFill/>
        </p:spPr>
      </p:pic>
      <p:pic>
        <p:nvPicPr>
          <p:cNvPr id="2052" name="Picture 4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928670"/>
            <a:ext cx="1411774" cy="1384308"/>
          </a:xfrm>
          <a:prstGeom prst="rect">
            <a:avLst/>
          </a:prstGeom>
          <a:noFill/>
        </p:spPr>
      </p:pic>
      <p:pic>
        <p:nvPicPr>
          <p:cNvPr id="2053" name="Picture 5" descr="F:\Milou\tekeningen - kleur\thema's\dieren\kriebelbeestjes\naaktsla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57166"/>
            <a:ext cx="1174386" cy="1477961"/>
          </a:xfrm>
          <a:prstGeom prst="rect">
            <a:avLst/>
          </a:prstGeom>
          <a:noFill/>
        </p:spPr>
      </p:pic>
      <p:pic>
        <p:nvPicPr>
          <p:cNvPr id="2054" name="Picture 6" descr="F:\Milou\tekeningen - kleur\thema's\dieren\kriebelbeestjes\bokt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1285860"/>
            <a:ext cx="1800212" cy="1231252"/>
          </a:xfrm>
          <a:prstGeom prst="rect">
            <a:avLst/>
          </a:prstGeom>
          <a:noFill/>
        </p:spPr>
      </p:pic>
      <p:pic>
        <p:nvPicPr>
          <p:cNvPr id="2055" name="Picture 7" descr="F:\Milou\tekeningen - kleur\thema's\dieren\kriebelbeestjes\vlind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643446"/>
            <a:ext cx="1660543" cy="1616081"/>
          </a:xfrm>
          <a:prstGeom prst="rect">
            <a:avLst/>
          </a:prstGeom>
          <a:noFill/>
        </p:spPr>
      </p:pic>
      <p:pic>
        <p:nvPicPr>
          <p:cNvPr id="2056" name="Picture 8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85728"/>
            <a:ext cx="1400393" cy="1552578"/>
          </a:xfrm>
          <a:prstGeom prst="rect">
            <a:avLst/>
          </a:prstGeom>
          <a:noFill/>
        </p:spPr>
      </p:pic>
      <p:pic>
        <p:nvPicPr>
          <p:cNvPr id="2057" name="Picture 9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3857628"/>
            <a:ext cx="1264395" cy="12223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1324" y="5218766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6182" y="4504386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76462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00398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29124" y="4147196"/>
              <a:ext cx="432048" cy="3184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088430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96746" y="5290204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88430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106835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224334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4440358"/>
              <a:ext cx="432048" cy="31848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5842" y="4361510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44272" y="4432948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72966" y="5147328"/>
              <a:ext cx="432048" cy="3184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44272" y="5218766"/>
              <a:ext cx="432048" cy="3184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214554"/>
            <a:ext cx="803591" cy="592141"/>
          </a:xfrm>
          <a:prstGeom prst="rect">
            <a:avLst/>
          </a:prstGeom>
          <a:noFill/>
        </p:spPr>
      </p:pic>
      <p:pic>
        <p:nvPicPr>
          <p:cNvPr id="36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193917"/>
            <a:ext cx="803591" cy="592141"/>
          </a:xfrm>
          <a:prstGeom prst="rect">
            <a:avLst/>
          </a:prstGeom>
          <a:noFill/>
        </p:spPr>
      </p:pic>
      <p:pic>
        <p:nvPicPr>
          <p:cNvPr id="37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2214554"/>
            <a:ext cx="803591" cy="592141"/>
          </a:xfrm>
          <a:prstGeom prst="rect">
            <a:avLst/>
          </a:prstGeom>
          <a:noFill/>
        </p:spPr>
      </p:pic>
      <p:pic>
        <p:nvPicPr>
          <p:cNvPr id="55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214554"/>
            <a:ext cx="803591" cy="592141"/>
          </a:xfrm>
          <a:prstGeom prst="rect">
            <a:avLst/>
          </a:prstGeom>
          <a:noFill/>
        </p:spPr>
      </p:pic>
      <p:pic>
        <p:nvPicPr>
          <p:cNvPr id="56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2214554"/>
            <a:ext cx="803591" cy="592141"/>
          </a:xfrm>
          <a:prstGeom prst="rect">
            <a:avLst/>
          </a:prstGeom>
          <a:noFill/>
        </p:spPr>
      </p:pic>
      <p:pic>
        <p:nvPicPr>
          <p:cNvPr id="57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2214554"/>
            <a:ext cx="803591" cy="5921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23833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747769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23833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47769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099697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4027689"/>
              <a:ext cx="432048" cy="42373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4414" y="5309013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00166" y="4594633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35801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4094567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166005"/>
              <a:ext cx="432048" cy="42373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171705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027689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387729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03753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179817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395841"/>
              <a:ext cx="432048" cy="42373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179817"/>
              <a:ext cx="432048" cy="42373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1857364"/>
            <a:ext cx="1055593" cy="1035056"/>
          </a:xfrm>
          <a:prstGeom prst="rect">
            <a:avLst/>
          </a:prstGeom>
          <a:noFill/>
        </p:spPr>
      </p:pic>
      <p:pic>
        <p:nvPicPr>
          <p:cNvPr id="36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1857364"/>
            <a:ext cx="1055593" cy="10350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61394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7686" y="4846508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0628" y="5275136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37258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275004"/>
              <a:ext cx="432048" cy="34861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5203698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1670" y="5060822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0232" y="4203566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4346442"/>
              <a:ext cx="432048" cy="34861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5842" y="4203566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01396" y="4203566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44338" y="4652019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143512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357826"/>
              <a:ext cx="432048" cy="34861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17378"/>
              <a:ext cx="432048" cy="34861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22971"/>
            <a:ext cx="857256" cy="691650"/>
          </a:xfrm>
          <a:prstGeom prst="rect">
            <a:avLst/>
          </a:prstGeom>
          <a:noFill/>
        </p:spPr>
      </p:pic>
      <p:pic>
        <p:nvPicPr>
          <p:cNvPr id="37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2022970"/>
            <a:ext cx="857256" cy="691650"/>
          </a:xfrm>
          <a:prstGeom prst="rect">
            <a:avLst/>
          </a:prstGeom>
          <a:noFill/>
        </p:spPr>
      </p:pic>
      <p:pic>
        <p:nvPicPr>
          <p:cNvPr id="55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2022970"/>
            <a:ext cx="857256" cy="691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7005" y="5000636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7137" y="5000636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8509" y="4214818"/>
              <a:ext cx="430401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1055" y="5000636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3799" y="4357694"/>
              <a:ext cx="430401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0847" y="4143380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6665" y="4572008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8037" y="5214950"/>
              <a:ext cx="430401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3657" y="4857760"/>
              <a:ext cx="430401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F:\Milou\tekeningen - kleur\thema's\dieren\kriebelbeestjes\kakkerla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1857364"/>
            <a:ext cx="949842" cy="1035056"/>
          </a:xfrm>
          <a:prstGeom prst="rect">
            <a:avLst/>
          </a:prstGeom>
          <a:noFill/>
        </p:spPr>
      </p:pic>
      <p:pic>
        <p:nvPicPr>
          <p:cNvPr id="36" name="Picture 2" descr="F:\Milou\tekeningen - kleur\thema's\dieren\kriebelbeestjes\kakkerla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1857364"/>
            <a:ext cx="949842" cy="1035056"/>
          </a:xfrm>
          <a:prstGeom prst="rect">
            <a:avLst/>
          </a:prstGeom>
          <a:noFill/>
        </p:spPr>
      </p:pic>
      <p:pic>
        <p:nvPicPr>
          <p:cNvPr id="37" name="Picture 2" descr="F:\Milou\tekeningen - kleur\thema's\dieren\kriebelbeestjes\kakkerla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1857364"/>
            <a:ext cx="949842" cy="10350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9058" y="5160435"/>
              <a:ext cx="432048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43438" y="4446055"/>
              <a:ext cx="432048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5231873"/>
              <a:ext cx="432048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0232" y="5160435"/>
              <a:ext cx="432048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1670" y="4231741"/>
              <a:ext cx="432048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2976" y="4303179"/>
              <a:ext cx="432048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44338" y="4731807"/>
              <a:ext cx="432048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F:\Milou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143116"/>
            <a:ext cx="851797" cy="576267"/>
          </a:xfrm>
          <a:prstGeom prst="rect">
            <a:avLst/>
          </a:prstGeom>
          <a:noFill/>
        </p:spPr>
      </p:pic>
      <p:pic>
        <p:nvPicPr>
          <p:cNvPr id="36" name="Picture 2" descr="F:\Milou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143116"/>
            <a:ext cx="851797" cy="576267"/>
          </a:xfrm>
          <a:prstGeom prst="rect">
            <a:avLst/>
          </a:prstGeom>
          <a:noFill/>
        </p:spPr>
      </p:pic>
      <p:pic>
        <p:nvPicPr>
          <p:cNvPr id="37" name="Picture 2" descr="F:\Milou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2143116"/>
            <a:ext cx="851797" cy="576267"/>
          </a:xfrm>
          <a:prstGeom prst="rect">
            <a:avLst/>
          </a:prstGeom>
          <a:noFill/>
        </p:spPr>
      </p:pic>
      <p:pic>
        <p:nvPicPr>
          <p:cNvPr id="55" name="Picture 2" descr="F:\Milou\tekeningen - kleur\thema's\dieren\kriebelbeestjes\lieveheersbeestj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143116"/>
            <a:ext cx="851797" cy="5762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435290"/>
              <a:ext cx="664300" cy="2628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149670"/>
              <a:ext cx="664300" cy="2628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00166" y="4802170"/>
              <a:ext cx="664300" cy="2628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72966" y="4363852"/>
              <a:ext cx="664300" cy="2628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7214" y="5292546"/>
              <a:ext cx="664300" cy="26280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4721042"/>
              <a:ext cx="664300" cy="2628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F:\Milou\tekeningen - kleur\thema's\dieren\kriebelbeestjes\rup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71678"/>
            <a:ext cx="1577770" cy="623892"/>
          </a:xfrm>
          <a:prstGeom prst="rect">
            <a:avLst/>
          </a:prstGeom>
          <a:noFill/>
        </p:spPr>
      </p:pic>
      <p:pic>
        <p:nvPicPr>
          <p:cNvPr id="36" name="Picture 2" descr="F:\Milou\tekeningen - kleur\thema's\dieren\kriebelbeestjes\rup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2071678"/>
            <a:ext cx="1577770" cy="6238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00496" y="5072074"/>
              <a:ext cx="432048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3438" y="4286256"/>
              <a:ext cx="432048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7664" y="4653136"/>
              <a:ext cx="432048" cy="468989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9218" name="Picture 2" descr="F:\Milou\tekeningen - kleur\thema's\dieren\kriebelbeestjes\spi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857364"/>
            <a:ext cx="924418" cy="9874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143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77</cp:revision>
  <dcterms:created xsi:type="dcterms:W3CDTF">2016-05-02T06:25:55Z</dcterms:created>
  <dcterms:modified xsi:type="dcterms:W3CDTF">2016-05-10T16:55:38Z</dcterms:modified>
</cp:coreProperties>
</file>