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5" r:id="rId4"/>
    <p:sldId id="274" r:id="rId5"/>
    <p:sldId id="289" r:id="rId6"/>
    <p:sldId id="290" r:id="rId7"/>
    <p:sldId id="291" r:id="rId8"/>
    <p:sldId id="273" r:id="rId9"/>
    <p:sldId id="294" r:id="rId10"/>
    <p:sldId id="292" r:id="rId11"/>
    <p:sldId id="296" r:id="rId12"/>
    <p:sldId id="295" r:id="rId13"/>
    <p:sldId id="293" r:id="rId14"/>
    <p:sldId id="272" r:id="rId15"/>
    <p:sldId id="276" r:id="rId16"/>
    <p:sldId id="287" r:id="rId17"/>
    <p:sldId id="281" r:id="rId18"/>
    <p:sldId id="280" r:id="rId19"/>
    <p:sldId id="282" r:id="rId20"/>
    <p:sldId id="288" r:id="rId21"/>
    <p:sldId id="278" r:id="rId22"/>
    <p:sldId id="279" r:id="rId23"/>
    <p:sldId id="283" r:id="rId24"/>
    <p:sldId id="286" r:id="rId25"/>
    <p:sldId id="284" r:id="rId26"/>
    <p:sldId id="285" r:id="rId27"/>
    <p:sldId id="277" r:id="rId2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PDETyjO+tRnAdgYyL9QDqw" hashData="bz6loiQucNDiV7wiHhz1rnnlu+4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692" autoAdjust="0"/>
    <p:restoredTop sz="94660"/>
  </p:normalViewPr>
  <p:slideViewPr>
    <p:cSldViewPr>
      <p:cViewPr varScale="1">
        <p:scale>
          <a:sx n="109" d="100"/>
          <a:sy n="109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ED477-C967-42FE-9329-168F38C21B0B}" type="datetimeFigureOut">
              <a:rPr lang="nl-NL" smtClean="0"/>
              <a:pPr/>
              <a:t>24-10-2020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2EA20-C3ED-4751-B683-A32A8CF6578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0C8E-26B2-4E62-BC1D-06CE7A3DC226}" type="datetime1">
              <a:rPr lang="nl-NL" smtClean="0"/>
              <a:pPr/>
              <a:t>24-10-2020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BB-E04E-41C3-8F35-EC284956900F}" type="datetime1">
              <a:rPr lang="nl-NL" smtClean="0"/>
              <a:pPr/>
              <a:t>24-10-2020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DA00-5DD0-48D3-AB61-4FA49AE3F77E}" type="datetime1">
              <a:rPr lang="nl-NL" smtClean="0"/>
              <a:pPr/>
              <a:t>24-10-2020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694F-F86A-4059-B9EE-FA0BC1F0B2D4}" type="datetime1">
              <a:rPr lang="nl-NL" smtClean="0"/>
              <a:pPr/>
              <a:t>24-10-2020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91FE-1B50-4FDC-B039-D6CA55FF6444}" type="datetime1">
              <a:rPr lang="nl-NL" smtClean="0"/>
              <a:pPr/>
              <a:t>24-10-2020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A4E8-4CA1-4BFC-99CC-BA15F7B370CC}" type="datetime1">
              <a:rPr lang="nl-NL" smtClean="0"/>
              <a:pPr/>
              <a:t>24-10-2020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1E953-390D-4A3A-B2C2-D216A2FB273B}" type="datetime1">
              <a:rPr lang="nl-NL" smtClean="0"/>
              <a:pPr/>
              <a:t>24-10-2020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4790-1740-429F-AA5C-69429D2DBCB5}" type="datetime1">
              <a:rPr lang="nl-NL" smtClean="0"/>
              <a:pPr/>
              <a:t>24-10-2020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737A-C65A-4218-98CA-B0906AF1F2CE}" type="datetime1">
              <a:rPr lang="nl-NL" smtClean="0"/>
              <a:pPr/>
              <a:t>24-10-2020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4845-6011-452F-9C2C-75557D7F089F}" type="datetime1">
              <a:rPr lang="nl-NL" smtClean="0"/>
              <a:pPr/>
              <a:t>24-10-2020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51E0-A2EB-415B-9ACA-FE3E8F58833F}" type="datetime1">
              <a:rPr lang="nl-NL" smtClean="0"/>
              <a:pPr/>
              <a:t>24-10-2020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D7F2D-6A08-4ECC-B21A-044A515CED92}" type="datetime1">
              <a:rPr lang="nl-NL" smtClean="0"/>
              <a:pPr/>
              <a:t>24-10-2020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483768" y="1340768"/>
            <a:ext cx="4320480" cy="1512168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755576" y="4046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latin typeface="Comic Sans MS" pitchFamily="66" charset="0"/>
              </a:rPr>
              <a:t>Digibordles woordherkenning</a:t>
            </a:r>
            <a:endParaRPr lang="nl-NL" sz="3600" dirty="0">
              <a:latin typeface="Comic Sans MS" pitchFamily="66" charset="0"/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395536" y="4005064"/>
            <a:ext cx="1800200" cy="2016224"/>
            <a:chOff x="395536" y="4005064"/>
            <a:chExt cx="1800200" cy="2016224"/>
          </a:xfrm>
          <a:solidFill>
            <a:schemeClr val="bg1"/>
          </a:solidFill>
        </p:grpSpPr>
        <p:sp>
          <p:nvSpPr>
            <p:cNvPr id="7" name="Afgeronde rechthoek 6">
              <a:hlinkClick r:id="rId2" action="ppaction://hlinksldjump"/>
            </p:cNvPr>
            <p:cNvSpPr/>
            <p:nvPr/>
          </p:nvSpPr>
          <p:spPr>
            <a:xfrm>
              <a:off x="395536" y="4005064"/>
              <a:ext cx="1800200" cy="2016224"/>
            </a:xfrm>
            <a:prstGeom prst="roundRect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8" name="Afbeelding 7" descr="papegaai.png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608" y="4437112"/>
              <a:ext cx="534228" cy="777058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9" name="Groep 8"/>
          <p:cNvGrpSpPr/>
          <p:nvPr/>
        </p:nvGrpSpPr>
        <p:grpSpPr>
          <a:xfrm>
            <a:off x="6948264" y="4005064"/>
            <a:ext cx="1800200" cy="2016224"/>
            <a:chOff x="6948264" y="4005064"/>
            <a:chExt cx="1800200" cy="2016224"/>
          </a:xfrm>
          <a:solidFill>
            <a:schemeClr val="bg1"/>
          </a:solidFill>
        </p:grpSpPr>
        <p:sp>
          <p:nvSpPr>
            <p:cNvPr id="10" name="Afgeronde rechthoek 9">
              <a:hlinkClick r:id="rId4" action="ppaction://hlinksldjump"/>
            </p:cNvPr>
            <p:cNvSpPr/>
            <p:nvPr/>
          </p:nvSpPr>
          <p:spPr>
            <a:xfrm>
              <a:off x="6948264" y="4005064"/>
              <a:ext cx="1800200" cy="2016224"/>
            </a:xfrm>
            <a:prstGeom prst="roundRect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Tekstvak 10">
              <a:hlinkClick r:id="rId4" action="ppaction://hlinksldjump"/>
            </p:cNvPr>
            <p:cNvSpPr txBox="1"/>
            <p:nvPr/>
          </p:nvSpPr>
          <p:spPr>
            <a:xfrm>
              <a:off x="7308304" y="5445224"/>
              <a:ext cx="1152128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 smtClean="0">
                  <a:latin typeface="Comic Sans MS" pitchFamily="66" charset="0"/>
                </a:rPr>
                <a:t>moeilijk</a:t>
              </a:r>
              <a:endParaRPr lang="nl-NL" dirty="0">
                <a:latin typeface="Comic Sans MS" pitchFamily="66" charset="0"/>
              </a:endParaRPr>
            </a:p>
          </p:txBody>
        </p:sp>
        <p:pic>
          <p:nvPicPr>
            <p:cNvPr id="12" name="Afbeelding 11" descr="papegaai.pn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84368" y="4437112"/>
              <a:ext cx="534228" cy="777058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3" name="Afbeelding 12" descr="papegaai.pn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6296" y="4437112"/>
              <a:ext cx="534228" cy="777058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4" name="Tekstvak 13">
            <a:hlinkClick r:id="rId2" action="ppaction://hlinksldjump"/>
          </p:cNvPr>
          <p:cNvSpPr txBox="1"/>
          <p:nvPr/>
        </p:nvSpPr>
        <p:spPr>
          <a:xfrm>
            <a:off x="611560" y="53732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makkelijk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2483768" y="3212976"/>
            <a:ext cx="2016224" cy="93610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/>
        </p:nvSpPr>
        <p:spPr>
          <a:xfrm>
            <a:off x="2928926" y="1628800"/>
            <a:ext cx="32861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huisdier</a:t>
            </a:r>
            <a:endParaRPr lang="nl-NL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2571736" y="3356992"/>
            <a:ext cx="19255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huisdier</a:t>
            </a:r>
            <a:endParaRPr lang="nl-NL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25" name="Tijdelijke aanduiding voor voettekst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24" name="Afgeronde rechthoek 23"/>
          <p:cNvSpPr/>
          <p:nvPr/>
        </p:nvSpPr>
        <p:spPr>
          <a:xfrm>
            <a:off x="4716016" y="3212976"/>
            <a:ext cx="2016224" cy="93610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Afgeronde rechthoek 25"/>
          <p:cNvSpPr/>
          <p:nvPr/>
        </p:nvSpPr>
        <p:spPr>
          <a:xfrm>
            <a:off x="4716016" y="4437112"/>
            <a:ext cx="2016224" cy="93610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Afgeronde rechthoek 26"/>
          <p:cNvSpPr/>
          <p:nvPr/>
        </p:nvSpPr>
        <p:spPr>
          <a:xfrm>
            <a:off x="2483768" y="4437112"/>
            <a:ext cx="2016224" cy="93610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/>
          <p:cNvSpPr/>
          <p:nvPr/>
        </p:nvSpPr>
        <p:spPr>
          <a:xfrm>
            <a:off x="4786314" y="4581128"/>
            <a:ext cx="19255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dierhuis</a:t>
            </a:r>
            <a:endParaRPr lang="nl-NL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2571736" y="4581128"/>
            <a:ext cx="19255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uishdier</a:t>
            </a:r>
            <a:endParaRPr lang="nl-NL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4786314" y="3356992"/>
            <a:ext cx="19255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hiusdeir</a:t>
            </a:r>
            <a:endParaRPr lang="nl-NL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347864" y="332656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het juiste woord.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2843808" y="1124744"/>
            <a:ext cx="5472608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2915816" y="1412776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riem</a:t>
            </a:r>
            <a:endParaRPr lang="nl-NL" sz="8000" dirty="0">
              <a:latin typeface="Comic Sans MS" pitchFamily="66" charset="0"/>
            </a:endParaRPr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Afgeronde rechthoek 30"/>
          <p:cNvSpPr/>
          <p:nvPr/>
        </p:nvSpPr>
        <p:spPr>
          <a:xfrm>
            <a:off x="755576" y="1124744"/>
            <a:ext cx="1800200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2" name="Groep 27"/>
          <p:cNvGrpSpPr/>
          <p:nvPr/>
        </p:nvGrpSpPr>
        <p:grpSpPr>
          <a:xfrm>
            <a:off x="755576" y="3573016"/>
            <a:ext cx="3600400" cy="864096"/>
            <a:chOff x="755576" y="3573016"/>
            <a:chExt cx="3600400" cy="864096"/>
          </a:xfrm>
          <a:solidFill>
            <a:schemeClr val="bg1"/>
          </a:solidFill>
        </p:grpSpPr>
        <p:sp>
          <p:nvSpPr>
            <p:cNvPr id="8" name="Afgeronde rechthoek 7"/>
            <p:cNvSpPr/>
            <p:nvPr/>
          </p:nvSpPr>
          <p:spPr>
            <a:xfrm>
              <a:off x="755576" y="3573016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827584" y="3645024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err="1" smtClean="0">
                  <a:latin typeface="Comic Sans MS" pitchFamily="66" charset="0"/>
                </a:rPr>
                <a:t>reim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grpSp>
        <p:nvGrpSpPr>
          <p:cNvPr id="3" name="Groep 31"/>
          <p:cNvGrpSpPr/>
          <p:nvPr/>
        </p:nvGrpSpPr>
        <p:grpSpPr>
          <a:xfrm>
            <a:off x="4716016" y="4869160"/>
            <a:ext cx="3600400" cy="864096"/>
            <a:chOff x="4716016" y="4869160"/>
            <a:chExt cx="3600400" cy="864096"/>
          </a:xfrm>
          <a:solidFill>
            <a:schemeClr val="bg1"/>
          </a:solidFill>
        </p:grpSpPr>
        <p:sp>
          <p:nvSpPr>
            <p:cNvPr id="23" name="Afgeronde rechthoek 22"/>
            <p:cNvSpPr/>
            <p:nvPr/>
          </p:nvSpPr>
          <p:spPr>
            <a:xfrm>
              <a:off x="4716016" y="4869160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Tekstvak 24"/>
            <p:cNvSpPr txBox="1"/>
            <p:nvPr/>
          </p:nvSpPr>
          <p:spPr>
            <a:xfrm>
              <a:off x="4788024" y="4941168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smtClean="0">
                  <a:latin typeface="Comic Sans MS" pitchFamily="66" charset="0"/>
                </a:rPr>
                <a:t>riem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grpSp>
        <p:nvGrpSpPr>
          <p:cNvPr id="4" name="Groep 29"/>
          <p:cNvGrpSpPr/>
          <p:nvPr/>
        </p:nvGrpSpPr>
        <p:grpSpPr>
          <a:xfrm>
            <a:off x="755576" y="4869160"/>
            <a:ext cx="3600400" cy="864096"/>
            <a:chOff x="755576" y="4869160"/>
            <a:chExt cx="3600400" cy="864096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755576" y="4869160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827584" y="4941168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err="1" smtClean="0">
                  <a:latin typeface="Comic Sans MS" pitchFamily="66" charset="0"/>
                </a:rPr>
                <a:t>meir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grpSp>
        <p:nvGrpSpPr>
          <p:cNvPr id="5" name="Groep 28"/>
          <p:cNvGrpSpPr/>
          <p:nvPr/>
        </p:nvGrpSpPr>
        <p:grpSpPr>
          <a:xfrm>
            <a:off x="4716016" y="3573016"/>
            <a:ext cx="3600400" cy="864096"/>
            <a:chOff x="4716016" y="3573016"/>
            <a:chExt cx="3600400" cy="864096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4716016" y="3573016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Tekstvak 26"/>
            <p:cNvSpPr txBox="1"/>
            <p:nvPr/>
          </p:nvSpPr>
          <p:spPr>
            <a:xfrm>
              <a:off x="4788024" y="3645024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smtClean="0">
                  <a:latin typeface="Comic Sans MS" pitchFamily="66" charset="0"/>
                </a:rPr>
                <a:t>mier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pic>
        <p:nvPicPr>
          <p:cNvPr id="1026" name="Picture 2" descr="D:\milou\website\tekeningen - zwart wit\thema's\cijfers\zon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365104"/>
            <a:ext cx="1067603" cy="971278"/>
          </a:xfrm>
          <a:prstGeom prst="rect">
            <a:avLst/>
          </a:prstGeom>
          <a:noFill/>
        </p:spPr>
      </p:pic>
      <p:pic>
        <p:nvPicPr>
          <p:cNvPr id="7170" name="Picture 2" descr="E:\milou\website\tekeningen - kleur\thema's\dieren\huisdieren\riem hon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857364"/>
            <a:ext cx="1587052" cy="64294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347864" y="332656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het juiste woord.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2843808" y="1124744"/>
            <a:ext cx="5472608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2915816" y="1412776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vis</a:t>
            </a:r>
            <a:endParaRPr lang="nl-NL" sz="8000" dirty="0">
              <a:latin typeface="Comic Sans MS" pitchFamily="66" charset="0"/>
            </a:endParaRPr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Afgeronde rechthoek 30"/>
          <p:cNvSpPr/>
          <p:nvPr/>
        </p:nvSpPr>
        <p:spPr>
          <a:xfrm>
            <a:off x="755576" y="1124744"/>
            <a:ext cx="1800200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2" name="Groep 27"/>
          <p:cNvGrpSpPr/>
          <p:nvPr/>
        </p:nvGrpSpPr>
        <p:grpSpPr>
          <a:xfrm>
            <a:off x="755576" y="3573016"/>
            <a:ext cx="3600400" cy="864096"/>
            <a:chOff x="755576" y="3573016"/>
            <a:chExt cx="3600400" cy="864096"/>
          </a:xfrm>
          <a:solidFill>
            <a:schemeClr val="bg1"/>
          </a:solidFill>
        </p:grpSpPr>
        <p:sp>
          <p:nvSpPr>
            <p:cNvPr id="8" name="Afgeronde rechthoek 7"/>
            <p:cNvSpPr/>
            <p:nvPr/>
          </p:nvSpPr>
          <p:spPr>
            <a:xfrm>
              <a:off x="755576" y="3573016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827584" y="3645024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err="1" smtClean="0">
                  <a:latin typeface="Comic Sans MS" pitchFamily="66" charset="0"/>
                </a:rPr>
                <a:t>siv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grpSp>
        <p:nvGrpSpPr>
          <p:cNvPr id="3" name="Groep 31"/>
          <p:cNvGrpSpPr/>
          <p:nvPr/>
        </p:nvGrpSpPr>
        <p:grpSpPr>
          <a:xfrm>
            <a:off x="4716016" y="4869160"/>
            <a:ext cx="3600400" cy="864096"/>
            <a:chOff x="4716016" y="4869160"/>
            <a:chExt cx="3600400" cy="864096"/>
          </a:xfrm>
          <a:solidFill>
            <a:schemeClr val="bg1"/>
          </a:solidFill>
        </p:grpSpPr>
        <p:sp>
          <p:nvSpPr>
            <p:cNvPr id="23" name="Afgeronde rechthoek 22"/>
            <p:cNvSpPr/>
            <p:nvPr/>
          </p:nvSpPr>
          <p:spPr>
            <a:xfrm>
              <a:off x="4716016" y="4869160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Tekstvak 24"/>
            <p:cNvSpPr txBox="1"/>
            <p:nvPr/>
          </p:nvSpPr>
          <p:spPr>
            <a:xfrm>
              <a:off x="4788024" y="4941168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smtClean="0">
                  <a:latin typeface="Comic Sans MS" pitchFamily="66" charset="0"/>
                </a:rPr>
                <a:t>vis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grpSp>
        <p:nvGrpSpPr>
          <p:cNvPr id="4" name="Groep 29"/>
          <p:cNvGrpSpPr/>
          <p:nvPr/>
        </p:nvGrpSpPr>
        <p:grpSpPr>
          <a:xfrm>
            <a:off x="755576" y="4869160"/>
            <a:ext cx="3600400" cy="864096"/>
            <a:chOff x="755576" y="4869160"/>
            <a:chExt cx="3600400" cy="864096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755576" y="4869160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827584" y="4941168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err="1" smtClean="0">
                  <a:latin typeface="Comic Sans MS" pitchFamily="66" charset="0"/>
                </a:rPr>
                <a:t>svi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grpSp>
        <p:nvGrpSpPr>
          <p:cNvPr id="5" name="Groep 28"/>
          <p:cNvGrpSpPr/>
          <p:nvPr/>
        </p:nvGrpSpPr>
        <p:grpSpPr>
          <a:xfrm>
            <a:off x="4716016" y="3573016"/>
            <a:ext cx="3600400" cy="864096"/>
            <a:chOff x="4716016" y="3573016"/>
            <a:chExt cx="3600400" cy="864096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4716016" y="3573016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Tekstvak 26"/>
            <p:cNvSpPr txBox="1"/>
            <p:nvPr/>
          </p:nvSpPr>
          <p:spPr>
            <a:xfrm>
              <a:off x="4788024" y="3645024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err="1" smtClean="0">
                  <a:latin typeface="Comic Sans MS" pitchFamily="66" charset="0"/>
                </a:rPr>
                <a:t>vsi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pic>
        <p:nvPicPr>
          <p:cNvPr id="1026" name="Picture 2" descr="D:\milou\website\tekeningen - zwart wit\thema's\cijfers\zon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365104"/>
            <a:ext cx="1067603" cy="971278"/>
          </a:xfrm>
          <a:prstGeom prst="rect">
            <a:avLst/>
          </a:prstGeom>
          <a:noFill/>
        </p:spPr>
      </p:pic>
      <p:pic>
        <p:nvPicPr>
          <p:cNvPr id="11266" name="Picture 2" descr="E:\milou\website\tekeningen - kleur\thema's\dieren\huisdieren\vi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500174"/>
            <a:ext cx="1616901" cy="132875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347864" y="332656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het juiste woord.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2843808" y="1124744"/>
            <a:ext cx="5472608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2915816" y="1412776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poes</a:t>
            </a:r>
            <a:endParaRPr lang="nl-NL" sz="8000" dirty="0">
              <a:latin typeface="Comic Sans MS" pitchFamily="66" charset="0"/>
            </a:endParaRPr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Afgeronde rechthoek 30"/>
          <p:cNvSpPr/>
          <p:nvPr/>
        </p:nvSpPr>
        <p:spPr>
          <a:xfrm>
            <a:off x="755576" y="1124744"/>
            <a:ext cx="1800200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2" name="Groep 27"/>
          <p:cNvGrpSpPr/>
          <p:nvPr/>
        </p:nvGrpSpPr>
        <p:grpSpPr>
          <a:xfrm>
            <a:off x="755576" y="3573016"/>
            <a:ext cx="3600400" cy="864096"/>
            <a:chOff x="755576" y="3573016"/>
            <a:chExt cx="3600400" cy="864096"/>
          </a:xfrm>
          <a:solidFill>
            <a:schemeClr val="bg1"/>
          </a:solidFill>
        </p:grpSpPr>
        <p:sp>
          <p:nvSpPr>
            <p:cNvPr id="8" name="Afgeronde rechthoek 7"/>
            <p:cNvSpPr/>
            <p:nvPr/>
          </p:nvSpPr>
          <p:spPr>
            <a:xfrm>
              <a:off x="755576" y="3573016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827584" y="3645024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smtClean="0">
                  <a:latin typeface="Comic Sans MS" pitchFamily="66" charset="0"/>
                </a:rPr>
                <a:t>soep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grpSp>
        <p:nvGrpSpPr>
          <p:cNvPr id="3" name="Groep 31"/>
          <p:cNvGrpSpPr/>
          <p:nvPr/>
        </p:nvGrpSpPr>
        <p:grpSpPr>
          <a:xfrm>
            <a:off x="4716016" y="4869160"/>
            <a:ext cx="3600400" cy="864096"/>
            <a:chOff x="4716016" y="4869160"/>
            <a:chExt cx="3600400" cy="864096"/>
          </a:xfrm>
          <a:solidFill>
            <a:schemeClr val="bg1"/>
          </a:solidFill>
        </p:grpSpPr>
        <p:sp>
          <p:nvSpPr>
            <p:cNvPr id="23" name="Afgeronde rechthoek 22"/>
            <p:cNvSpPr/>
            <p:nvPr/>
          </p:nvSpPr>
          <p:spPr>
            <a:xfrm>
              <a:off x="4716016" y="4869160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Tekstvak 24"/>
            <p:cNvSpPr txBox="1"/>
            <p:nvPr/>
          </p:nvSpPr>
          <p:spPr>
            <a:xfrm>
              <a:off x="4788024" y="4941168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err="1" smtClean="0">
                  <a:latin typeface="Comic Sans MS" pitchFamily="66" charset="0"/>
                </a:rPr>
                <a:t>peos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grpSp>
        <p:nvGrpSpPr>
          <p:cNvPr id="4" name="Groep 29"/>
          <p:cNvGrpSpPr/>
          <p:nvPr/>
        </p:nvGrpSpPr>
        <p:grpSpPr>
          <a:xfrm>
            <a:off x="755576" y="4869160"/>
            <a:ext cx="3600400" cy="864096"/>
            <a:chOff x="755576" y="4869160"/>
            <a:chExt cx="3600400" cy="864096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755576" y="4869160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827584" y="4941168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smtClean="0">
                  <a:latin typeface="Comic Sans MS" pitchFamily="66" charset="0"/>
                </a:rPr>
                <a:t>pose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grpSp>
        <p:nvGrpSpPr>
          <p:cNvPr id="5" name="Groep 28"/>
          <p:cNvGrpSpPr/>
          <p:nvPr/>
        </p:nvGrpSpPr>
        <p:grpSpPr>
          <a:xfrm>
            <a:off x="4716016" y="3573016"/>
            <a:ext cx="3600400" cy="864096"/>
            <a:chOff x="4716016" y="3573016"/>
            <a:chExt cx="3600400" cy="864096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4716016" y="3573016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Tekstvak 26"/>
            <p:cNvSpPr txBox="1"/>
            <p:nvPr/>
          </p:nvSpPr>
          <p:spPr>
            <a:xfrm>
              <a:off x="4788024" y="3645024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smtClean="0">
                  <a:latin typeface="Comic Sans MS" pitchFamily="66" charset="0"/>
                </a:rPr>
                <a:t>poes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pic>
        <p:nvPicPr>
          <p:cNvPr id="1026" name="Picture 2" descr="D:\milou\website\tekeningen - zwart wit\thema's\cijfers\zon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3068960"/>
            <a:ext cx="1067603" cy="971278"/>
          </a:xfrm>
          <a:prstGeom prst="rect">
            <a:avLst/>
          </a:prstGeom>
          <a:noFill/>
        </p:spPr>
      </p:pic>
      <p:pic>
        <p:nvPicPr>
          <p:cNvPr id="10242" name="Picture 2" descr="E:\milou\website\tekeningen - kleur\thema's\dieren\huisdieren\parkiet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928662" y="1487668"/>
            <a:ext cx="1448083" cy="129978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347864" y="332656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het juiste woord.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2843808" y="1124744"/>
            <a:ext cx="5472608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2915816" y="1412776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kom</a:t>
            </a:r>
            <a:endParaRPr lang="nl-NL" sz="8000" dirty="0">
              <a:latin typeface="Comic Sans MS" pitchFamily="66" charset="0"/>
            </a:endParaRPr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Afgeronde rechthoek 30"/>
          <p:cNvSpPr/>
          <p:nvPr/>
        </p:nvSpPr>
        <p:spPr>
          <a:xfrm>
            <a:off x="755576" y="1124744"/>
            <a:ext cx="1800200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3" name="Groep 27"/>
          <p:cNvGrpSpPr/>
          <p:nvPr/>
        </p:nvGrpSpPr>
        <p:grpSpPr>
          <a:xfrm>
            <a:off x="755576" y="3573016"/>
            <a:ext cx="3600400" cy="864096"/>
            <a:chOff x="755576" y="3573016"/>
            <a:chExt cx="3600400" cy="864096"/>
          </a:xfrm>
          <a:solidFill>
            <a:schemeClr val="bg1"/>
          </a:solidFill>
        </p:grpSpPr>
        <p:sp>
          <p:nvSpPr>
            <p:cNvPr id="8" name="Afgeronde rechthoek 7"/>
            <p:cNvSpPr/>
            <p:nvPr/>
          </p:nvSpPr>
          <p:spPr>
            <a:xfrm>
              <a:off x="755576" y="3573016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827584" y="3645024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smtClean="0">
                  <a:latin typeface="Comic Sans MS" pitchFamily="66" charset="0"/>
                </a:rPr>
                <a:t>kom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grpSp>
        <p:nvGrpSpPr>
          <p:cNvPr id="4" name="Groep 31"/>
          <p:cNvGrpSpPr/>
          <p:nvPr/>
        </p:nvGrpSpPr>
        <p:grpSpPr>
          <a:xfrm>
            <a:off x="4716016" y="4869160"/>
            <a:ext cx="3600400" cy="864096"/>
            <a:chOff x="4716016" y="4869160"/>
            <a:chExt cx="3600400" cy="864096"/>
          </a:xfrm>
          <a:solidFill>
            <a:schemeClr val="bg1"/>
          </a:solidFill>
        </p:grpSpPr>
        <p:sp>
          <p:nvSpPr>
            <p:cNvPr id="23" name="Afgeronde rechthoek 22"/>
            <p:cNvSpPr/>
            <p:nvPr/>
          </p:nvSpPr>
          <p:spPr>
            <a:xfrm>
              <a:off x="4716016" y="4869160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Tekstvak 24"/>
            <p:cNvSpPr txBox="1"/>
            <p:nvPr/>
          </p:nvSpPr>
          <p:spPr>
            <a:xfrm>
              <a:off x="4788024" y="4941168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smtClean="0">
                  <a:latin typeface="Comic Sans MS" pitchFamily="66" charset="0"/>
                </a:rPr>
                <a:t>mok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grpSp>
        <p:nvGrpSpPr>
          <p:cNvPr id="5" name="Groep 29"/>
          <p:cNvGrpSpPr/>
          <p:nvPr/>
        </p:nvGrpSpPr>
        <p:grpSpPr>
          <a:xfrm>
            <a:off x="755576" y="4869160"/>
            <a:ext cx="3600400" cy="864096"/>
            <a:chOff x="755576" y="4869160"/>
            <a:chExt cx="3600400" cy="864096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755576" y="4869160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827584" y="4941168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err="1" smtClean="0">
                  <a:latin typeface="Comic Sans MS" pitchFamily="66" charset="0"/>
                </a:rPr>
                <a:t>kmo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grpSp>
        <p:nvGrpSpPr>
          <p:cNvPr id="9" name="Groep 28"/>
          <p:cNvGrpSpPr/>
          <p:nvPr/>
        </p:nvGrpSpPr>
        <p:grpSpPr>
          <a:xfrm>
            <a:off x="4716016" y="3573016"/>
            <a:ext cx="3600400" cy="864096"/>
            <a:chOff x="4716016" y="3573016"/>
            <a:chExt cx="3600400" cy="864096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4716016" y="3573016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Tekstvak 26"/>
            <p:cNvSpPr txBox="1"/>
            <p:nvPr/>
          </p:nvSpPr>
          <p:spPr>
            <a:xfrm>
              <a:off x="4788024" y="3645024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err="1" smtClean="0">
                  <a:latin typeface="Comic Sans MS" pitchFamily="66" charset="0"/>
                </a:rPr>
                <a:t>m</a:t>
              </a:r>
              <a:r>
                <a:rPr lang="nl-NL" sz="4000" dirty="0" err="1" smtClean="0">
                  <a:latin typeface="Comic Sans MS" pitchFamily="66" charset="0"/>
                </a:rPr>
                <a:t>ko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pic>
        <p:nvPicPr>
          <p:cNvPr id="1026" name="Picture 2" descr="D:\milou\website\tekeningen - zwart wit\thema's\cijfers\zon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140968"/>
            <a:ext cx="1067603" cy="971278"/>
          </a:xfrm>
          <a:prstGeom prst="rect">
            <a:avLst/>
          </a:prstGeom>
          <a:noFill/>
        </p:spPr>
      </p:pic>
      <p:pic>
        <p:nvPicPr>
          <p:cNvPr id="8194" name="Picture 2" descr="E:\milou\website\tekeningen - kleur\thema's\dieren\huisdieren\vissenko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500174"/>
            <a:ext cx="1601633" cy="14287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25602" name="Picture 2" descr="E:\milou\website\tekeningen - kleur\thema's\dieren\huisdieren\papega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000504"/>
            <a:ext cx="1428543" cy="2078598"/>
          </a:xfrm>
          <a:prstGeom prst="rect">
            <a:avLst/>
          </a:prstGeom>
          <a:noFill/>
        </p:spPr>
      </p:pic>
      <p:pic>
        <p:nvPicPr>
          <p:cNvPr id="25603" name="Picture 3" descr="E:\milou\website\tekeningen - kleur\thema's\dieren\huisdieren\slang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4030" y="4714884"/>
            <a:ext cx="2393058" cy="1572139"/>
          </a:xfrm>
          <a:prstGeom prst="rect">
            <a:avLst/>
          </a:prstGeom>
          <a:noFill/>
        </p:spPr>
      </p:pic>
      <p:pic>
        <p:nvPicPr>
          <p:cNvPr id="25604" name="Picture 4" descr="E:\milou\website\tekeningen - kleur\thema's\dieren\huisdieren\slang 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714356"/>
            <a:ext cx="2273502" cy="1754134"/>
          </a:xfrm>
          <a:prstGeom prst="rect">
            <a:avLst/>
          </a:prstGeom>
          <a:noFill/>
        </p:spPr>
      </p:pic>
      <p:pic>
        <p:nvPicPr>
          <p:cNvPr id="25605" name="Picture 5" descr="E:\milou\website\tekeningen - kleur\thema's\dieren\huisdieren\zwarte ka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3714752"/>
            <a:ext cx="1754135" cy="1844263"/>
          </a:xfrm>
          <a:prstGeom prst="rect">
            <a:avLst/>
          </a:prstGeom>
          <a:noFill/>
        </p:spPr>
      </p:pic>
      <p:pic>
        <p:nvPicPr>
          <p:cNvPr id="25606" name="Picture 6" descr="E:\milou\website\tekeningen - kleur\thema's\dieren\huisdieren\kat 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214290"/>
            <a:ext cx="1818350" cy="1896087"/>
          </a:xfrm>
          <a:prstGeom prst="rect">
            <a:avLst/>
          </a:prstGeom>
          <a:noFill/>
        </p:spPr>
      </p:pic>
      <p:pic>
        <p:nvPicPr>
          <p:cNvPr id="25607" name="Picture 7" descr="E:\milou\website\tekeningen - kleur\thema's\dieren\huisdieren\krabpaa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714356"/>
            <a:ext cx="1457835" cy="185102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347864" y="332656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het juiste woord.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2843808" y="1124744"/>
            <a:ext cx="5472608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2915816" y="1412776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poedel</a:t>
            </a:r>
            <a:endParaRPr lang="nl-NL" sz="8000" dirty="0">
              <a:latin typeface="Comic Sans MS" pitchFamily="66" charset="0"/>
            </a:endParaRPr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Afgeronde rechthoek 30"/>
          <p:cNvSpPr/>
          <p:nvPr/>
        </p:nvSpPr>
        <p:spPr>
          <a:xfrm>
            <a:off x="755576" y="1124744"/>
            <a:ext cx="1800200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3" name="Groep 27"/>
          <p:cNvGrpSpPr/>
          <p:nvPr/>
        </p:nvGrpSpPr>
        <p:grpSpPr>
          <a:xfrm>
            <a:off x="755576" y="3428999"/>
            <a:ext cx="3600400" cy="720080"/>
            <a:chOff x="755576" y="3573016"/>
            <a:chExt cx="3600400" cy="785542"/>
          </a:xfrm>
          <a:solidFill>
            <a:schemeClr val="bg1"/>
          </a:solidFill>
        </p:grpSpPr>
        <p:sp>
          <p:nvSpPr>
            <p:cNvPr id="8" name="Afgeronde rechthoek 7"/>
            <p:cNvSpPr/>
            <p:nvPr/>
          </p:nvSpPr>
          <p:spPr>
            <a:xfrm>
              <a:off x="755576" y="3573016"/>
              <a:ext cx="3600400" cy="785542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827584" y="3573017"/>
              <a:ext cx="3456384" cy="705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smtClean="0">
                  <a:latin typeface="Comic Sans MS" pitchFamily="66" charset="0"/>
                </a:rPr>
                <a:t>poedel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58" name="Groep 57"/>
          <p:cNvGrpSpPr/>
          <p:nvPr/>
        </p:nvGrpSpPr>
        <p:grpSpPr>
          <a:xfrm>
            <a:off x="755576" y="5445224"/>
            <a:ext cx="3600400" cy="720080"/>
            <a:chOff x="755576" y="5445224"/>
            <a:chExt cx="3600400" cy="720080"/>
          </a:xfrm>
        </p:grpSpPr>
        <p:sp>
          <p:nvSpPr>
            <p:cNvPr id="43" name="Afgeronde rechthoek 42"/>
            <p:cNvSpPr/>
            <p:nvPr/>
          </p:nvSpPr>
          <p:spPr>
            <a:xfrm>
              <a:off x="755576" y="5445224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Tekstvak 43"/>
            <p:cNvSpPr txBox="1"/>
            <p:nvPr/>
          </p:nvSpPr>
          <p:spPr>
            <a:xfrm>
              <a:off x="827584" y="5445225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pedoel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57" name="Groep 56"/>
          <p:cNvGrpSpPr/>
          <p:nvPr/>
        </p:nvGrpSpPr>
        <p:grpSpPr>
          <a:xfrm>
            <a:off x="755576" y="4437112"/>
            <a:ext cx="3600400" cy="720080"/>
            <a:chOff x="755576" y="4437112"/>
            <a:chExt cx="3600400" cy="720080"/>
          </a:xfrm>
        </p:grpSpPr>
        <p:sp>
          <p:nvSpPr>
            <p:cNvPr id="46" name="Afgeronde rechthoek 45"/>
            <p:cNvSpPr/>
            <p:nvPr/>
          </p:nvSpPr>
          <p:spPr>
            <a:xfrm>
              <a:off x="755576" y="4437112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Tekstvak 46"/>
            <p:cNvSpPr txBox="1"/>
            <p:nvPr/>
          </p:nvSpPr>
          <p:spPr>
            <a:xfrm>
              <a:off x="827584" y="4437113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po</a:t>
              </a:r>
              <a:r>
                <a:rPr lang="nl-NL" sz="3600" dirty="0" err="1" smtClean="0">
                  <a:latin typeface="Comic Sans MS" pitchFamily="66" charset="0"/>
                </a:rPr>
                <a:t>d</a:t>
              </a:r>
              <a:r>
                <a:rPr lang="nl-NL" sz="3600" dirty="0" err="1" smtClean="0">
                  <a:latin typeface="Comic Sans MS" pitchFamily="66" charset="0"/>
                </a:rPr>
                <a:t>eel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61" name="Groep 60"/>
          <p:cNvGrpSpPr/>
          <p:nvPr/>
        </p:nvGrpSpPr>
        <p:grpSpPr>
          <a:xfrm>
            <a:off x="4716016" y="5445224"/>
            <a:ext cx="3600400" cy="720080"/>
            <a:chOff x="4716016" y="5445224"/>
            <a:chExt cx="3600400" cy="720080"/>
          </a:xfrm>
        </p:grpSpPr>
        <p:sp>
          <p:nvSpPr>
            <p:cNvPr id="49" name="Afgeronde rechthoek 48"/>
            <p:cNvSpPr/>
            <p:nvPr/>
          </p:nvSpPr>
          <p:spPr>
            <a:xfrm>
              <a:off x="4716016" y="5445224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Tekstvak 49"/>
            <p:cNvSpPr txBox="1"/>
            <p:nvPr/>
          </p:nvSpPr>
          <p:spPr>
            <a:xfrm>
              <a:off x="4788024" y="5445225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oedpel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60" name="Groep 59"/>
          <p:cNvGrpSpPr/>
          <p:nvPr/>
        </p:nvGrpSpPr>
        <p:grpSpPr>
          <a:xfrm>
            <a:off x="4716016" y="4437112"/>
            <a:ext cx="3600400" cy="720080"/>
            <a:chOff x="4716016" y="4437112"/>
            <a:chExt cx="3600400" cy="720080"/>
          </a:xfrm>
        </p:grpSpPr>
        <p:sp>
          <p:nvSpPr>
            <p:cNvPr id="52" name="Afgeronde rechthoek 51"/>
            <p:cNvSpPr/>
            <p:nvPr/>
          </p:nvSpPr>
          <p:spPr>
            <a:xfrm>
              <a:off x="4716016" y="4437112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Tekstvak 52"/>
            <p:cNvSpPr txBox="1"/>
            <p:nvPr/>
          </p:nvSpPr>
          <p:spPr>
            <a:xfrm>
              <a:off x="4788024" y="4437114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d</a:t>
              </a:r>
              <a:r>
                <a:rPr lang="nl-NL" sz="3600" dirty="0" err="1" smtClean="0">
                  <a:latin typeface="Comic Sans MS" pitchFamily="66" charset="0"/>
                </a:rPr>
                <a:t>oepel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59" name="Groep 58"/>
          <p:cNvGrpSpPr/>
          <p:nvPr/>
        </p:nvGrpSpPr>
        <p:grpSpPr>
          <a:xfrm>
            <a:off x="4716016" y="3429000"/>
            <a:ext cx="3600400" cy="720080"/>
            <a:chOff x="4716016" y="3429000"/>
            <a:chExt cx="3600400" cy="720080"/>
          </a:xfrm>
        </p:grpSpPr>
        <p:sp>
          <p:nvSpPr>
            <p:cNvPr id="55" name="Afgeronde rechthoek 54"/>
            <p:cNvSpPr/>
            <p:nvPr/>
          </p:nvSpPr>
          <p:spPr>
            <a:xfrm>
              <a:off x="4716016" y="3429000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Tekstvak 55"/>
            <p:cNvSpPr txBox="1"/>
            <p:nvPr/>
          </p:nvSpPr>
          <p:spPr>
            <a:xfrm>
              <a:off x="4788024" y="3429001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poed</a:t>
              </a:r>
              <a:r>
                <a:rPr lang="nl-NL" sz="3600" dirty="0" err="1" smtClean="0">
                  <a:latin typeface="Comic Sans MS" pitchFamily="66" charset="0"/>
                </a:rPr>
                <a:t>l</a:t>
              </a:r>
              <a:r>
                <a:rPr lang="nl-NL" sz="3600" dirty="0" err="1" smtClean="0">
                  <a:latin typeface="Comic Sans MS" pitchFamily="66" charset="0"/>
                </a:rPr>
                <a:t>e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pic>
        <p:nvPicPr>
          <p:cNvPr id="12290" name="Picture 2" descr="E:\milou\website\tekeningen - kleur\thema's\dieren\huisdieren\poed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470013"/>
            <a:ext cx="1357417" cy="1316045"/>
          </a:xfrm>
          <a:prstGeom prst="rect">
            <a:avLst/>
          </a:prstGeom>
          <a:noFill/>
        </p:spPr>
      </p:pic>
      <p:pic>
        <p:nvPicPr>
          <p:cNvPr id="1026" name="Picture 2" descr="D:\milou\website\tekeningen - zwart wit\thema's\cijfers\zon 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284984"/>
            <a:ext cx="1067603" cy="97127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347864" y="332656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het juiste woord.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2843808" y="1124744"/>
            <a:ext cx="5472608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2915816" y="1412776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kattenbak</a:t>
            </a:r>
            <a:endParaRPr lang="nl-NL" sz="8000" dirty="0">
              <a:latin typeface="Comic Sans MS" pitchFamily="66" charset="0"/>
            </a:endParaRPr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Afgeronde rechthoek 30"/>
          <p:cNvSpPr/>
          <p:nvPr/>
        </p:nvSpPr>
        <p:spPr>
          <a:xfrm>
            <a:off x="755576" y="1124744"/>
            <a:ext cx="1800200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2" name="Groep 27"/>
          <p:cNvGrpSpPr/>
          <p:nvPr/>
        </p:nvGrpSpPr>
        <p:grpSpPr>
          <a:xfrm>
            <a:off x="755576" y="3428999"/>
            <a:ext cx="3600400" cy="720080"/>
            <a:chOff x="755576" y="3573016"/>
            <a:chExt cx="3600400" cy="785542"/>
          </a:xfrm>
          <a:solidFill>
            <a:schemeClr val="bg1"/>
          </a:solidFill>
        </p:grpSpPr>
        <p:sp>
          <p:nvSpPr>
            <p:cNvPr id="8" name="Afgeronde rechthoek 7"/>
            <p:cNvSpPr/>
            <p:nvPr/>
          </p:nvSpPr>
          <p:spPr>
            <a:xfrm>
              <a:off x="755576" y="3573016"/>
              <a:ext cx="3600400" cy="785542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827584" y="3573017"/>
              <a:ext cx="3456384" cy="705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tenkatbak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3" name="Groep 57"/>
          <p:cNvGrpSpPr/>
          <p:nvPr/>
        </p:nvGrpSpPr>
        <p:grpSpPr>
          <a:xfrm>
            <a:off x="755576" y="5445224"/>
            <a:ext cx="3600400" cy="720080"/>
            <a:chOff x="755576" y="5445224"/>
            <a:chExt cx="3600400" cy="720080"/>
          </a:xfrm>
        </p:grpSpPr>
        <p:sp>
          <p:nvSpPr>
            <p:cNvPr id="43" name="Afgeronde rechthoek 42"/>
            <p:cNvSpPr/>
            <p:nvPr/>
          </p:nvSpPr>
          <p:spPr>
            <a:xfrm>
              <a:off x="755576" y="5445224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Tekstvak 43"/>
            <p:cNvSpPr txBox="1"/>
            <p:nvPr/>
          </p:nvSpPr>
          <p:spPr>
            <a:xfrm>
              <a:off x="827584" y="5445225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kettanbak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4" name="Groep 56"/>
          <p:cNvGrpSpPr/>
          <p:nvPr/>
        </p:nvGrpSpPr>
        <p:grpSpPr>
          <a:xfrm>
            <a:off x="755576" y="4437112"/>
            <a:ext cx="3600400" cy="720080"/>
            <a:chOff x="755576" y="4437112"/>
            <a:chExt cx="3600400" cy="720080"/>
          </a:xfrm>
        </p:grpSpPr>
        <p:sp>
          <p:nvSpPr>
            <p:cNvPr id="46" name="Afgeronde rechthoek 45"/>
            <p:cNvSpPr/>
            <p:nvPr/>
          </p:nvSpPr>
          <p:spPr>
            <a:xfrm>
              <a:off x="755576" y="4437112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Tekstvak 46"/>
            <p:cNvSpPr txBox="1"/>
            <p:nvPr/>
          </p:nvSpPr>
          <p:spPr>
            <a:xfrm>
              <a:off x="827584" y="4437113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smtClean="0">
                  <a:latin typeface="Comic Sans MS" pitchFamily="66" charset="0"/>
                </a:rPr>
                <a:t>bak</a:t>
              </a:r>
              <a:r>
                <a:rPr lang="nl-NL" sz="3600" dirty="0" smtClean="0">
                  <a:latin typeface="Comic Sans MS" pitchFamily="66" charset="0"/>
                </a:rPr>
                <a:t>katten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5" name="Groep 60"/>
          <p:cNvGrpSpPr/>
          <p:nvPr/>
        </p:nvGrpSpPr>
        <p:grpSpPr>
          <a:xfrm>
            <a:off x="4716016" y="5445224"/>
            <a:ext cx="3600400" cy="720080"/>
            <a:chOff x="4716016" y="5445224"/>
            <a:chExt cx="3600400" cy="720080"/>
          </a:xfrm>
        </p:grpSpPr>
        <p:sp>
          <p:nvSpPr>
            <p:cNvPr id="49" name="Afgeronde rechthoek 48"/>
            <p:cNvSpPr/>
            <p:nvPr/>
          </p:nvSpPr>
          <p:spPr>
            <a:xfrm>
              <a:off x="4716016" y="5445224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Tekstvak 49"/>
            <p:cNvSpPr txBox="1"/>
            <p:nvPr/>
          </p:nvSpPr>
          <p:spPr>
            <a:xfrm>
              <a:off x="4788024" y="5445225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battenkak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9" name="Groep 59"/>
          <p:cNvGrpSpPr/>
          <p:nvPr/>
        </p:nvGrpSpPr>
        <p:grpSpPr>
          <a:xfrm>
            <a:off x="4716016" y="4437112"/>
            <a:ext cx="3600400" cy="720080"/>
            <a:chOff x="4716016" y="4437112"/>
            <a:chExt cx="3600400" cy="720080"/>
          </a:xfrm>
        </p:grpSpPr>
        <p:sp>
          <p:nvSpPr>
            <p:cNvPr id="52" name="Afgeronde rechthoek 51"/>
            <p:cNvSpPr/>
            <p:nvPr/>
          </p:nvSpPr>
          <p:spPr>
            <a:xfrm>
              <a:off x="4716016" y="4437112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Tekstvak 52"/>
            <p:cNvSpPr txBox="1"/>
            <p:nvPr/>
          </p:nvSpPr>
          <p:spPr>
            <a:xfrm>
              <a:off x="4788024" y="4437114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smtClean="0">
                  <a:latin typeface="Comic Sans MS" pitchFamily="66" charset="0"/>
                </a:rPr>
                <a:t>kattenbak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10" name="Groep 58"/>
          <p:cNvGrpSpPr/>
          <p:nvPr/>
        </p:nvGrpSpPr>
        <p:grpSpPr>
          <a:xfrm>
            <a:off x="4716016" y="3429000"/>
            <a:ext cx="3600400" cy="720080"/>
            <a:chOff x="4716016" y="3429000"/>
            <a:chExt cx="3600400" cy="720080"/>
          </a:xfrm>
        </p:grpSpPr>
        <p:sp>
          <p:nvSpPr>
            <p:cNvPr id="55" name="Afgeronde rechthoek 54"/>
            <p:cNvSpPr/>
            <p:nvPr/>
          </p:nvSpPr>
          <p:spPr>
            <a:xfrm>
              <a:off x="4716016" y="3429000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Tekstvak 55"/>
            <p:cNvSpPr txBox="1"/>
            <p:nvPr/>
          </p:nvSpPr>
          <p:spPr>
            <a:xfrm>
              <a:off x="4788024" y="3429001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kaenttbak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pic>
        <p:nvPicPr>
          <p:cNvPr id="1026" name="Picture 2" descr="D:\milou\website\tekeningen - zwart wit\thema's\cijfers\zon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4293096"/>
            <a:ext cx="1067603" cy="971278"/>
          </a:xfrm>
          <a:prstGeom prst="rect">
            <a:avLst/>
          </a:prstGeom>
          <a:noFill/>
        </p:spPr>
      </p:pic>
      <p:pic>
        <p:nvPicPr>
          <p:cNvPr id="22530" name="Picture 2" descr="E:\milou\website\tekeningen - kleur\thema's\dieren\huisdieren\kattenba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2225" y="1357298"/>
            <a:ext cx="1355444" cy="157163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347864" y="332656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het juiste woord.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2843808" y="1124744"/>
            <a:ext cx="5472608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2915816" y="1412776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kameleon</a:t>
            </a:r>
            <a:endParaRPr lang="nl-NL" sz="8000" dirty="0">
              <a:latin typeface="Comic Sans MS" pitchFamily="66" charset="0"/>
            </a:endParaRPr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Afgeronde rechthoek 30"/>
          <p:cNvSpPr/>
          <p:nvPr/>
        </p:nvSpPr>
        <p:spPr>
          <a:xfrm>
            <a:off x="755576" y="1124744"/>
            <a:ext cx="1800200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2" name="Groep 27"/>
          <p:cNvGrpSpPr/>
          <p:nvPr/>
        </p:nvGrpSpPr>
        <p:grpSpPr>
          <a:xfrm>
            <a:off x="755576" y="3428999"/>
            <a:ext cx="3600400" cy="720080"/>
            <a:chOff x="755576" y="3573016"/>
            <a:chExt cx="3600400" cy="785542"/>
          </a:xfrm>
          <a:solidFill>
            <a:schemeClr val="bg1"/>
          </a:solidFill>
        </p:grpSpPr>
        <p:sp>
          <p:nvSpPr>
            <p:cNvPr id="8" name="Afgeronde rechthoek 7"/>
            <p:cNvSpPr/>
            <p:nvPr/>
          </p:nvSpPr>
          <p:spPr>
            <a:xfrm>
              <a:off x="755576" y="3573016"/>
              <a:ext cx="3600400" cy="785542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827584" y="3573017"/>
              <a:ext cx="3456384" cy="705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me</a:t>
              </a:r>
              <a:r>
                <a:rPr lang="nl-NL" sz="3600" dirty="0" err="1" smtClean="0">
                  <a:latin typeface="Comic Sans MS" pitchFamily="66" charset="0"/>
                </a:rPr>
                <a:t>kaleon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3" name="Groep 57"/>
          <p:cNvGrpSpPr/>
          <p:nvPr/>
        </p:nvGrpSpPr>
        <p:grpSpPr>
          <a:xfrm>
            <a:off x="755576" y="5445224"/>
            <a:ext cx="3600400" cy="720080"/>
            <a:chOff x="755576" y="5445224"/>
            <a:chExt cx="3600400" cy="720080"/>
          </a:xfrm>
        </p:grpSpPr>
        <p:sp>
          <p:nvSpPr>
            <p:cNvPr id="43" name="Afgeronde rechthoek 42"/>
            <p:cNvSpPr/>
            <p:nvPr/>
          </p:nvSpPr>
          <p:spPr>
            <a:xfrm>
              <a:off x="755576" y="5445224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Tekstvak 43"/>
            <p:cNvSpPr txBox="1"/>
            <p:nvPr/>
          </p:nvSpPr>
          <p:spPr>
            <a:xfrm>
              <a:off x="827584" y="5445225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kaneleom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4" name="Groep 56"/>
          <p:cNvGrpSpPr/>
          <p:nvPr/>
        </p:nvGrpSpPr>
        <p:grpSpPr>
          <a:xfrm>
            <a:off x="755576" y="4437112"/>
            <a:ext cx="3600400" cy="720080"/>
            <a:chOff x="755576" y="4437112"/>
            <a:chExt cx="3600400" cy="720080"/>
          </a:xfrm>
        </p:grpSpPr>
        <p:sp>
          <p:nvSpPr>
            <p:cNvPr id="46" name="Afgeronde rechthoek 45"/>
            <p:cNvSpPr/>
            <p:nvPr/>
          </p:nvSpPr>
          <p:spPr>
            <a:xfrm>
              <a:off x="755576" y="4437112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Tekstvak 46"/>
            <p:cNvSpPr txBox="1"/>
            <p:nvPr/>
          </p:nvSpPr>
          <p:spPr>
            <a:xfrm>
              <a:off x="827584" y="4437113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kamleeon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5" name="Groep 60"/>
          <p:cNvGrpSpPr/>
          <p:nvPr/>
        </p:nvGrpSpPr>
        <p:grpSpPr>
          <a:xfrm>
            <a:off x="4716016" y="5445224"/>
            <a:ext cx="3600400" cy="720080"/>
            <a:chOff x="4716016" y="5445224"/>
            <a:chExt cx="3600400" cy="720080"/>
          </a:xfrm>
        </p:grpSpPr>
        <p:sp>
          <p:nvSpPr>
            <p:cNvPr id="49" name="Afgeronde rechthoek 48"/>
            <p:cNvSpPr/>
            <p:nvPr/>
          </p:nvSpPr>
          <p:spPr>
            <a:xfrm>
              <a:off x="4716016" y="5445224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Tekstvak 49"/>
            <p:cNvSpPr txBox="1"/>
            <p:nvPr/>
          </p:nvSpPr>
          <p:spPr>
            <a:xfrm>
              <a:off x="4788024" y="5445225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kam</a:t>
              </a:r>
              <a:r>
                <a:rPr lang="nl-NL" sz="3600" dirty="0" err="1" smtClean="0">
                  <a:latin typeface="Comic Sans MS" pitchFamily="66" charset="0"/>
                </a:rPr>
                <a:t>le</a:t>
              </a:r>
              <a:r>
                <a:rPr lang="nl-NL" sz="3600" dirty="0" err="1" smtClean="0">
                  <a:latin typeface="Comic Sans MS" pitchFamily="66" charset="0"/>
                </a:rPr>
                <a:t>eon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9" name="Groep 59"/>
          <p:cNvGrpSpPr/>
          <p:nvPr/>
        </p:nvGrpSpPr>
        <p:grpSpPr>
          <a:xfrm>
            <a:off x="4716016" y="4437112"/>
            <a:ext cx="3600400" cy="720080"/>
            <a:chOff x="4716016" y="4437112"/>
            <a:chExt cx="3600400" cy="720080"/>
          </a:xfrm>
        </p:grpSpPr>
        <p:sp>
          <p:nvSpPr>
            <p:cNvPr id="52" name="Afgeronde rechthoek 51"/>
            <p:cNvSpPr/>
            <p:nvPr/>
          </p:nvSpPr>
          <p:spPr>
            <a:xfrm>
              <a:off x="4716016" y="4437112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Tekstvak 52"/>
            <p:cNvSpPr txBox="1"/>
            <p:nvPr/>
          </p:nvSpPr>
          <p:spPr>
            <a:xfrm>
              <a:off x="4788024" y="4437114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smtClean="0">
                  <a:latin typeface="Comic Sans MS" pitchFamily="66" charset="0"/>
                </a:rPr>
                <a:t>kameleon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10" name="Groep 58"/>
          <p:cNvGrpSpPr/>
          <p:nvPr/>
        </p:nvGrpSpPr>
        <p:grpSpPr>
          <a:xfrm>
            <a:off x="4716016" y="3429000"/>
            <a:ext cx="3600400" cy="720080"/>
            <a:chOff x="4716016" y="3429000"/>
            <a:chExt cx="3600400" cy="720080"/>
          </a:xfrm>
        </p:grpSpPr>
        <p:sp>
          <p:nvSpPr>
            <p:cNvPr id="55" name="Afgeronde rechthoek 54"/>
            <p:cNvSpPr/>
            <p:nvPr/>
          </p:nvSpPr>
          <p:spPr>
            <a:xfrm>
              <a:off x="4716016" y="3429000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Tekstvak 55"/>
            <p:cNvSpPr txBox="1"/>
            <p:nvPr/>
          </p:nvSpPr>
          <p:spPr>
            <a:xfrm>
              <a:off x="4788024" y="3429001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kameloen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pic>
        <p:nvPicPr>
          <p:cNvPr id="1026" name="Picture 2" descr="D:\milou\website\tekeningen - zwart wit\thema's\cijfers\zon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4293096"/>
            <a:ext cx="1067603" cy="971278"/>
          </a:xfrm>
          <a:prstGeom prst="rect">
            <a:avLst/>
          </a:prstGeom>
          <a:noFill/>
        </p:spPr>
      </p:pic>
      <p:pic>
        <p:nvPicPr>
          <p:cNvPr id="16386" name="Picture 2" descr="E:\milou\website\tekeningen - kleur\thema's\dieren\huisdieren\kamele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1357298"/>
            <a:ext cx="1541470" cy="154146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347864" y="332656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het juiste woord.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2843808" y="1124744"/>
            <a:ext cx="5472608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2915816" y="1412776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parkiet</a:t>
            </a:r>
            <a:endParaRPr lang="nl-NL" sz="8000" dirty="0">
              <a:latin typeface="Comic Sans MS" pitchFamily="66" charset="0"/>
            </a:endParaRPr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Afgeronde rechthoek 30"/>
          <p:cNvSpPr/>
          <p:nvPr/>
        </p:nvSpPr>
        <p:spPr>
          <a:xfrm>
            <a:off x="755576" y="1124744"/>
            <a:ext cx="1800200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2" name="Groep 27"/>
          <p:cNvGrpSpPr/>
          <p:nvPr/>
        </p:nvGrpSpPr>
        <p:grpSpPr>
          <a:xfrm>
            <a:off x="755576" y="3428999"/>
            <a:ext cx="3600400" cy="720080"/>
            <a:chOff x="755576" y="3573016"/>
            <a:chExt cx="3600400" cy="785542"/>
          </a:xfrm>
          <a:solidFill>
            <a:schemeClr val="bg1"/>
          </a:solidFill>
        </p:grpSpPr>
        <p:sp>
          <p:nvSpPr>
            <p:cNvPr id="8" name="Afgeronde rechthoek 7"/>
            <p:cNvSpPr/>
            <p:nvPr/>
          </p:nvSpPr>
          <p:spPr>
            <a:xfrm>
              <a:off x="755576" y="3573016"/>
              <a:ext cx="3600400" cy="785542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827584" y="3573017"/>
              <a:ext cx="3456384" cy="705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kiet</a:t>
              </a:r>
              <a:r>
                <a:rPr lang="nl-NL" sz="3600" dirty="0" err="1" smtClean="0">
                  <a:latin typeface="Comic Sans MS" pitchFamily="66" charset="0"/>
                </a:rPr>
                <a:t>par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3" name="Groep 57"/>
          <p:cNvGrpSpPr/>
          <p:nvPr/>
        </p:nvGrpSpPr>
        <p:grpSpPr>
          <a:xfrm>
            <a:off x="755576" y="5445224"/>
            <a:ext cx="3600400" cy="720080"/>
            <a:chOff x="755576" y="5445224"/>
            <a:chExt cx="3600400" cy="720080"/>
          </a:xfrm>
        </p:grpSpPr>
        <p:sp>
          <p:nvSpPr>
            <p:cNvPr id="43" name="Afgeronde rechthoek 42"/>
            <p:cNvSpPr/>
            <p:nvPr/>
          </p:nvSpPr>
          <p:spPr>
            <a:xfrm>
              <a:off x="755576" y="5445224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Tekstvak 43"/>
            <p:cNvSpPr txBox="1"/>
            <p:nvPr/>
          </p:nvSpPr>
          <p:spPr>
            <a:xfrm>
              <a:off x="827584" y="5445225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p</a:t>
              </a:r>
              <a:r>
                <a:rPr lang="nl-NL" sz="3600" dirty="0" err="1" smtClean="0">
                  <a:latin typeface="Comic Sans MS" pitchFamily="66" charset="0"/>
                </a:rPr>
                <a:t>r</a:t>
              </a:r>
              <a:r>
                <a:rPr lang="nl-NL" sz="3600" dirty="0" err="1" smtClean="0">
                  <a:latin typeface="Comic Sans MS" pitchFamily="66" charset="0"/>
                </a:rPr>
                <a:t>akiet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4" name="Groep 56"/>
          <p:cNvGrpSpPr/>
          <p:nvPr/>
        </p:nvGrpSpPr>
        <p:grpSpPr>
          <a:xfrm>
            <a:off x="755576" y="4437112"/>
            <a:ext cx="3600400" cy="720080"/>
            <a:chOff x="755576" y="4437112"/>
            <a:chExt cx="3600400" cy="720080"/>
          </a:xfrm>
        </p:grpSpPr>
        <p:sp>
          <p:nvSpPr>
            <p:cNvPr id="46" name="Afgeronde rechthoek 45"/>
            <p:cNvSpPr/>
            <p:nvPr/>
          </p:nvSpPr>
          <p:spPr>
            <a:xfrm>
              <a:off x="755576" y="4437112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Tekstvak 46"/>
            <p:cNvSpPr txBox="1"/>
            <p:nvPr/>
          </p:nvSpPr>
          <p:spPr>
            <a:xfrm>
              <a:off x="827584" y="4437113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park</a:t>
              </a:r>
              <a:r>
                <a:rPr lang="nl-NL" sz="3600" dirty="0" err="1" smtClean="0">
                  <a:latin typeface="Comic Sans MS" pitchFamily="66" charset="0"/>
                </a:rPr>
                <a:t>e</a:t>
              </a:r>
              <a:r>
                <a:rPr lang="nl-NL" sz="3600" dirty="0" err="1" smtClean="0">
                  <a:latin typeface="Comic Sans MS" pitchFamily="66" charset="0"/>
                </a:rPr>
                <a:t>it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5" name="Groep 60"/>
          <p:cNvGrpSpPr/>
          <p:nvPr/>
        </p:nvGrpSpPr>
        <p:grpSpPr>
          <a:xfrm>
            <a:off x="4716016" y="5445224"/>
            <a:ext cx="3600400" cy="720080"/>
            <a:chOff x="4716016" y="5445224"/>
            <a:chExt cx="3600400" cy="720080"/>
          </a:xfrm>
        </p:grpSpPr>
        <p:sp>
          <p:nvSpPr>
            <p:cNvPr id="49" name="Afgeronde rechthoek 48"/>
            <p:cNvSpPr/>
            <p:nvPr/>
          </p:nvSpPr>
          <p:spPr>
            <a:xfrm>
              <a:off x="4716016" y="5445224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Tekstvak 49"/>
            <p:cNvSpPr txBox="1"/>
            <p:nvPr/>
          </p:nvSpPr>
          <p:spPr>
            <a:xfrm>
              <a:off x="4788024" y="5445225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pariket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9" name="Groep 59"/>
          <p:cNvGrpSpPr/>
          <p:nvPr/>
        </p:nvGrpSpPr>
        <p:grpSpPr>
          <a:xfrm>
            <a:off x="4716016" y="4437112"/>
            <a:ext cx="3600400" cy="720080"/>
            <a:chOff x="4716016" y="4437112"/>
            <a:chExt cx="3600400" cy="720080"/>
          </a:xfrm>
        </p:grpSpPr>
        <p:sp>
          <p:nvSpPr>
            <p:cNvPr id="52" name="Afgeronde rechthoek 51"/>
            <p:cNvSpPr/>
            <p:nvPr/>
          </p:nvSpPr>
          <p:spPr>
            <a:xfrm>
              <a:off x="4716016" y="4437112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Tekstvak 52"/>
            <p:cNvSpPr txBox="1"/>
            <p:nvPr/>
          </p:nvSpPr>
          <p:spPr>
            <a:xfrm>
              <a:off x="4788024" y="4437114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smtClean="0">
                  <a:latin typeface="Comic Sans MS" pitchFamily="66" charset="0"/>
                </a:rPr>
                <a:t>pakriet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10" name="Groep 58"/>
          <p:cNvGrpSpPr/>
          <p:nvPr/>
        </p:nvGrpSpPr>
        <p:grpSpPr>
          <a:xfrm>
            <a:off x="4716016" y="3429000"/>
            <a:ext cx="3600400" cy="720080"/>
            <a:chOff x="4716016" y="3429000"/>
            <a:chExt cx="3600400" cy="720080"/>
          </a:xfrm>
        </p:grpSpPr>
        <p:sp>
          <p:nvSpPr>
            <p:cNvPr id="55" name="Afgeronde rechthoek 54"/>
            <p:cNvSpPr/>
            <p:nvPr/>
          </p:nvSpPr>
          <p:spPr>
            <a:xfrm>
              <a:off x="4716016" y="3429000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Tekstvak 55"/>
            <p:cNvSpPr txBox="1"/>
            <p:nvPr/>
          </p:nvSpPr>
          <p:spPr>
            <a:xfrm>
              <a:off x="4788024" y="3429001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smtClean="0">
                  <a:latin typeface="Comic Sans MS" pitchFamily="66" charset="0"/>
                </a:rPr>
                <a:t>parkiet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pic>
        <p:nvPicPr>
          <p:cNvPr id="1026" name="Picture 2" descr="D:\milou\website\tekeningen - zwart wit\thema's\cijfers\zon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3284984"/>
            <a:ext cx="1067603" cy="971278"/>
          </a:xfrm>
          <a:prstGeom prst="rect">
            <a:avLst/>
          </a:prstGeom>
          <a:noFill/>
        </p:spPr>
      </p:pic>
      <p:pic>
        <p:nvPicPr>
          <p:cNvPr id="15362" name="Picture 2" descr="E:\milou\website\tekeningen - kleur\thema's\dieren\huisdieren\parkie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1428736"/>
            <a:ext cx="1459431" cy="14287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347864" y="332656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het juiste woord.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2843808" y="1124744"/>
            <a:ext cx="5472608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2915816" y="1412776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konijn</a:t>
            </a:r>
            <a:endParaRPr lang="nl-NL" sz="8000" dirty="0">
              <a:latin typeface="Comic Sans MS" pitchFamily="66" charset="0"/>
            </a:endParaRPr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Afgeronde rechthoek 30"/>
          <p:cNvSpPr/>
          <p:nvPr/>
        </p:nvSpPr>
        <p:spPr>
          <a:xfrm>
            <a:off x="755576" y="1124744"/>
            <a:ext cx="1800200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2" name="Groep 27"/>
          <p:cNvGrpSpPr/>
          <p:nvPr/>
        </p:nvGrpSpPr>
        <p:grpSpPr>
          <a:xfrm>
            <a:off x="755576" y="3428999"/>
            <a:ext cx="3600400" cy="720080"/>
            <a:chOff x="755576" y="3573016"/>
            <a:chExt cx="3600400" cy="785542"/>
          </a:xfrm>
          <a:solidFill>
            <a:schemeClr val="bg1"/>
          </a:solidFill>
        </p:grpSpPr>
        <p:sp>
          <p:nvSpPr>
            <p:cNvPr id="8" name="Afgeronde rechthoek 7"/>
            <p:cNvSpPr/>
            <p:nvPr/>
          </p:nvSpPr>
          <p:spPr>
            <a:xfrm>
              <a:off x="755576" y="3573016"/>
              <a:ext cx="3600400" cy="785542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827584" y="3573017"/>
              <a:ext cx="3456384" cy="705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nijnko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3" name="Groep 57"/>
          <p:cNvGrpSpPr/>
          <p:nvPr/>
        </p:nvGrpSpPr>
        <p:grpSpPr>
          <a:xfrm>
            <a:off x="755576" y="5445224"/>
            <a:ext cx="3600400" cy="720080"/>
            <a:chOff x="755576" y="5445224"/>
            <a:chExt cx="3600400" cy="720080"/>
          </a:xfrm>
        </p:grpSpPr>
        <p:sp>
          <p:nvSpPr>
            <p:cNvPr id="43" name="Afgeronde rechthoek 42"/>
            <p:cNvSpPr/>
            <p:nvPr/>
          </p:nvSpPr>
          <p:spPr>
            <a:xfrm>
              <a:off x="755576" y="5445224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Tekstvak 43"/>
            <p:cNvSpPr txBox="1"/>
            <p:nvPr/>
          </p:nvSpPr>
          <p:spPr>
            <a:xfrm>
              <a:off x="827584" y="5445225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k</a:t>
              </a:r>
              <a:r>
                <a:rPr lang="nl-NL" sz="3600" dirty="0" err="1" smtClean="0">
                  <a:latin typeface="Comic Sans MS" pitchFamily="66" charset="0"/>
                </a:rPr>
                <a:t>ij</a:t>
              </a:r>
              <a:r>
                <a:rPr lang="nl-NL" sz="3600" dirty="0" err="1" smtClean="0">
                  <a:latin typeface="Comic Sans MS" pitchFamily="66" charset="0"/>
                </a:rPr>
                <a:t>non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4" name="Groep 56"/>
          <p:cNvGrpSpPr/>
          <p:nvPr/>
        </p:nvGrpSpPr>
        <p:grpSpPr>
          <a:xfrm>
            <a:off x="755576" y="4437112"/>
            <a:ext cx="3600400" cy="720080"/>
            <a:chOff x="755576" y="4437112"/>
            <a:chExt cx="3600400" cy="720080"/>
          </a:xfrm>
        </p:grpSpPr>
        <p:sp>
          <p:nvSpPr>
            <p:cNvPr id="46" name="Afgeronde rechthoek 45"/>
            <p:cNvSpPr/>
            <p:nvPr/>
          </p:nvSpPr>
          <p:spPr>
            <a:xfrm>
              <a:off x="755576" y="4437112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Tekstvak 46"/>
            <p:cNvSpPr txBox="1"/>
            <p:nvPr/>
          </p:nvSpPr>
          <p:spPr>
            <a:xfrm>
              <a:off x="827584" y="4437113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koinjn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5" name="Groep 60"/>
          <p:cNvGrpSpPr/>
          <p:nvPr/>
        </p:nvGrpSpPr>
        <p:grpSpPr>
          <a:xfrm>
            <a:off x="4716016" y="5445224"/>
            <a:ext cx="3600400" cy="720080"/>
            <a:chOff x="4716016" y="5445224"/>
            <a:chExt cx="3600400" cy="720080"/>
          </a:xfrm>
        </p:grpSpPr>
        <p:sp>
          <p:nvSpPr>
            <p:cNvPr id="49" name="Afgeronde rechthoek 48"/>
            <p:cNvSpPr/>
            <p:nvPr/>
          </p:nvSpPr>
          <p:spPr>
            <a:xfrm>
              <a:off x="4716016" y="5445224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Tekstvak 49"/>
            <p:cNvSpPr txBox="1"/>
            <p:nvPr/>
          </p:nvSpPr>
          <p:spPr>
            <a:xfrm>
              <a:off x="4788024" y="5445225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smtClean="0">
                  <a:latin typeface="Comic Sans MS" pitchFamily="66" charset="0"/>
                </a:rPr>
                <a:t>konijn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9" name="Groep 59"/>
          <p:cNvGrpSpPr/>
          <p:nvPr/>
        </p:nvGrpSpPr>
        <p:grpSpPr>
          <a:xfrm>
            <a:off x="4716016" y="4437112"/>
            <a:ext cx="3600400" cy="720080"/>
            <a:chOff x="4716016" y="4437112"/>
            <a:chExt cx="3600400" cy="720080"/>
          </a:xfrm>
        </p:grpSpPr>
        <p:sp>
          <p:nvSpPr>
            <p:cNvPr id="52" name="Afgeronde rechthoek 51"/>
            <p:cNvSpPr/>
            <p:nvPr/>
          </p:nvSpPr>
          <p:spPr>
            <a:xfrm>
              <a:off x="4716016" y="4437112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Tekstvak 52"/>
            <p:cNvSpPr txBox="1"/>
            <p:nvPr/>
          </p:nvSpPr>
          <p:spPr>
            <a:xfrm>
              <a:off x="4788024" y="4437114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oknijn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10" name="Groep 58"/>
          <p:cNvGrpSpPr/>
          <p:nvPr/>
        </p:nvGrpSpPr>
        <p:grpSpPr>
          <a:xfrm>
            <a:off x="4716016" y="3429000"/>
            <a:ext cx="3600400" cy="720080"/>
            <a:chOff x="4716016" y="3429000"/>
            <a:chExt cx="3600400" cy="720080"/>
          </a:xfrm>
        </p:grpSpPr>
        <p:sp>
          <p:nvSpPr>
            <p:cNvPr id="55" name="Afgeronde rechthoek 54"/>
            <p:cNvSpPr/>
            <p:nvPr/>
          </p:nvSpPr>
          <p:spPr>
            <a:xfrm>
              <a:off x="4716016" y="3429000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Tekstvak 55"/>
            <p:cNvSpPr txBox="1"/>
            <p:nvPr/>
          </p:nvSpPr>
          <p:spPr>
            <a:xfrm>
              <a:off x="4788024" y="3429001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konjin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pic>
        <p:nvPicPr>
          <p:cNvPr id="1026" name="Picture 2" descr="D:\milou\website\tekeningen - zwart wit\thema's\cijfers\zon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301208"/>
            <a:ext cx="1067603" cy="971278"/>
          </a:xfrm>
          <a:prstGeom prst="rect">
            <a:avLst/>
          </a:prstGeom>
          <a:noFill/>
        </p:spPr>
      </p:pic>
      <p:pic>
        <p:nvPicPr>
          <p:cNvPr id="17410" name="Picture 2" descr="E:\milou\website\tekeningen - kleur\thema's\dieren\huisdieren\konijn 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1357298"/>
            <a:ext cx="1330494" cy="153987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347864" y="332656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het juiste woord.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2843808" y="1124744"/>
            <a:ext cx="5472608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2915816" y="1412776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hond</a:t>
            </a:r>
            <a:endParaRPr lang="nl-NL" sz="8000" dirty="0">
              <a:latin typeface="Comic Sans MS" pitchFamily="66" charset="0"/>
            </a:endParaRPr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Afgeronde rechthoek 30"/>
          <p:cNvSpPr/>
          <p:nvPr/>
        </p:nvSpPr>
        <p:spPr>
          <a:xfrm>
            <a:off x="755576" y="1124744"/>
            <a:ext cx="1800200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" name="Picture 2" descr="D:\milou\website\tekeningen - kleur\thema's\fantasie\piraten\schip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55830" y="1484784"/>
            <a:ext cx="1366634" cy="1301274"/>
          </a:xfrm>
          <a:prstGeom prst="rect">
            <a:avLst/>
          </a:prstGeom>
          <a:noFill/>
        </p:spPr>
      </p:pic>
      <p:grpSp>
        <p:nvGrpSpPr>
          <p:cNvPr id="28" name="Groep 27"/>
          <p:cNvGrpSpPr/>
          <p:nvPr/>
        </p:nvGrpSpPr>
        <p:grpSpPr>
          <a:xfrm>
            <a:off x="755576" y="3573016"/>
            <a:ext cx="3600400" cy="864096"/>
            <a:chOff x="755576" y="3573016"/>
            <a:chExt cx="3600400" cy="864096"/>
          </a:xfrm>
          <a:solidFill>
            <a:schemeClr val="bg1"/>
          </a:solidFill>
        </p:grpSpPr>
        <p:sp>
          <p:nvSpPr>
            <p:cNvPr id="8" name="Afgeronde rechthoek 7"/>
            <p:cNvSpPr/>
            <p:nvPr/>
          </p:nvSpPr>
          <p:spPr>
            <a:xfrm>
              <a:off x="755576" y="3573016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827584" y="3645024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smtClean="0">
                  <a:latin typeface="Comic Sans MS" pitchFamily="66" charset="0"/>
                </a:rPr>
                <a:t>hond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grpSp>
        <p:nvGrpSpPr>
          <p:cNvPr id="32" name="Groep 31"/>
          <p:cNvGrpSpPr/>
          <p:nvPr/>
        </p:nvGrpSpPr>
        <p:grpSpPr>
          <a:xfrm>
            <a:off x="4716016" y="4869160"/>
            <a:ext cx="3600400" cy="864096"/>
            <a:chOff x="4716016" y="4869160"/>
            <a:chExt cx="3600400" cy="864096"/>
          </a:xfrm>
          <a:solidFill>
            <a:schemeClr val="bg1"/>
          </a:solidFill>
        </p:grpSpPr>
        <p:sp>
          <p:nvSpPr>
            <p:cNvPr id="23" name="Afgeronde rechthoek 22"/>
            <p:cNvSpPr/>
            <p:nvPr/>
          </p:nvSpPr>
          <p:spPr>
            <a:xfrm>
              <a:off x="4716016" y="4869160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Tekstvak 24"/>
            <p:cNvSpPr txBox="1"/>
            <p:nvPr/>
          </p:nvSpPr>
          <p:spPr>
            <a:xfrm>
              <a:off x="4788024" y="4941168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err="1" smtClean="0">
                  <a:latin typeface="Comic Sans MS" pitchFamily="66" charset="0"/>
                </a:rPr>
                <a:t>ondh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grpSp>
        <p:nvGrpSpPr>
          <p:cNvPr id="30" name="Groep 29"/>
          <p:cNvGrpSpPr/>
          <p:nvPr/>
        </p:nvGrpSpPr>
        <p:grpSpPr>
          <a:xfrm>
            <a:off x="755576" y="4869160"/>
            <a:ext cx="3600400" cy="864096"/>
            <a:chOff x="755576" y="4869160"/>
            <a:chExt cx="3600400" cy="864096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755576" y="4869160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827584" y="4941168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err="1" smtClean="0">
                  <a:latin typeface="Comic Sans MS" pitchFamily="66" charset="0"/>
                </a:rPr>
                <a:t>d</a:t>
              </a:r>
              <a:r>
                <a:rPr lang="nl-NL" sz="4000" dirty="0" err="1" smtClean="0">
                  <a:latin typeface="Comic Sans MS" pitchFamily="66" charset="0"/>
                </a:rPr>
                <a:t>onh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grpSp>
        <p:nvGrpSpPr>
          <p:cNvPr id="29" name="Groep 28"/>
          <p:cNvGrpSpPr/>
          <p:nvPr/>
        </p:nvGrpSpPr>
        <p:grpSpPr>
          <a:xfrm>
            <a:off x="4716016" y="3573016"/>
            <a:ext cx="3600400" cy="864096"/>
            <a:chOff x="4716016" y="3573016"/>
            <a:chExt cx="3600400" cy="864096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4716016" y="3573016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Tekstvak 26"/>
            <p:cNvSpPr txBox="1"/>
            <p:nvPr/>
          </p:nvSpPr>
          <p:spPr>
            <a:xfrm>
              <a:off x="4788024" y="3645024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err="1" smtClean="0">
                  <a:latin typeface="Comic Sans MS" pitchFamily="66" charset="0"/>
                </a:rPr>
                <a:t>hnod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pic>
        <p:nvPicPr>
          <p:cNvPr id="1026" name="Picture 2" descr="D:\milou\website\tekeningen - zwart wit\thema's\cijfers\zon 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140968"/>
            <a:ext cx="1067603" cy="97127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347864" y="332656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het juiste woord.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2843808" y="1124744"/>
            <a:ext cx="5472608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2915816" y="1412776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halsband</a:t>
            </a:r>
            <a:endParaRPr lang="nl-NL" sz="8000" dirty="0">
              <a:latin typeface="Comic Sans MS" pitchFamily="66" charset="0"/>
            </a:endParaRPr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Afgeronde rechthoek 30"/>
          <p:cNvSpPr/>
          <p:nvPr/>
        </p:nvSpPr>
        <p:spPr>
          <a:xfrm>
            <a:off x="755576" y="1124744"/>
            <a:ext cx="1800200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2" name="Groep 27"/>
          <p:cNvGrpSpPr/>
          <p:nvPr/>
        </p:nvGrpSpPr>
        <p:grpSpPr>
          <a:xfrm>
            <a:off x="755576" y="3428999"/>
            <a:ext cx="3600400" cy="720080"/>
            <a:chOff x="755576" y="3573016"/>
            <a:chExt cx="3600400" cy="785542"/>
          </a:xfrm>
          <a:solidFill>
            <a:schemeClr val="bg1"/>
          </a:solidFill>
        </p:grpSpPr>
        <p:sp>
          <p:nvSpPr>
            <p:cNvPr id="8" name="Afgeronde rechthoek 7"/>
            <p:cNvSpPr/>
            <p:nvPr/>
          </p:nvSpPr>
          <p:spPr>
            <a:xfrm>
              <a:off x="755576" y="3573016"/>
              <a:ext cx="3600400" cy="785542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827584" y="3573017"/>
              <a:ext cx="3456384" cy="705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haalsbnd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3" name="Groep 57"/>
          <p:cNvGrpSpPr/>
          <p:nvPr/>
        </p:nvGrpSpPr>
        <p:grpSpPr>
          <a:xfrm>
            <a:off x="755576" y="5445224"/>
            <a:ext cx="3600400" cy="720080"/>
            <a:chOff x="755576" y="5445224"/>
            <a:chExt cx="3600400" cy="720080"/>
          </a:xfrm>
        </p:grpSpPr>
        <p:sp>
          <p:nvSpPr>
            <p:cNvPr id="43" name="Afgeronde rechthoek 42"/>
            <p:cNvSpPr/>
            <p:nvPr/>
          </p:nvSpPr>
          <p:spPr>
            <a:xfrm>
              <a:off x="755576" y="5445224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Tekstvak 43"/>
            <p:cNvSpPr txBox="1"/>
            <p:nvPr/>
          </p:nvSpPr>
          <p:spPr>
            <a:xfrm>
              <a:off x="827584" y="5445225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dalsbanh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4" name="Groep 56"/>
          <p:cNvGrpSpPr/>
          <p:nvPr/>
        </p:nvGrpSpPr>
        <p:grpSpPr>
          <a:xfrm>
            <a:off x="755576" y="4437112"/>
            <a:ext cx="3600400" cy="720080"/>
            <a:chOff x="755576" y="4437112"/>
            <a:chExt cx="3600400" cy="720080"/>
          </a:xfrm>
        </p:grpSpPr>
        <p:sp>
          <p:nvSpPr>
            <p:cNvPr id="46" name="Afgeronde rechthoek 45"/>
            <p:cNvSpPr/>
            <p:nvPr/>
          </p:nvSpPr>
          <p:spPr>
            <a:xfrm>
              <a:off x="755576" y="4437112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Tekstvak 46"/>
            <p:cNvSpPr txBox="1"/>
            <p:nvPr/>
          </p:nvSpPr>
          <p:spPr>
            <a:xfrm>
              <a:off x="827584" y="4437113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ha</a:t>
              </a:r>
              <a:r>
                <a:rPr lang="nl-NL" sz="3600" dirty="0" err="1" smtClean="0">
                  <a:latin typeface="Comic Sans MS" pitchFamily="66" charset="0"/>
                </a:rPr>
                <a:t>n</a:t>
              </a:r>
              <a:r>
                <a:rPr lang="nl-NL" sz="3600" dirty="0" err="1" smtClean="0">
                  <a:latin typeface="Comic Sans MS" pitchFamily="66" charset="0"/>
                </a:rPr>
                <a:t>sbald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5" name="Groep 60"/>
          <p:cNvGrpSpPr/>
          <p:nvPr/>
        </p:nvGrpSpPr>
        <p:grpSpPr>
          <a:xfrm>
            <a:off x="4716016" y="5445224"/>
            <a:ext cx="3600400" cy="720080"/>
            <a:chOff x="4716016" y="5445224"/>
            <a:chExt cx="3600400" cy="720080"/>
          </a:xfrm>
        </p:grpSpPr>
        <p:sp>
          <p:nvSpPr>
            <p:cNvPr id="49" name="Afgeronde rechthoek 48"/>
            <p:cNvSpPr/>
            <p:nvPr/>
          </p:nvSpPr>
          <p:spPr>
            <a:xfrm>
              <a:off x="4716016" y="5445224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Tekstvak 49"/>
            <p:cNvSpPr txBox="1"/>
            <p:nvPr/>
          </p:nvSpPr>
          <p:spPr>
            <a:xfrm>
              <a:off x="4788024" y="5445225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smtClean="0">
                  <a:latin typeface="Comic Sans MS" pitchFamily="66" charset="0"/>
                </a:rPr>
                <a:t>halsband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9" name="Groep 59"/>
          <p:cNvGrpSpPr/>
          <p:nvPr/>
        </p:nvGrpSpPr>
        <p:grpSpPr>
          <a:xfrm>
            <a:off x="4716016" y="4437112"/>
            <a:ext cx="3600400" cy="720080"/>
            <a:chOff x="4716016" y="4437112"/>
            <a:chExt cx="3600400" cy="720080"/>
          </a:xfrm>
        </p:grpSpPr>
        <p:sp>
          <p:nvSpPr>
            <p:cNvPr id="52" name="Afgeronde rechthoek 51"/>
            <p:cNvSpPr/>
            <p:nvPr/>
          </p:nvSpPr>
          <p:spPr>
            <a:xfrm>
              <a:off x="4716016" y="4437112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53" name="Tekstvak 52"/>
            <p:cNvSpPr txBox="1"/>
            <p:nvPr/>
          </p:nvSpPr>
          <p:spPr>
            <a:xfrm>
              <a:off x="4788024" y="4437114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balshand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10" name="Groep 58"/>
          <p:cNvGrpSpPr/>
          <p:nvPr/>
        </p:nvGrpSpPr>
        <p:grpSpPr>
          <a:xfrm>
            <a:off x="4716016" y="3429000"/>
            <a:ext cx="3600400" cy="720080"/>
            <a:chOff x="4716016" y="3429000"/>
            <a:chExt cx="3600400" cy="720080"/>
          </a:xfrm>
        </p:grpSpPr>
        <p:sp>
          <p:nvSpPr>
            <p:cNvPr id="55" name="Afgeronde rechthoek 54"/>
            <p:cNvSpPr/>
            <p:nvPr/>
          </p:nvSpPr>
          <p:spPr>
            <a:xfrm>
              <a:off x="4716016" y="3429000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Tekstvak 55"/>
            <p:cNvSpPr txBox="1"/>
            <p:nvPr/>
          </p:nvSpPr>
          <p:spPr>
            <a:xfrm>
              <a:off x="4788024" y="3429001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smtClean="0">
                  <a:latin typeface="Comic Sans MS" pitchFamily="66" charset="0"/>
                </a:rPr>
                <a:t>bandhals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pic>
        <p:nvPicPr>
          <p:cNvPr id="1026" name="Picture 2" descr="D:\milou\website\tekeningen - zwart wit\thema's\cijfers\zon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301208"/>
            <a:ext cx="1067603" cy="971278"/>
          </a:xfrm>
          <a:prstGeom prst="rect">
            <a:avLst/>
          </a:prstGeom>
          <a:noFill/>
        </p:spPr>
      </p:pic>
      <p:pic>
        <p:nvPicPr>
          <p:cNvPr id="23554" name="Picture 2" descr="E:\milou\website\tekeningen - kleur\thema's\dieren\huisdieren\halsban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1500174"/>
            <a:ext cx="1441575" cy="128588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347864" y="332656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het juiste woord.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2843808" y="1124744"/>
            <a:ext cx="5472608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2915816" y="1412776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vissenkom</a:t>
            </a:r>
            <a:endParaRPr lang="nl-NL" sz="8000" dirty="0">
              <a:latin typeface="Comic Sans MS" pitchFamily="66" charset="0"/>
            </a:endParaRPr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Afgeronde rechthoek 30"/>
          <p:cNvSpPr/>
          <p:nvPr/>
        </p:nvSpPr>
        <p:spPr>
          <a:xfrm>
            <a:off x="755576" y="1124744"/>
            <a:ext cx="1800200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2" name="Groep 27"/>
          <p:cNvGrpSpPr/>
          <p:nvPr/>
        </p:nvGrpSpPr>
        <p:grpSpPr>
          <a:xfrm>
            <a:off x="755576" y="3428999"/>
            <a:ext cx="3600400" cy="720080"/>
            <a:chOff x="755576" y="3573016"/>
            <a:chExt cx="3600400" cy="785542"/>
          </a:xfrm>
          <a:solidFill>
            <a:schemeClr val="bg1"/>
          </a:solidFill>
        </p:grpSpPr>
        <p:sp>
          <p:nvSpPr>
            <p:cNvPr id="8" name="Afgeronde rechthoek 7"/>
            <p:cNvSpPr/>
            <p:nvPr/>
          </p:nvSpPr>
          <p:spPr>
            <a:xfrm>
              <a:off x="755576" y="3573016"/>
              <a:ext cx="3600400" cy="785542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827584" y="3573017"/>
              <a:ext cx="3456384" cy="705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viskomsen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3" name="Groep 57"/>
          <p:cNvGrpSpPr/>
          <p:nvPr/>
        </p:nvGrpSpPr>
        <p:grpSpPr>
          <a:xfrm>
            <a:off x="755576" y="5445224"/>
            <a:ext cx="3600400" cy="720080"/>
            <a:chOff x="755576" y="5445224"/>
            <a:chExt cx="3600400" cy="720080"/>
          </a:xfrm>
        </p:grpSpPr>
        <p:sp>
          <p:nvSpPr>
            <p:cNvPr id="43" name="Afgeronde rechthoek 42"/>
            <p:cNvSpPr/>
            <p:nvPr/>
          </p:nvSpPr>
          <p:spPr>
            <a:xfrm>
              <a:off x="755576" y="5445224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44" name="Tekstvak 43"/>
            <p:cNvSpPr txBox="1"/>
            <p:nvPr/>
          </p:nvSpPr>
          <p:spPr>
            <a:xfrm>
              <a:off x="827584" y="5445225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smtClean="0">
                  <a:latin typeface="Comic Sans MS" pitchFamily="66" charset="0"/>
                </a:rPr>
                <a:t>komvissen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4" name="Groep 56"/>
          <p:cNvGrpSpPr/>
          <p:nvPr/>
        </p:nvGrpSpPr>
        <p:grpSpPr>
          <a:xfrm>
            <a:off x="755576" y="4437112"/>
            <a:ext cx="3600400" cy="720080"/>
            <a:chOff x="755576" y="4437112"/>
            <a:chExt cx="3600400" cy="720080"/>
          </a:xfrm>
        </p:grpSpPr>
        <p:sp>
          <p:nvSpPr>
            <p:cNvPr id="46" name="Afgeronde rechthoek 45"/>
            <p:cNvSpPr/>
            <p:nvPr/>
          </p:nvSpPr>
          <p:spPr>
            <a:xfrm>
              <a:off x="755576" y="4437112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Tekstvak 46"/>
            <p:cNvSpPr txBox="1"/>
            <p:nvPr/>
          </p:nvSpPr>
          <p:spPr>
            <a:xfrm>
              <a:off x="827584" y="4437113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smtClean="0">
                  <a:latin typeface="Comic Sans MS" pitchFamily="66" charset="0"/>
                </a:rPr>
                <a:t>vissenkom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5" name="Groep 60"/>
          <p:cNvGrpSpPr/>
          <p:nvPr/>
        </p:nvGrpSpPr>
        <p:grpSpPr>
          <a:xfrm>
            <a:off x="4716016" y="5445224"/>
            <a:ext cx="3600400" cy="720080"/>
            <a:chOff x="4716016" y="5445224"/>
            <a:chExt cx="3600400" cy="720080"/>
          </a:xfrm>
        </p:grpSpPr>
        <p:sp>
          <p:nvSpPr>
            <p:cNvPr id="49" name="Afgeronde rechthoek 48"/>
            <p:cNvSpPr/>
            <p:nvPr/>
          </p:nvSpPr>
          <p:spPr>
            <a:xfrm>
              <a:off x="4716016" y="5445224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Tekstvak 49"/>
            <p:cNvSpPr txBox="1"/>
            <p:nvPr/>
          </p:nvSpPr>
          <p:spPr>
            <a:xfrm>
              <a:off x="4788024" y="5445225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visnsekom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9" name="Groep 59"/>
          <p:cNvGrpSpPr/>
          <p:nvPr/>
        </p:nvGrpSpPr>
        <p:grpSpPr>
          <a:xfrm>
            <a:off x="4716016" y="4437112"/>
            <a:ext cx="3600400" cy="720080"/>
            <a:chOff x="4716016" y="4437112"/>
            <a:chExt cx="3600400" cy="720080"/>
          </a:xfrm>
        </p:grpSpPr>
        <p:sp>
          <p:nvSpPr>
            <p:cNvPr id="52" name="Afgeronde rechthoek 51"/>
            <p:cNvSpPr/>
            <p:nvPr/>
          </p:nvSpPr>
          <p:spPr>
            <a:xfrm>
              <a:off x="4716016" y="4437112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Tekstvak 52"/>
            <p:cNvSpPr txBox="1"/>
            <p:nvPr/>
          </p:nvSpPr>
          <p:spPr>
            <a:xfrm>
              <a:off x="4788024" y="4437114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visse</a:t>
              </a:r>
              <a:r>
                <a:rPr lang="nl-NL" sz="3600" dirty="0" err="1" smtClean="0">
                  <a:latin typeface="Comic Sans MS" pitchFamily="66" charset="0"/>
                </a:rPr>
                <a:t>k</a:t>
              </a:r>
              <a:r>
                <a:rPr lang="nl-NL" sz="3600" dirty="0" err="1" smtClean="0">
                  <a:latin typeface="Comic Sans MS" pitchFamily="66" charset="0"/>
                </a:rPr>
                <a:t>nom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10" name="Groep 58"/>
          <p:cNvGrpSpPr/>
          <p:nvPr/>
        </p:nvGrpSpPr>
        <p:grpSpPr>
          <a:xfrm>
            <a:off x="4716016" y="3429000"/>
            <a:ext cx="3600400" cy="720080"/>
            <a:chOff x="4716016" y="3429000"/>
            <a:chExt cx="3600400" cy="720080"/>
          </a:xfrm>
        </p:grpSpPr>
        <p:sp>
          <p:nvSpPr>
            <p:cNvPr id="55" name="Afgeronde rechthoek 54"/>
            <p:cNvSpPr/>
            <p:nvPr/>
          </p:nvSpPr>
          <p:spPr>
            <a:xfrm>
              <a:off x="4716016" y="3429000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Tekstvak 55"/>
            <p:cNvSpPr txBox="1"/>
            <p:nvPr/>
          </p:nvSpPr>
          <p:spPr>
            <a:xfrm>
              <a:off x="4788024" y="3429001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vis</a:t>
              </a:r>
              <a:r>
                <a:rPr lang="nl-NL" sz="3600" dirty="0" err="1" smtClean="0">
                  <a:latin typeface="Comic Sans MS" pitchFamily="66" charset="0"/>
                </a:rPr>
                <a:t>en</a:t>
              </a:r>
              <a:r>
                <a:rPr lang="nl-NL" sz="3600" dirty="0" err="1" smtClean="0">
                  <a:latin typeface="Comic Sans MS" pitchFamily="66" charset="0"/>
                </a:rPr>
                <a:t>skom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pic>
        <p:nvPicPr>
          <p:cNvPr id="1026" name="Picture 2" descr="D:\milou\website\tekeningen - zwart wit\thema's\cijfers\zon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93096"/>
            <a:ext cx="1067603" cy="971278"/>
          </a:xfrm>
          <a:prstGeom prst="rect">
            <a:avLst/>
          </a:prstGeom>
          <a:noFill/>
        </p:spPr>
      </p:pic>
      <p:pic>
        <p:nvPicPr>
          <p:cNvPr id="13314" name="Picture 2" descr="E:\milou\website\tekeningen - kleur\thema's\dieren\huisdieren\vissenko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428736"/>
            <a:ext cx="1601633" cy="14287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347864" y="332656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het juiste woord.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2843808" y="1124744"/>
            <a:ext cx="5472608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2915816" y="1412776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papegaai</a:t>
            </a:r>
            <a:endParaRPr lang="nl-NL" sz="8000" dirty="0">
              <a:latin typeface="Comic Sans MS" pitchFamily="66" charset="0"/>
            </a:endParaRPr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Afgeronde rechthoek 30"/>
          <p:cNvSpPr/>
          <p:nvPr/>
        </p:nvSpPr>
        <p:spPr>
          <a:xfrm>
            <a:off x="755576" y="1124744"/>
            <a:ext cx="1800200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2" name="Groep 27"/>
          <p:cNvGrpSpPr/>
          <p:nvPr/>
        </p:nvGrpSpPr>
        <p:grpSpPr>
          <a:xfrm>
            <a:off x="755576" y="3428999"/>
            <a:ext cx="3600400" cy="720080"/>
            <a:chOff x="755576" y="3573016"/>
            <a:chExt cx="3600400" cy="785542"/>
          </a:xfrm>
          <a:solidFill>
            <a:schemeClr val="bg1"/>
          </a:solidFill>
        </p:grpSpPr>
        <p:sp>
          <p:nvSpPr>
            <p:cNvPr id="8" name="Afgeronde rechthoek 7"/>
            <p:cNvSpPr/>
            <p:nvPr/>
          </p:nvSpPr>
          <p:spPr>
            <a:xfrm>
              <a:off x="755576" y="3573016"/>
              <a:ext cx="3600400" cy="785542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827584" y="3573017"/>
              <a:ext cx="3456384" cy="705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pagaaipe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3" name="Groep 57"/>
          <p:cNvGrpSpPr/>
          <p:nvPr/>
        </p:nvGrpSpPr>
        <p:grpSpPr>
          <a:xfrm>
            <a:off x="755576" y="5445224"/>
            <a:ext cx="3600400" cy="720080"/>
            <a:chOff x="755576" y="5445224"/>
            <a:chExt cx="3600400" cy="720080"/>
          </a:xfrm>
        </p:grpSpPr>
        <p:sp>
          <p:nvSpPr>
            <p:cNvPr id="43" name="Afgeronde rechthoek 42"/>
            <p:cNvSpPr/>
            <p:nvPr/>
          </p:nvSpPr>
          <p:spPr>
            <a:xfrm>
              <a:off x="755576" y="5445224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Tekstvak 43"/>
            <p:cNvSpPr txBox="1"/>
            <p:nvPr/>
          </p:nvSpPr>
          <p:spPr>
            <a:xfrm>
              <a:off x="827584" y="5445225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smtClean="0">
                  <a:latin typeface="Comic Sans MS" pitchFamily="66" charset="0"/>
                </a:rPr>
                <a:t>papegaai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4" name="Groep 56"/>
          <p:cNvGrpSpPr/>
          <p:nvPr/>
        </p:nvGrpSpPr>
        <p:grpSpPr>
          <a:xfrm>
            <a:off x="755576" y="4437112"/>
            <a:ext cx="3600400" cy="720080"/>
            <a:chOff x="755576" y="4437112"/>
            <a:chExt cx="3600400" cy="720080"/>
          </a:xfrm>
        </p:grpSpPr>
        <p:sp>
          <p:nvSpPr>
            <p:cNvPr id="46" name="Afgeronde rechthoek 45"/>
            <p:cNvSpPr/>
            <p:nvPr/>
          </p:nvSpPr>
          <p:spPr>
            <a:xfrm>
              <a:off x="755576" y="4437112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Tekstvak 46"/>
            <p:cNvSpPr txBox="1"/>
            <p:nvPr/>
          </p:nvSpPr>
          <p:spPr>
            <a:xfrm>
              <a:off x="827584" y="4437113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pepagaai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5" name="Groep 60"/>
          <p:cNvGrpSpPr/>
          <p:nvPr/>
        </p:nvGrpSpPr>
        <p:grpSpPr>
          <a:xfrm>
            <a:off x="4716016" y="5445224"/>
            <a:ext cx="3600400" cy="720080"/>
            <a:chOff x="4716016" y="5445224"/>
            <a:chExt cx="3600400" cy="720080"/>
          </a:xfrm>
        </p:grpSpPr>
        <p:sp>
          <p:nvSpPr>
            <p:cNvPr id="49" name="Afgeronde rechthoek 48"/>
            <p:cNvSpPr/>
            <p:nvPr/>
          </p:nvSpPr>
          <p:spPr>
            <a:xfrm>
              <a:off x="4716016" y="5445224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Tekstvak 49"/>
            <p:cNvSpPr txBox="1"/>
            <p:nvPr/>
          </p:nvSpPr>
          <p:spPr>
            <a:xfrm>
              <a:off x="4788024" y="5445225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pa</a:t>
              </a:r>
              <a:r>
                <a:rPr lang="nl-NL" sz="3600" dirty="0" err="1" smtClean="0">
                  <a:latin typeface="Comic Sans MS" pitchFamily="66" charset="0"/>
                </a:rPr>
                <a:t>aa</a:t>
              </a:r>
              <a:r>
                <a:rPr lang="nl-NL" sz="3600" dirty="0" err="1" smtClean="0">
                  <a:latin typeface="Comic Sans MS" pitchFamily="66" charset="0"/>
                </a:rPr>
                <a:t>pegi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9" name="Groep 59"/>
          <p:cNvGrpSpPr/>
          <p:nvPr/>
        </p:nvGrpSpPr>
        <p:grpSpPr>
          <a:xfrm>
            <a:off x="4716016" y="4437112"/>
            <a:ext cx="3600400" cy="720080"/>
            <a:chOff x="4716016" y="4437112"/>
            <a:chExt cx="3600400" cy="720080"/>
          </a:xfrm>
        </p:grpSpPr>
        <p:sp>
          <p:nvSpPr>
            <p:cNvPr id="52" name="Afgeronde rechthoek 51"/>
            <p:cNvSpPr/>
            <p:nvPr/>
          </p:nvSpPr>
          <p:spPr>
            <a:xfrm>
              <a:off x="4716016" y="4437112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Tekstvak 52"/>
            <p:cNvSpPr txBox="1"/>
            <p:nvPr/>
          </p:nvSpPr>
          <p:spPr>
            <a:xfrm>
              <a:off x="4788024" y="4437114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pape</a:t>
              </a:r>
              <a:r>
                <a:rPr lang="nl-NL" sz="3600" dirty="0" err="1" smtClean="0">
                  <a:latin typeface="Comic Sans MS" pitchFamily="66" charset="0"/>
                </a:rPr>
                <a:t>ai</a:t>
              </a:r>
              <a:r>
                <a:rPr lang="nl-NL" sz="3600" dirty="0" err="1" smtClean="0">
                  <a:latin typeface="Comic Sans MS" pitchFamily="66" charset="0"/>
                </a:rPr>
                <a:t>ga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10" name="Groep 58"/>
          <p:cNvGrpSpPr/>
          <p:nvPr/>
        </p:nvGrpSpPr>
        <p:grpSpPr>
          <a:xfrm>
            <a:off x="4716016" y="3429000"/>
            <a:ext cx="3600400" cy="720080"/>
            <a:chOff x="4716016" y="3429000"/>
            <a:chExt cx="3600400" cy="720080"/>
          </a:xfrm>
        </p:grpSpPr>
        <p:sp>
          <p:nvSpPr>
            <p:cNvPr id="55" name="Afgeronde rechthoek 54"/>
            <p:cNvSpPr/>
            <p:nvPr/>
          </p:nvSpPr>
          <p:spPr>
            <a:xfrm>
              <a:off x="4716016" y="3429000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Tekstvak 55"/>
            <p:cNvSpPr txBox="1"/>
            <p:nvPr/>
          </p:nvSpPr>
          <p:spPr>
            <a:xfrm>
              <a:off x="4788024" y="3429001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pa</a:t>
              </a:r>
              <a:r>
                <a:rPr lang="nl-NL" sz="3600" dirty="0" err="1" smtClean="0">
                  <a:latin typeface="Comic Sans MS" pitchFamily="66" charset="0"/>
                </a:rPr>
                <a:t>ga</a:t>
              </a:r>
              <a:r>
                <a:rPr lang="nl-NL" sz="3600" dirty="0" err="1" smtClean="0">
                  <a:latin typeface="Comic Sans MS" pitchFamily="66" charset="0"/>
                </a:rPr>
                <a:t>peai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pic>
        <p:nvPicPr>
          <p:cNvPr id="1026" name="Picture 2" descr="D:\milou\website\tekeningen - zwart wit\thema's\cijfers\zon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301208"/>
            <a:ext cx="1067603" cy="971278"/>
          </a:xfrm>
          <a:prstGeom prst="rect">
            <a:avLst/>
          </a:prstGeom>
          <a:noFill/>
        </p:spPr>
      </p:pic>
      <p:pic>
        <p:nvPicPr>
          <p:cNvPr id="14338" name="Picture 2" descr="E:\milou\website\tekeningen - kleur\thema's\dieren\huisdieren\papegaai 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428736"/>
            <a:ext cx="1416056" cy="14160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347864" y="332656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het juiste woord.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2843808" y="1124744"/>
            <a:ext cx="5472608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2915816" y="1535186"/>
            <a:ext cx="5328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600" dirty="0" smtClean="0">
                <a:latin typeface="Comic Sans MS" pitchFamily="66" charset="0"/>
              </a:rPr>
              <a:t>hondenmand</a:t>
            </a:r>
            <a:endParaRPr lang="nl-NL" sz="6600" dirty="0">
              <a:latin typeface="Comic Sans MS" pitchFamily="66" charset="0"/>
            </a:endParaRPr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Afgeronde rechthoek 30"/>
          <p:cNvSpPr/>
          <p:nvPr/>
        </p:nvSpPr>
        <p:spPr>
          <a:xfrm>
            <a:off x="755576" y="1124744"/>
            <a:ext cx="1800200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2" name="Groep 27"/>
          <p:cNvGrpSpPr/>
          <p:nvPr/>
        </p:nvGrpSpPr>
        <p:grpSpPr>
          <a:xfrm>
            <a:off x="755576" y="3428999"/>
            <a:ext cx="3600400" cy="720080"/>
            <a:chOff x="755576" y="3573016"/>
            <a:chExt cx="3600400" cy="785542"/>
          </a:xfrm>
          <a:solidFill>
            <a:schemeClr val="bg1"/>
          </a:solidFill>
        </p:grpSpPr>
        <p:sp>
          <p:nvSpPr>
            <p:cNvPr id="8" name="Afgeronde rechthoek 7"/>
            <p:cNvSpPr/>
            <p:nvPr/>
          </p:nvSpPr>
          <p:spPr>
            <a:xfrm>
              <a:off x="755576" y="3573016"/>
              <a:ext cx="3600400" cy="785542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827584" y="3573017"/>
              <a:ext cx="3456384" cy="705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smtClean="0">
                  <a:latin typeface="Comic Sans MS" pitchFamily="66" charset="0"/>
                </a:rPr>
                <a:t>hondenmand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3" name="Groep 57"/>
          <p:cNvGrpSpPr/>
          <p:nvPr/>
        </p:nvGrpSpPr>
        <p:grpSpPr>
          <a:xfrm>
            <a:off x="755576" y="5445224"/>
            <a:ext cx="3600400" cy="720080"/>
            <a:chOff x="755576" y="5445224"/>
            <a:chExt cx="3600400" cy="720080"/>
          </a:xfrm>
        </p:grpSpPr>
        <p:sp>
          <p:nvSpPr>
            <p:cNvPr id="43" name="Afgeronde rechthoek 42"/>
            <p:cNvSpPr/>
            <p:nvPr/>
          </p:nvSpPr>
          <p:spPr>
            <a:xfrm>
              <a:off x="755576" y="5445224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Tekstvak 43"/>
            <p:cNvSpPr txBox="1"/>
            <p:nvPr/>
          </p:nvSpPr>
          <p:spPr>
            <a:xfrm>
              <a:off x="827584" y="5445225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hendonmand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4" name="Groep 56"/>
          <p:cNvGrpSpPr/>
          <p:nvPr/>
        </p:nvGrpSpPr>
        <p:grpSpPr>
          <a:xfrm>
            <a:off x="755576" y="4437112"/>
            <a:ext cx="3600400" cy="720080"/>
            <a:chOff x="755576" y="4437112"/>
            <a:chExt cx="3600400" cy="720080"/>
          </a:xfrm>
        </p:grpSpPr>
        <p:sp>
          <p:nvSpPr>
            <p:cNvPr id="46" name="Afgeronde rechthoek 45"/>
            <p:cNvSpPr/>
            <p:nvPr/>
          </p:nvSpPr>
          <p:spPr>
            <a:xfrm>
              <a:off x="755576" y="4437112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Tekstvak 46"/>
            <p:cNvSpPr txBox="1"/>
            <p:nvPr/>
          </p:nvSpPr>
          <p:spPr>
            <a:xfrm>
              <a:off x="827584" y="4437113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honmandden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5" name="Groep 60"/>
          <p:cNvGrpSpPr/>
          <p:nvPr/>
        </p:nvGrpSpPr>
        <p:grpSpPr>
          <a:xfrm>
            <a:off x="4716016" y="5445224"/>
            <a:ext cx="3600400" cy="720080"/>
            <a:chOff x="4716016" y="5445224"/>
            <a:chExt cx="3600400" cy="720080"/>
          </a:xfrm>
        </p:grpSpPr>
        <p:sp>
          <p:nvSpPr>
            <p:cNvPr id="49" name="Afgeronde rechthoek 48"/>
            <p:cNvSpPr/>
            <p:nvPr/>
          </p:nvSpPr>
          <p:spPr>
            <a:xfrm>
              <a:off x="4716016" y="5445224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50" name="Tekstvak 49"/>
            <p:cNvSpPr txBox="1"/>
            <p:nvPr/>
          </p:nvSpPr>
          <p:spPr>
            <a:xfrm>
              <a:off x="4788024" y="5445225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smtClean="0">
                  <a:latin typeface="Comic Sans MS" pitchFamily="66" charset="0"/>
                </a:rPr>
                <a:t>m</a:t>
              </a:r>
              <a:r>
                <a:rPr lang="nl-NL" sz="3600" dirty="0" smtClean="0">
                  <a:latin typeface="Comic Sans MS" pitchFamily="66" charset="0"/>
                </a:rPr>
                <a:t>ondenhand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9" name="Groep 59"/>
          <p:cNvGrpSpPr/>
          <p:nvPr/>
        </p:nvGrpSpPr>
        <p:grpSpPr>
          <a:xfrm>
            <a:off x="4716016" y="4437112"/>
            <a:ext cx="3600400" cy="720080"/>
            <a:chOff x="4716016" y="4437112"/>
            <a:chExt cx="3600400" cy="720080"/>
          </a:xfrm>
        </p:grpSpPr>
        <p:sp>
          <p:nvSpPr>
            <p:cNvPr id="52" name="Afgeronde rechthoek 51"/>
            <p:cNvSpPr/>
            <p:nvPr/>
          </p:nvSpPr>
          <p:spPr>
            <a:xfrm>
              <a:off x="4716016" y="4437112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Tekstvak 52"/>
            <p:cNvSpPr txBox="1"/>
            <p:nvPr/>
          </p:nvSpPr>
          <p:spPr>
            <a:xfrm>
              <a:off x="4788024" y="4437114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d</a:t>
              </a:r>
              <a:r>
                <a:rPr lang="nl-NL" sz="3600" dirty="0" err="1" smtClean="0">
                  <a:latin typeface="Comic Sans MS" pitchFamily="66" charset="0"/>
                </a:rPr>
                <a:t>onhenmand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10" name="Groep 58"/>
          <p:cNvGrpSpPr/>
          <p:nvPr/>
        </p:nvGrpSpPr>
        <p:grpSpPr>
          <a:xfrm>
            <a:off x="4716016" y="3429000"/>
            <a:ext cx="3600400" cy="720080"/>
            <a:chOff x="4716016" y="3429000"/>
            <a:chExt cx="3600400" cy="720080"/>
          </a:xfrm>
        </p:grpSpPr>
        <p:sp>
          <p:nvSpPr>
            <p:cNvPr id="55" name="Afgeronde rechthoek 54"/>
            <p:cNvSpPr/>
            <p:nvPr/>
          </p:nvSpPr>
          <p:spPr>
            <a:xfrm>
              <a:off x="4716016" y="3429000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Tekstvak 55"/>
            <p:cNvSpPr txBox="1"/>
            <p:nvPr/>
          </p:nvSpPr>
          <p:spPr>
            <a:xfrm>
              <a:off x="4788024" y="3429001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smtClean="0">
                  <a:latin typeface="Comic Sans MS" pitchFamily="66" charset="0"/>
                </a:rPr>
                <a:t>handenmond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pic>
        <p:nvPicPr>
          <p:cNvPr id="18434" name="Picture 2" descr="E:\milou\website\tekeningen - kleur\thema's\dieren\huisdieren\hondenman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785926"/>
            <a:ext cx="1568450" cy="844550"/>
          </a:xfrm>
          <a:prstGeom prst="rect">
            <a:avLst/>
          </a:prstGeom>
          <a:noFill/>
        </p:spPr>
      </p:pic>
      <p:pic>
        <p:nvPicPr>
          <p:cNvPr id="1026" name="Picture 2" descr="D:\milou\website\tekeningen - zwart wit\thema's\cijfers\zon 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284984"/>
            <a:ext cx="1067603" cy="97127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347864" y="332656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het juiste woord.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2843808" y="1124744"/>
            <a:ext cx="5472608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2915816" y="1412776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krabpaal</a:t>
            </a:r>
            <a:endParaRPr lang="nl-NL" sz="8000" dirty="0">
              <a:latin typeface="Comic Sans MS" pitchFamily="66" charset="0"/>
            </a:endParaRPr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Afgeronde rechthoek 30"/>
          <p:cNvSpPr/>
          <p:nvPr/>
        </p:nvSpPr>
        <p:spPr>
          <a:xfrm>
            <a:off x="755576" y="1124744"/>
            <a:ext cx="1800200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2" name="Groep 27"/>
          <p:cNvGrpSpPr/>
          <p:nvPr/>
        </p:nvGrpSpPr>
        <p:grpSpPr>
          <a:xfrm>
            <a:off x="755576" y="3428999"/>
            <a:ext cx="3600400" cy="720080"/>
            <a:chOff x="755576" y="3573016"/>
            <a:chExt cx="3600400" cy="785542"/>
          </a:xfrm>
          <a:solidFill>
            <a:schemeClr val="bg1"/>
          </a:solidFill>
        </p:grpSpPr>
        <p:sp>
          <p:nvSpPr>
            <p:cNvPr id="8" name="Afgeronde rechthoek 7"/>
            <p:cNvSpPr/>
            <p:nvPr/>
          </p:nvSpPr>
          <p:spPr>
            <a:xfrm>
              <a:off x="755576" y="3573016"/>
              <a:ext cx="3600400" cy="785542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827584" y="3573017"/>
              <a:ext cx="3456384" cy="705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kraabpal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3" name="Groep 57"/>
          <p:cNvGrpSpPr/>
          <p:nvPr/>
        </p:nvGrpSpPr>
        <p:grpSpPr>
          <a:xfrm>
            <a:off x="755576" y="5445224"/>
            <a:ext cx="3600400" cy="720080"/>
            <a:chOff x="755576" y="5445224"/>
            <a:chExt cx="3600400" cy="720080"/>
          </a:xfrm>
        </p:grpSpPr>
        <p:sp>
          <p:nvSpPr>
            <p:cNvPr id="43" name="Afgeronde rechthoek 42"/>
            <p:cNvSpPr/>
            <p:nvPr/>
          </p:nvSpPr>
          <p:spPr>
            <a:xfrm>
              <a:off x="755576" y="5445224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Tekstvak 43"/>
            <p:cNvSpPr txBox="1"/>
            <p:nvPr/>
          </p:nvSpPr>
          <p:spPr>
            <a:xfrm>
              <a:off x="827584" y="5445225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prabkaal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4" name="Groep 56"/>
          <p:cNvGrpSpPr/>
          <p:nvPr/>
        </p:nvGrpSpPr>
        <p:grpSpPr>
          <a:xfrm>
            <a:off x="755576" y="4437112"/>
            <a:ext cx="3600400" cy="720080"/>
            <a:chOff x="755576" y="4437112"/>
            <a:chExt cx="3600400" cy="720080"/>
          </a:xfrm>
        </p:grpSpPr>
        <p:sp>
          <p:nvSpPr>
            <p:cNvPr id="46" name="Afgeronde rechthoek 45"/>
            <p:cNvSpPr/>
            <p:nvPr/>
          </p:nvSpPr>
          <p:spPr>
            <a:xfrm>
              <a:off x="755576" y="4437112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Tekstvak 46"/>
            <p:cNvSpPr txBox="1"/>
            <p:nvPr/>
          </p:nvSpPr>
          <p:spPr>
            <a:xfrm>
              <a:off x="827584" y="4437113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r</a:t>
              </a:r>
              <a:r>
                <a:rPr lang="nl-NL" sz="3600" dirty="0" err="1" smtClean="0">
                  <a:latin typeface="Comic Sans MS" pitchFamily="66" charset="0"/>
                </a:rPr>
                <a:t>kabpaal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5" name="Groep 60"/>
          <p:cNvGrpSpPr/>
          <p:nvPr/>
        </p:nvGrpSpPr>
        <p:grpSpPr>
          <a:xfrm>
            <a:off x="4716016" y="5445224"/>
            <a:ext cx="3600400" cy="720080"/>
            <a:chOff x="4716016" y="5445224"/>
            <a:chExt cx="3600400" cy="720080"/>
          </a:xfrm>
        </p:grpSpPr>
        <p:sp>
          <p:nvSpPr>
            <p:cNvPr id="49" name="Afgeronde rechthoek 48"/>
            <p:cNvSpPr/>
            <p:nvPr/>
          </p:nvSpPr>
          <p:spPr>
            <a:xfrm>
              <a:off x="4716016" y="5445224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Tekstvak 49"/>
            <p:cNvSpPr txBox="1"/>
            <p:nvPr/>
          </p:nvSpPr>
          <p:spPr>
            <a:xfrm>
              <a:off x="4788024" y="5445225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krabpa</a:t>
              </a:r>
              <a:r>
                <a:rPr lang="nl-NL" sz="3600" dirty="0" err="1" smtClean="0">
                  <a:latin typeface="Comic Sans MS" pitchFamily="66" charset="0"/>
                </a:rPr>
                <a:t>l</a:t>
              </a:r>
              <a:r>
                <a:rPr lang="nl-NL" sz="3600" dirty="0" err="1" smtClean="0">
                  <a:latin typeface="Comic Sans MS" pitchFamily="66" charset="0"/>
                </a:rPr>
                <a:t>a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9" name="Groep 59"/>
          <p:cNvGrpSpPr/>
          <p:nvPr/>
        </p:nvGrpSpPr>
        <p:grpSpPr>
          <a:xfrm>
            <a:off x="4716016" y="4437112"/>
            <a:ext cx="3600400" cy="720080"/>
            <a:chOff x="4716016" y="4437112"/>
            <a:chExt cx="3600400" cy="720080"/>
          </a:xfrm>
        </p:grpSpPr>
        <p:sp>
          <p:nvSpPr>
            <p:cNvPr id="52" name="Afgeronde rechthoek 51"/>
            <p:cNvSpPr/>
            <p:nvPr/>
          </p:nvSpPr>
          <p:spPr>
            <a:xfrm>
              <a:off x="4716016" y="4437112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Tekstvak 52"/>
            <p:cNvSpPr txBox="1"/>
            <p:nvPr/>
          </p:nvSpPr>
          <p:spPr>
            <a:xfrm>
              <a:off x="4788024" y="4437114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smtClean="0">
                  <a:latin typeface="Comic Sans MS" pitchFamily="66" charset="0"/>
                </a:rPr>
                <a:t>brakpaal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10" name="Groep 58"/>
          <p:cNvGrpSpPr/>
          <p:nvPr/>
        </p:nvGrpSpPr>
        <p:grpSpPr>
          <a:xfrm>
            <a:off x="4716016" y="3429000"/>
            <a:ext cx="3600400" cy="720080"/>
            <a:chOff x="4716016" y="3429000"/>
            <a:chExt cx="3600400" cy="720080"/>
          </a:xfrm>
        </p:grpSpPr>
        <p:sp>
          <p:nvSpPr>
            <p:cNvPr id="55" name="Afgeronde rechthoek 54"/>
            <p:cNvSpPr/>
            <p:nvPr/>
          </p:nvSpPr>
          <p:spPr>
            <a:xfrm>
              <a:off x="4716016" y="3429000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Tekstvak 55"/>
            <p:cNvSpPr txBox="1"/>
            <p:nvPr/>
          </p:nvSpPr>
          <p:spPr>
            <a:xfrm>
              <a:off x="4788024" y="3429001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smtClean="0">
                  <a:latin typeface="Comic Sans MS" pitchFamily="66" charset="0"/>
                </a:rPr>
                <a:t>krabpaal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pic>
        <p:nvPicPr>
          <p:cNvPr id="1026" name="Picture 2" descr="D:\milou\website\tekeningen - zwart wit\thema's\cijfers\zon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3284984"/>
            <a:ext cx="1067603" cy="971278"/>
          </a:xfrm>
          <a:prstGeom prst="rect">
            <a:avLst/>
          </a:prstGeom>
          <a:noFill/>
        </p:spPr>
      </p:pic>
      <p:pic>
        <p:nvPicPr>
          <p:cNvPr id="21506" name="Picture 2" descr="E:\milou\website\tekeningen - kleur\thema's\dieren\huisdieren\krabpa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1285860"/>
            <a:ext cx="1350321" cy="17145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347864" y="332656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het juiste woord.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2843808" y="1124744"/>
            <a:ext cx="5472608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2915816" y="1412776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hamster</a:t>
            </a:r>
            <a:endParaRPr lang="nl-NL" sz="8000" dirty="0">
              <a:latin typeface="Comic Sans MS" pitchFamily="66" charset="0"/>
            </a:endParaRPr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Afgeronde rechthoek 30"/>
          <p:cNvSpPr/>
          <p:nvPr/>
        </p:nvSpPr>
        <p:spPr>
          <a:xfrm>
            <a:off x="755576" y="1124744"/>
            <a:ext cx="1800200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2" name="Groep 27"/>
          <p:cNvGrpSpPr/>
          <p:nvPr/>
        </p:nvGrpSpPr>
        <p:grpSpPr>
          <a:xfrm>
            <a:off x="755576" y="3428999"/>
            <a:ext cx="3600400" cy="720080"/>
            <a:chOff x="755576" y="3573016"/>
            <a:chExt cx="3600400" cy="785542"/>
          </a:xfrm>
          <a:solidFill>
            <a:schemeClr val="bg1"/>
          </a:solidFill>
        </p:grpSpPr>
        <p:sp>
          <p:nvSpPr>
            <p:cNvPr id="8" name="Afgeronde rechthoek 7"/>
            <p:cNvSpPr/>
            <p:nvPr/>
          </p:nvSpPr>
          <p:spPr>
            <a:xfrm>
              <a:off x="755576" y="3573016"/>
              <a:ext cx="3600400" cy="785542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827584" y="3573017"/>
              <a:ext cx="3456384" cy="705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st</a:t>
              </a:r>
              <a:r>
                <a:rPr lang="nl-NL" sz="3600" dirty="0" err="1" smtClean="0">
                  <a:latin typeface="Comic Sans MS" pitchFamily="66" charset="0"/>
                </a:rPr>
                <a:t>hamer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3" name="Groep 57"/>
          <p:cNvGrpSpPr/>
          <p:nvPr/>
        </p:nvGrpSpPr>
        <p:grpSpPr>
          <a:xfrm>
            <a:off x="755576" y="5445224"/>
            <a:ext cx="3600400" cy="720080"/>
            <a:chOff x="755576" y="5445224"/>
            <a:chExt cx="3600400" cy="720080"/>
          </a:xfrm>
        </p:grpSpPr>
        <p:sp>
          <p:nvSpPr>
            <p:cNvPr id="43" name="Afgeronde rechthoek 42"/>
            <p:cNvSpPr/>
            <p:nvPr/>
          </p:nvSpPr>
          <p:spPr>
            <a:xfrm>
              <a:off x="755576" y="5445224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Tekstvak 43"/>
            <p:cNvSpPr txBox="1"/>
            <p:nvPr/>
          </p:nvSpPr>
          <p:spPr>
            <a:xfrm>
              <a:off x="827584" y="5445225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er</a:t>
              </a:r>
              <a:r>
                <a:rPr lang="nl-NL" sz="3600" dirty="0" err="1" smtClean="0">
                  <a:latin typeface="Comic Sans MS" pitchFamily="66" charset="0"/>
                </a:rPr>
                <a:t>stham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4" name="Groep 56"/>
          <p:cNvGrpSpPr/>
          <p:nvPr/>
        </p:nvGrpSpPr>
        <p:grpSpPr>
          <a:xfrm>
            <a:off x="755576" y="4437112"/>
            <a:ext cx="3600400" cy="720080"/>
            <a:chOff x="755576" y="4437112"/>
            <a:chExt cx="3600400" cy="720080"/>
          </a:xfrm>
        </p:grpSpPr>
        <p:sp>
          <p:nvSpPr>
            <p:cNvPr id="46" name="Afgeronde rechthoek 45"/>
            <p:cNvSpPr/>
            <p:nvPr/>
          </p:nvSpPr>
          <p:spPr>
            <a:xfrm>
              <a:off x="755576" y="4437112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Tekstvak 46"/>
            <p:cNvSpPr txBox="1"/>
            <p:nvPr/>
          </p:nvSpPr>
          <p:spPr>
            <a:xfrm>
              <a:off x="827584" y="4437113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smtClean="0">
                  <a:latin typeface="Comic Sans MS" pitchFamily="66" charset="0"/>
                </a:rPr>
                <a:t>hamster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5" name="Groep 60"/>
          <p:cNvGrpSpPr/>
          <p:nvPr/>
        </p:nvGrpSpPr>
        <p:grpSpPr>
          <a:xfrm>
            <a:off x="4716016" y="5445224"/>
            <a:ext cx="3600400" cy="720080"/>
            <a:chOff x="4716016" y="5445224"/>
            <a:chExt cx="3600400" cy="720080"/>
          </a:xfrm>
        </p:grpSpPr>
        <p:sp>
          <p:nvSpPr>
            <p:cNvPr id="49" name="Afgeronde rechthoek 48"/>
            <p:cNvSpPr/>
            <p:nvPr/>
          </p:nvSpPr>
          <p:spPr>
            <a:xfrm>
              <a:off x="4716016" y="5445224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Tekstvak 49"/>
            <p:cNvSpPr txBox="1"/>
            <p:nvPr/>
          </p:nvSpPr>
          <p:spPr>
            <a:xfrm>
              <a:off x="4788024" y="5445225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smtClean="0">
                  <a:latin typeface="Comic Sans MS" pitchFamily="66" charset="0"/>
                </a:rPr>
                <a:t>h</a:t>
              </a:r>
              <a:r>
                <a:rPr lang="nl-NL" sz="3600" dirty="0" smtClean="0">
                  <a:latin typeface="Comic Sans MS" pitchFamily="66" charset="0"/>
                </a:rPr>
                <a:t>e</a:t>
              </a:r>
              <a:r>
                <a:rPr lang="nl-NL" sz="3600" dirty="0" smtClean="0">
                  <a:latin typeface="Comic Sans MS" pitchFamily="66" charset="0"/>
                </a:rPr>
                <a:t>mstar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9" name="Groep 59"/>
          <p:cNvGrpSpPr/>
          <p:nvPr/>
        </p:nvGrpSpPr>
        <p:grpSpPr>
          <a:xfrm>
            <a:off x="4716016" y="4437112"/>
            <a:ext cx="3600400" cy="720080"/>
            <a:chOff x="4716016" y="4437112"/>
            <a:chExt cx="3600400" cy="720080"/>
          </a:xfrm>
        </p:grpSpPr>
        <p:sp>
          <p:nvSpPr>
            <p:cNvPr id="52" name="Afgeronde rechthoek 51"/>
            <p:cNvSpPr/>
            <p:nvPr/>
          </p:nvSpPr>
          <p:spPr>
            <a:xfrm>
              <a:off x="4716016" y="4437112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Tekstvak 52"/>
            <p:cNvSpPr txBox="1"/>
            <p:nvPr/>
          </p:nvSpPr>
          <p:spPr>
            <a:xfrm>
              <a:off x="4788024" y="4437114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hamtser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10" name="Groep 58"/>
          <p:cNvGrpSpPr/>
          <p:nvPr/>
        </p:nvGrpSpPr>
        <p:grpSpPr>
          <a:xfrm>
            <a:off x="4716016" y="3429000"/>
            <a:ext cx="3600400" cy="720080"/>
            <a:chOff x="4716016" y="3429000"/>
            <a:chExt cx="3600400" cy="720080"/>
          </a:xfrm>
        </p:grpSpPr>
        <p:sp>
          <p:nvSpPr>
            <p:cNvPr id="55" name="Afgeronde rechthoek 54"/>
            <p:cNvSpPr/>
            <p:nvPr/>
          </p:nvSpPr>
          <p:spPr>
            <a:xfrm>
              <a:off x="4716016" y="3429000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Tekstvak 55"/>
            <p:cNvSpPr txBox="1"/>
            <p:nvPr/>
          </p:nvSpPr>
          <p:spPr>
            <a:xfrm>
              <a:off x="4788024" y="3429001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ha</a:t>
              </a:r>
              <a:r>
                <a:rPr lang="nl-NL" sz="3600" dirty="0" err="1" smtClean="0">
                  <a:latin typeface="Comic Sans MS" pitchFamily="66" charset="0"/>
                </a:rPr>
                <a:t>r</a:t>
              </a:r>
              <a:r>
                <a:rPr lang="nl-NL" sz="3600" dirty="0" err="1" smtClean="0">
                  <a:latin typeface="Comic Sans MS" pitchFamily="66" charset="0"/>
                </a:rPr>
                <a:t>stem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pic>
        <p:nvPicPr>
          <p:cNvPr id="1026" name="Picture 2" descr="D:\milou\website\tekeningen - zwart wit\thema's\cijfers\zon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93096"/>
            <a:ext cx="1067603" cy="971278"/>
          </a:xfrm>
          <a:prstGeom prst="rect">
            <a:avLst/>
          </a:prstGeom>
          <a:noFill/>
        </p:spPr>
      </p:pic>
      <p:pic>
        <p:nvPicPr>
          <p:cNvPr id="19458" name="Picture 2" descr="E:\milou\website\tekeningen - kleur\thema's\dieren\huisdieren\hamst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428736"/>
            <a:ext cx="1357322" cy="148483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347864" y="332656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het juiste woord.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2843808" y="1124744"/>
            <a:ext cx="5472608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2915816" y="1412776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leguaan</a:t>
            </a:r>
            <a:endParaRPr lang="nl-NL" sz="8000" dirty="0">
              <a:latin typeface="Comic Sans MS" pitchFamily="66" charset="0"/>
            </a:endParaRPr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Afgeronde rechthoek 30"/>
          <p:cNvSpPr/>
          <p:nvPr/>
        </p:nvSpPr>
        <p:spPr>
          <a:xfrm>
            <a:off x="755576" y="1124744"/>
            <a:ext cx="1800200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2" name="Groep 27"/>
          <p:cNvGrpSpPr/>
          <p:nvPr/>
        </p:nvGrpSpPr>
        <p:grpSpPr>
          <a:xfrm>
            <a:off x="755576" y="3428999"/>
            <a:ext cx="3600400" cy="720080"/>
            <a:chOff x="755576" y="3573016"/>
            <a:chExt cx="3600400" cy="785542"/>
          </a:xfrm>
          <a:solidFill>
            <a:schemeClr val="bg1"/>
          </a:solidFill>
        </p:grpSpPr>
        <p:sp>
          <p:nvSpPr>
            <p:cNvPr id="8" name="Afgeronde rechthoek 7"/>
            <p:cNvSpPr/>
            <p:nvPr/>
          </p:nvSpPr>
          <p:spPr>
            <a:xfrm>
              <a:off x="755576" y="3573016"/>
              <a:ext cx="3600400" cy="785542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827584" y="3573017"/>
              <a:ext cx="3456384" cy="705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leugaan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3" name="Groep 57"/>
          <p:cNvGrpSpPr/>
          <p:nvPr/>
        </p:nvGrpSpPr>
        <p:grpSpPr>
          <a:xfrm>
            <a:off x="755576" y="5445224"/>
            <a:ext cx="3600400" cy="720080"/>
            <a:chOff x="755576" y="5445224"/>
            <a:chExt cx="3600400" cy="720080"/>
          </a:xfrm>
        </p:grpSpPr>
        <p:sp>
          <p:nvSpPr>
            <p:cNvPr id="43" name="Afgeronde rechthoek 42"/>
            <p:cNvSpPr/>
            <p:nvPr/>
          </p:nvSpPr>
          <p:spPr>
            <a:xfrm>
              <a:off x="755576" y="5445224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Tekstvak 43"/>
            <p:cNvSpPr txBox="1"/>
            <p:nvPr/>
          </p:nvSpPr>
          <p:spPr>
            <a:xfrm>
              <a:off x="827584" y="5445225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smtClean="0">
                  <a:latin typeface="Comic Sans MS" pitchFamily="66" charset="0"/>
                </a:rPr>
                <a:t>leguaan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4" name="Groep 56"/>
          <p:cNvGrpSpPr/>
          <p:nvPr/>
        </p:nvGrpSpPr>
        <p:grpSpPr>
          <a:xfrm>
            <a:off x="755576" y="4437112"/>
            <a:ext cx="3600400" cy="720080"/>
            <a:chOff x="755576" y="4437112"/>
            <a:chExt cx="3600400" cy="720080"/>
          </a:xfrm>
        </p:grpSpPr>
        <p:sp>
          <p:nvSpPr>
            <p:cNvPr id="46" name="Afgeronde rechthoek 45"/>
            <p:cNvSpPr/>
            <p:nvPr/>
          </p:nvSpPr>
          <p:spPr>
            <a:xfrm>
              <a:off x="755576" y="4437112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Tekstvak 46"/>
            <p:cNvSpPr txBox="1"/>
            <p:nvPr/>
          </p:nvSpPr>
          <p:spPr>
            <a:xfrm>
              <a:off x="827584" y="4437113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laaguen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5" name="Groep 60"/>
          <p:cNvGrpSpPr/>
          <p:nvPr/>
        </p:nvGrpSpPr>
        <p:grpSpPr>
          <a:xfrm>
            <a:off x="4716016" y="5445224"/>
            <a:ext cx="3600400" cy="720080"/>
            <a:chOff x="4716016" y="5445224"/>
            <a:chExt cx="3600400" cy="720080"/>
          </a:xfrm>
        </p:grpSpPr>
        <p:sp>
          <p:nvSpPr>
            <p:cNvPr id="49" name="Afgeronde rechthoek 48"/>
            <p:cNvSpPr/>
            <p:nvPr/>
          </p:nvSpPr>
          <p:spPr>
            <a:xfrm>
              <a:off x="4716016" y="5445224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Tekstvak 49"/>
            <p:cNvSpPr txBox="1"/>
            <p:nvPr/>
          </p:nvSpPr>
          <p:spPr>
            <a:xfrm>
              <a:off x="4788024" y="5445225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egualan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9" name="Groep 59"/>
          <p:cNvGrpSpPr/>
          <p:nvPr/>
        </p:nvGrpSpPr>
        <p:grpSpPr>
          <a:xfrm>
            <a:off x="4716016" y="4437112"/>
            <a:ext cx="3600400" cy="720080"/>
            <a:chOff x="4716016" y="4437112"/>
            <a:chExt cx="3600400" cy="720080"/>
          </a:xfrm>
        </p:grpSpPr>
        <p:sp>
          <p:nvSpPr>
            <p:cNvPr id="52" name="Afgeronde rechthoek 51"/>
            <p:cNvSpPr/>
            <p:nvPr/>
          </p:nvSpPr>
          <p:spPr>
            <a:xfrm>
              <a:off x="4716016" y="4437112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Tekstvak 52"/>
            <p:cNvSpPr txBox="1"/>
            <p:nvPr/>
          </p:nvSpPr>
          <p:spPr>
            <a:xfrm>
              <a:off x="4788024" y="4437114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legnaau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grpSp>
        <p:nvGrpSpPr>
          <p:cNvPr id="10" name="Groep 58"/>
          <p:cNvGrpSpPr/>
          <p:nvPr/>
        </p:nvGrpSpPr>
        <p:grpSpPr>
          <a:xfrm>
            <a:off x="4716016" y="3429000"/>
            <a:ext cx="3600400" cy="720080"/>
            <a:chOff x="4716016" y="3429000"/>
            <a:chExt cx="3600400" cy="720080"/>
          </a:xfrm>
        </p:grpSpPr>
        <p:sp>
          <p:nvSpPr>
            <p:cNvPr id="55" name="Afgeronde rechthoek 54"/>
            <p:cNvSpPr/>
            <p:nvPr/>
          </p:nvSpPr>
          <p:spPr>
            <a:xfrm>
              <a:off x="4716016" y="3429000"/>
              <a:ext cx="3600400" cy="7200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Tekstvak 55"/>
            <p:cNvSpPr txBox="1"/>
            <p:nvPr/>
          </p:nvSpPr>
          <p:spPr>
            <a:xfrm>
              <a:off x="4788024" y="3429001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err="1" smtClean="0">
                  <a:latin typeface="Comic Sans MS" pitchFamily="66" charset="0"/>
                </a:rPr>
                <a:t>gualean</a:t>
              </a:r>
              <a:endParaRPr lang="nl-NL" sz="3600" dirty="0">
                <a:latin typeface="Comic Sans MS" pitchFamily="66" charset="0"/>
              </a:endParaRPr>
            </a:p>
          </p:txBody>
        </p:sp>
      </p:grpSp>
      <p:pic>
        <p:nvPicPr>
          <p:cNvPr id="1026" name="Picture 2" descr="D:\milou\website\tekeningen - zwart wit\thema's\cijfers\zon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301208"/>
            <a:ext cx="1067603" cy="971278"/>
          </a:xfrm>
          <a:prstGeom prst="rect">
            <a:avLst/>
          </a:prstGeom>
          <a:noFill/>
        </p:spPr>
      </p:pic>
      <p:pic>
        <p:nvPicPr>
          <p:cNvPr id="20482" name="Picture 2" descr="E:\milou\website\tekeningen - kleur\thema's\dieren\huisdieren\leguaa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1687561"/>
            <a:ext cx="1588554" cy="98978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24578" name="Picture 2" descr="E:\milou\website\tekeningen - kleur\thema's\dieren\huisdieren\konij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786190"/>
            <a:ext cx="1623910" cy="2223996"/>
          </a:xfrm>
          <a:prstGeom prst="rect">
            <a:avLst/>
          </a:prstGeom>
          <a:noFill/>
        </p:spPr>
      </p:pic>
      <p:pic>
        <p:nvPicPr>
          <p:cNvPr id="24579" name="Picture 3" descr="E:\milou\website\tekeningen - kleur\thema's\dieren\huisdieren\bulldo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1672910" cy="1706282"/>
          </a:xfrm>
          <a:prstGeom prst="rect">
            <a:avLst/>
          </a:prstGeom>
          <a:noFill/>
        </p:spPr>
      </p:pic>
      <p:pic>
        <p:nvPicPr>
          <p:cNvPr id="24580" name="Picture 4" descr="E:\milou\website\tekeningen - kleur\thema's\dieren\huisdieren\hond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42852"/>
            <a:ext cx="2243026" cy="2135188"/>
          </a:xfrm>
          <a:prstGeom prst="rect">
            <a:avLst/>
          </a:prstGeom>
          <a:noFill/>
        </p:spPr>
      </p:pic>
      <p:pic>
        <p:nvPicPr>
          <p:cNvPr id="24581" name="Picture 5" descr="E:\milou\website\tekeningen - kleur\thema's\dieren\huisdieren\hon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429132"/>
            <a:ext cx="1975334" cy="1862422"/>
          </a:xfrm>
          <a:prstGeom prst="rect">
            <a:avLst/>
          </a:prstGeom>
          <a:noFill/>
        </p:spPr>
      </p:pic>
      <p:pic>
        <p:nvPicPr>
          <p:cNvPr id="24582" name="Picture 6" descr="E:\milou\website\tekeningen - kleur\thema's\dieren\huisdieren\kameleon 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786190"/>
            <a:ext cx="1697494" cy="1798988"/>
          </a:xfrm>
          <a:prstGeom prst="rect">
            <a:avLst/>
          </a:prstGeom>
          <a:noFill/>
        </p:spPr>
      </p:pic>
      <p:pic>
        <p:nvPicPr>
          <p:cNvPr id="24583" name="Picture 7" descr="E:\milou\website\tekeningen - kleur\thema's\dieren\huisdieren\kat 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357166"/>
            <a:ext cx="1886528" cy="20768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347864" y="332656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het juiste woord.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2843808" y="1124744"/>
            <a:ext cx="5472608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2915816" y="1412776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rat</a:t>
            </a:r>
            <a:endParaRPr lang="nl-NL" sz="8000" dirty="0">
              <a:latin typeface="Comic Sans MS" pitchFamily="66" charset="0"/>
            </a:endParaRPr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Afgeronde rechthoek 30"/>
          <p:cNvSpPr/>
          <p:nvPr/>
        </p:nvSpPr>
        <p:spPr>
          <a:xfrm>
            <a:off x="755576" y="1124744"/>
            <a:ext cx="1800200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2" name="Groep 27"/>
          <p:cNvGrpSpPr/>
          <p:nvPr/>
        </p:nvGrpSpPr>
        <p:grpSpPr>
          <a:xfrm>
            <a:off x="755576" y="3573016"/>
            <a:ext cx="3600400" cy="864096"/>
            <a:chOff x="755576" y="3573016"/>
            <a:chExt cx="3600400" cy="864096"/>
          </a:xfrm>
          <a:solidFill>
            <a:schemeClr val="bg1"/>
          </a:solidFill>
        </p:grpSpPr>
        <p:sp>
          <p:nvSpPr>
            <p:cNvPr id="8" name="Afgeronde rechthoek 7"/>
            <p:cNvSpPr/>
            <p:nvPr/>
          </p:nvSpPr>
          <p:spPr>
            <a:xfrm>
              <a:off x="755576" y="3573016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827584" y="3645024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smtClean="0">
                  <a:latin typeface="Comic Sans MS" pitchFamily="66" charset="0"/>
                </a:rPr>
                <a:t>art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grpSp>
        <p:nvGrpSpPr>
          <p:cNvPr id="3" name="Groep 31"/>
          <p:cNvGrpSpPr/>
          <p:nvPr/>
        </p:nvGrpSpPr>
        <p:grpSpPr>
          <a:xfrm>
            <a:off x="4716016" y="4869160"/>
            <a:ext cx="3600400" cy="864096"/>
            <a:chOff x="4716016" y="4869160"/>
            <a:chExt cx="3600400" cy="864096"/>
          </a:xfrm>
          <a:solidFill>
            <a:schemeClr val="bg1"/>
          </a:solidFill>
        </p:grpSpPr>
        <p:sp>
          <p:nvSpPr>
            <p:cNvPr id="23" name="Afgeronde rechthoek 22"/>
            <p:cNvSpPr/>
            <p:nvPr/>
          </p:nvSpPr>
          <p:spPr>
            <a:xfrm>
              <a:off x="4716016" y="4869160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Tekstvak 24"/>
            <p:cNvSpPr txBox="1"/>
            <p:nvPr/>
          </p:nvSpPr>
          <p:spPr>
            <a:xfrm>
              <a:off x="4788024" y="4941168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smtClean="0">
                  <a:latin typeface="Comic Sans MS" pitchFamily="66" charset="0"/>
                </a:rPr>
                <a:t>rat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grpSp>
        <p:nvGrpSpPr>
          <p:cNvPr id="4" name="Groep 29"/>
          <p:cNvGrpSpPr/>
          <p:nvPr/>
        </p:nvGrpSpPr>
        <p:grpSpPr>
          <a:xfrm>
            <a:off x="755576" y="4869160"/>
            <a:ext cx="3600400" cy="864096"/>
            <a:chOff x="755576" y="4869160"/>
            <a:chExt cx="3600400" cy="864096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755576" y="4869160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827584" y="4941168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err="1" smtClean="0">
                  <a:latin typeface="Comic Sans MS" pitchFamily="66" charset="0"/>
                </a:rPr>
                <a:t>rta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grpSp>
        <p:nvGrpSpPr>
          <p:cNvPr id="5" name="Groep 28"/>
          <p:cNvGrpSpPr/>
          <p:nvPr/>
        </p:nvGrpSpPr>
        <p:grpSpPr>
          <a:xfrm>
            <a:off x="4716016" y="3573016"/>
            <a:ext cx="3600400" cy="864096"/>
            <a:chOff x="4716016" y="3573016"/>
            <a:chExt cx="3600400" cy="864096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4716016" y="3573016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Tekstvak 26"/>
            <p:cNvSpPr txBox="1"/>
            <p:nvPr/>
          </p:nvSpPr>
          <p:spPr>
            <a:xfrm>
              <a:off x="4788024" y="3645024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err="1" smtClean="0">
                  <a:latin typeface="Comic Sans MS" pitchFamily="66" charset="0"/>
                </a:rPr>
                <a:t>tar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pic>
        <p:nvPicPr>
          <p:cNvPr id="1026" name="Picture 2" descr="D:\milou\website\tekeningen - zwart wit\thema's\cijfers\zon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365104"/>
            <a:ext cx="1067603" cy="971278"/>
          </a:xfrm>
          <a:prstGeom prst="rect">
            <a:avLst/>
          </a:prstGeom>
          <a:noFill/>
        </p:spPr>
      </p:pic>
      <p:pic>
        <p:nvPicPr>
          <p:cNvPr id="3074" name="Picture 2" descr="E:\milou\website\tekeningen - kleur\thema's\dieren\huisdieren\ra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1428736"/>
            <a:ext cx="1496339" cy="14652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347864" y="332656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het juiste woord.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2843808" y="1124744"/>
            <a:ext cx="5472608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2915816" y="1412776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slang</a:t>
            </a:r>
            <a:endParaRPr lang="nl-NL" sz="8000" dirty="0">
              <a:latin typeface="Comic Sans MS" pitchFamily="66" charset="0"/>
            </a:endParaRPr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Afgeronde rechthoek 30"/>
          <p:cNvSpPr/>
          <p:nvPr/>
        </p:nvSpPr>
        <p:spPr>
          <a:xfrm>
            <a:off x="755576" y="1124744"/>
            <a:ext cx="1800200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2" name="Groep 27"/>
          <p:cNvGrpSpPr/>
          <p:nvPr/>
        </p:nvGrpSpPr>
        <p:grpSpPr>
          <a:xfrm>
            <a:off x="755576" y="3573016"/>
            <a:ext cx="3600400" cy="864096"/>
            <a:chOff x="755576" y="3573016"/>
            <a:chExt cx="3600400" cy="864096"/>
          </a:xfrm>
          <a:solidFill>
            <a:schemeClr val="bg1"/>
          </a:solidFill>
        </p:grpSpPr>
        <p:sp>
          <p:nvSpPr>
            <p:cNvPr id="8" name="Afgeronde rechthoek 7"/>
            <p:cNvSpPr/>
            <p:nvPr/>
          </p:nvSpPr>
          <p:spPr>
            <a:xfrm>
              <a:off x="755576" y="3573016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827584" y="3645024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err="1" smtClean="0">
                  <a:latin typeface="Comic Sans MS" pitchFamily="66" charset="0"/>
                </a:rPr>
                <a:t>slagn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grpSp>
        <p:nvGrpSpPr>
          <p:cNvPr id="3" name="Groep 31"/>
          <p:cNvGrpSpPr/>
          <p:nvPr/>
        </p:nvGrpSpPr>
        <p:grpSpPr>
          <a:xfrm>
            <a:off x="4716016" y="4869160"/>
            <a:ext cx="3600400" cy="864096"/>
            <a:chOff x="4716016" y="4869160"/>
            <a:chExt cx="3600400" cy="864096"/>
          </a:xfrm>
          <a:solidFill>
            <a:schemeClr val="bg1"/>
          </a:solidFill>
        </p:grpSpPr>
        <p:sp>
          <p:nvSpPr>
            <p:cNvPr id="23" name="Afgeronde rechthoek 22"/>
            <p:cNvSpPr/>
            <p:nvPr/>
          </p:nvSpPr>
          <p:spPr>
            <a:xfrm>
              <a:off x="4716016" y="4869160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Tekstvak 24"/>
            <p:cNvSpPr txBox="1"/>
            <p:nvPr/>
          </p:nvSpPr>
          <p:spPr>
            <a:xfrm>
              <a:off x="4788024" y="4941168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err="1" smtClean="0">
                  <a:latin typeface="Comic Sans MS" pitchFamily="66" charset="0"/>
                </a:rPr>
                <a:t>lsang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grpSp>
        <p:nvGrpSpPr>
          <p:cNvPr id="4" name="Groep 29"/>
          <p:cNvGrpSpPr/>
          <p:nvPr/>
        </p:nvGrpSpPr>
        <p:grpSpPr>
          <a:xfrm>
            <a:off x="755576" y="4869160"/>
            <a:ext cx="3600400" cy="864096"/>
            <a:chOff x="755576" y="4869160"/>
            <a:chExt cx="3600400" cy="864096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755576" y="4869160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827584" y="4941168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err="1" smtClean="0">
                  <a:latin typeface="Comic Sans MS" pitchFamily="66" charset="0"/>
                </a:rPr>
                <a:t>s</a:t>
              </a:r>
              <a:r>
                <a:rPr lang="nl-NL" sz="4000" dirty="0" err="1" smtClean="0">
                  <a:latin typeface="Comic Sans MS" pitchFamily="66" charset="0"/>
                </a:rPr>
                <a:t>n</a:t>
              </a:r>
              <a:r>
                <a:rPr lang="nl-NL" sz="4000" dirty="0" err="1" smtClean="0">
                  <a:latin typeface="Comic Sans MS" pitchFamily="66" charset="0"/>
                </a:rPr>
                <a:t>lag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grpSp>
        <p:nvGrpSpPr>
          <p:cNvPr id="5" name="Groep 28"/>
          <p:cNvGrpSpPr/>
          <p:nvPr/>
        </p:nvGrpSpPr>
        <p:grpSpPr>
          <a:xfrm>
            <a:off x="4716016" y="3573016"/>
            <a:ext cx="3600400" cy="864096"/>
            <a:chOff x="4716016" y="3573016"/>
            <a:chExt cx="3600400" cy="864096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4716016" y="3573016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Tekstvak 26"/>
            <p:cNvSpPr txBox="1"/>
            <p:nvPr/>
          </p:nvSpPr>
          <p:spPr>
            <a:xfrm>
              <a:off x="4788024" y="3645024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smtClean="0">
                  <a:latin typeface="Comic Sans MS" pitchFamily="66" charset="0"/>
                </a:rPr>
                <a:t>slang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pic>
        <p:nvPicPr>
          <p:cNvPr id="1026" name="Picture 2" descr="D:\milou\website\tekeningen - zwart wit\thema's\cijfers\zon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3068960"/>
            <a:ext cx="1067603" cy="971278"/>
          </a:xfrm>
          <a:prstGeom prst="rect">
            <a:avLst/>
          </a:prstGeom>
          <a:noFill/>
        </p:spPr>
      </p:pic>
      <p:pic>
        <p:nvPicPr>
          <p:cNvPr id="2050" name="Picture 2" descr="E:\milou\website\tekeningen - kleur\thema's\dieren\huisdieren\slang 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6436" y="1428736"/>
            <a:ext cx="1502742" cy="14573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347864" y="332656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het juiste woord.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2843808" y="1124744"/>
            <a:ext cx="5472608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2915816" y="1412776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voer</a:t>
            </a:r>
            <a:endParaRPr lang="nl-NL" sz="8000" dirty="0">
              <a:latin typeface="Comic Sans MS" pitchFamily="66" charset="0"/>
            </a:endParaRPr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Afgeronde rechthoek 30"/>
          <p:cNvSpPr/>
          <p:nvPr/>
        </p:nvSpPr>
        <p:spPr>
          <a:xfrm>
            <a:off x="755576" y="1124744"/>
            <a:ext cx="1800200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3" name="Groep 27"/>
          <p:cNvGrpSpPr/>
          <p:nvPr/>
        </p:nvGrpSpPr>
        <p:grpSpPr>
          <a:xfrm>
            <a:off x="755576" y="3573016"/>
            <a:ext cx="3600400" cy="864096"/>
            <a:chOff x="755576" y="3573016"/>
            <a:chExt cx="3600400" cy="864096"/>
          </a:xfrm>
          <a:solidFill>
            <a:schemeClr val="bg1"/>
          </a:solidFill>
        </p:grpSpPr>
        <p:sp>
          <p:nvSpPr>
            <p:cNvPr id="8" name="Afgeronde rechthoek 7"/>
            <p:cNvSpPr/>
            <p:nvPr/>
          </p:nvSpPr>
          <p:spPr>
            <a:xfrm>
              <a:off x="755576" y="3573016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827584" y="3645024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smtClean="0">
                  <a:latin typeface="Comic Sans MS" pitchFamily="66" charset="0"/>
                </a:rPr>
                <a:t>voer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grpSp>
        <p:nvGrpSpPr>
          <p:cNvPr id="4" name="Groep 31"/>
          <p:cNvGrpSpPr/>
          <p:nvPr/>
        </p:nvGrpSpPr>
        <p:grpSpPr>
          <a:xfrm>
            <a:off x="4716016" y="4869160"/>
            <a:ext cx="3600400" cy="864096"/>
            <a:chOff x="4716016" y="4869160"/>
            <a:chExt cx="3600400" cy="864096"/>
          </a:xfrm>
          <a:solidFill>
            <a:schemeClr val="bg1"/>
          </a:solidFill>
        </p:grpSpPr>
        <p:sp>
          <p:nvSpPr>
            <p:cNvPr id="23" name="Afgeronde rechthoek 22"/>
            <p:cNvSpPr/>
            <p:nvPr/>
          </p:nvSpPr>
          <p:spPr>
            <a:xfrm>
              <a:off x="4716016" y="4869160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Tekstvak 24"/>
            <p:cNvSpPr txBox="1"/>
            <p:nvPr/>
          </p:nvSpPr>
          <p:spPr>
            <a:xfrm>
              <a:off x="4788024" y="4941168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err="1" smtClean="0">
                  <a:latin typeface="Comic Sans MS" pitchFamily="66" charset="0"/>
                </a:rPr>
                <a:t>roev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grpSp>
        <p:nvGrpSpPr>
          <p:cNvPr id="5" name="Groep 29"/>
          <p:cNvGrpSpPr/>
          <p:nvPr/>
        </p:nvGrpSpPr>
        <p:grpSpPr>
          <a:xfrm>
            <a:off x="755576" y="4869160"/>
            <a:ext cx="3600400" cy="864096"/>
            <a:chOff x="755576" y="4869160"/>
            <a:chExt cx="3600400" cy="864096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755576" y="4869160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827584" y="4941168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smtClean="0">
                  <a:latin typeface="Comic Sans MS" pitchFamily="66" charset="0"/>
                </a:rPr>
                <a:t>vore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grpSp>
        <p:nvGrpSpPr>
          <p:cNvPr id="9" name="Groep 28"/>
          <p:cNvGrpSpPr/>
          <p:nvPr/>
        </p:nvGrpSpPr>
        <p:grpSpPr>
          <a:xfrm>
            <a:off x="4716016" y="3573016"/>
            <a:ext cx="3600400" cy="864096"/>
            <a:chOff x="4716016" y="3573016"/>
            <a:chExt cx="3600400" cy="864096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4716016" y="3573016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Tekstvak 26"/>
            <p:cNvSpPr txBox="1"/>
            <p:nvPr/>
          </p:nvSpPr>
          <p:spPr>
            <a:xfrm>
              <a:off x="4788024" y="3645024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err="1" smtClean="0">
                  <a:latin typeface="Comic Sans MS" pitchFamily="66" charset="0"/>
                </a:rPr>
                <a:t>veor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pic>
        <p:nvPicPr>
          <p:cNvPr id="1026" name="Picture 2" descr="D:\milou\website\tekeningen - zwart wit\thema's\cijfers\zon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140968"/>
            <a:ext cx="1067603" cy="971278"/>
          </a:xfrm>
          <a:prstGeom prst="rect">
            <a:avLst/>
          </a:prstGeom>
          <a:noFill/>
        </p:spPr>
      </p:pic>
      <p:pic>
        <p:nvPicPr>
          <p:cNvPr id="4098" name="Picture 2" descr="E:\milou\website\tekeningen - kleur\thema's\dieren\huisdieren\kattenvo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2177" y="1357299"/>
            <a:ext cx="1197755" cy="164307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347864" y="332656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het juiste woord.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2843808" y="1124744"/>
            <a:ext cx="5472608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2915816" y="1412776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muis</a:t>
            </a:r>
            <a:endParaRPr lang="nl-NL" sz="8000" dirty="0">
              <a:latin typeface="Comic Sans MS" pitchFamily="66" charset="0"/>
            </a:endParaRPr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Afgeronde rechthoek 30"/>
          <p:cNvSpPr/>
          <p:nvPr/>
        </p:nvSpPr>
        <p:spPr>
          <a:xfrm>
            <a:off x="755576" y="1124744"/>
            <a:ext cx="1800200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2" name="Groep 27"/>
          <p:cNvGrpSpPr/>
          <p:nvPr/>
        </p:nvGrpSpPr>
        <p:grpSpPr>
          <a:xfrm>
            <a:off x="755576" y="3573016"/>
            <a:ext cx="3600400" cy="864096"/>
            <a:chOff x="755576" y="3573016"/>
            <a:chExt cx="3600400" cy="864096"/>
          </a:xfrm>
          <a:solidFill>
            <a:schemeClr val="bg1"/>
          </a:solidFill>
        </p:grpSpPr>
        <p:sp>
          <p:nvSpPr>
            <p:cNvPr id="8" name="Afgeronde rechthoek 7"/>
            <p:cNvSpPr/>
            <p:nvPr/>
          </p:nvSpPr>
          <p:spPr>
            <a:xfrm>
              <a:off x="755576" y="3573016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827584" y="3645024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err="1" smtClean="0">
                  <a:latin typeface="Comic Sans MS" pitchFamily="66" charset="0"/>
                </a:rPr>
                <a:t>suim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grpSp>
        <p:nvGrpSpPr>
          <p:cNvPr id="3" name="Groep 31"/>
          <p:cNvGrpSpPr/>
          <p:nvPr/>
        </p:nvGrpSpPr>
        <p:grpSpPr>
          <a:xfrm>
            <a:off x="4716016" y="4869160"/>
            <a:ext cx="3600400" cy="864096"/>
            <a:chOff x="4716016" y="4869160"/>
            <a:chExt cx="3600400" cy="864096"/>
          </a:xfrm>
          <a:solidFill>
            <a:schemeClr val="bg1"/>
          </a:solidFill>
        </p:grpSpPr>
        <p:sp>
          <p:nvSpPr>
            <p:cNvPr id="23" name="Afgeronde rechthoek 22"/>
            <p:cNvSpPr/>
            <p:nvPr/>
          </p:nvSpPr>
          <p:spPr>
            <a:xfrm>
              <a:off x="4716016" y="4869160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Tekstvak 24"/>
            <p:cNvSpPr txBox="1"/>
            <p:nvPr/>
          </p:nvSpPr>
          <p:spPr>
            <a:xfrm>
              <a:off x="4788024" y="4941168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err="1" smtClean="0">
                  <a:latin typeface="Comic Sans MS" pitchFamily="66" charset="0"/>
                </a:rPr>
                <a:t>mius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grpSp>
        <p:nvGrpSpPr>
          <p:cNvPr id="4" name="Groep 29"/>
          <p:cNvGrpSpPr/>
          <p:nvPr/>
        </p:nvGrpSpPr>
        <p:grpSpPr>
          <a:xfrm>
            <a:off x="755576" y="4869160"/>
            <a:ext cx="3600400" cy="864096"/>
            <a:chOff x="755576" y="4869160"/>
            <a:chExt cx="3600400" cy="864096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755576" y="4869160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827584" y="4941168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smtClean="0">
                  <a:latin typeface="Comic Sans MS" pitchFamily="66" charset="0"/>
                </a:rPr>
                <a:t>muis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grpSp>
        <p:nvGrpSpPr>
          <p:cNvPr id="5" name="Groep 28"/>
          <p:cNvGrpSpPr/>
          <p:nvPr/>
        </p:nvGrpSpPr>
        <p:grpSpPr>
          <a:xfrm>
            <a:off x="4716016" y="3573016"/>
            <a:ext cx="3600400" cy="864096"/>
            <a:chOff x="4716016" y="3573016"/>
            <a:chExt cx="3600400" cy="864096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4716016" y="3573016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Tekstvak 26"/>
            <p:cNvSpPr txBox="1"/>
            <p:nvPr/>
          </p:nvSpPr>
          <p:spPr>
            <a:xfrm>
              <a:off x="4788024" y="3645024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err="1" smtClean="0">
                  <a:latin typeface="Comic Sans MS" pitchFamily="66" charset="0"/>
                </a:rPr>
                <a:t>mu</a:t>
              </a:r>
              <a:r>
                <a:rPr lang="nl-NL" sz="4000" dirty="0" err="1" smtClean="0">
                  <a:latin typeface="Comic Sans MS" pitchFamily="66" charset="0"/>
                </a:rPr>
                <a:t>s</a:t>
              </a:r>
              <a:r>
                <a:rPr lang="nl-NL" sz="4000" dirty="0" err="1" smtClean="0">
                  <a:latin typeface="Comic Sans MS" pitchFamily="66" charset="0"/>
                </a:rPr>
                <a:t>i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pic>
        <p:nvPicPr>
          <p:cNvPr id="1026" name="Picture 2" descr="D:\milou\website\tekeningen - zwart wit\thema's\cijfers\zon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437112"/>
            <a:ext cx="1067603" cy="971278"/>
          </a:xfrm>
          <a:prstGeom prst="rect">
            <a:avLst/>
          </a:prstGeom>
          <a:noFill/>
        </p:spPr>
      </p:pic>
      <p:pic>
        <p:nvPicPr>
          <p:cNvPr id="5122" name="Picture 2" descr="E:\milou\website\tekeningen - kleur\thema's\dieren\huisdieren\muis 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500174"/>
            <a:ext cx="1494990" cy="132587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347864" y="332656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het juiste woord.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2843808" y="1124744"/>
            <a:ext cx="5472608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2915816" y="1412776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mand</a:t>
            </a:r>
            <a:endParaRPr lang="nl-NL" sz="8000" dirty="0">
              <a:latin typeface="Comic Sans MS" pitchFamily="66" charset="0"/>
            </a:endParaRPr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Afgeronde rechthoek 30"/>
          <p:cNvSpPr/>
          <p:nvPr/>
        </p:nvSpPr>
        <p:spPr>
          <a:xfrm>
            <a:off x="755576" y="1124744"/>
            <a:ext cx="1800200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2" name="Groep 27"/>
          <p:cNvGrpSpPr/>
          <p:nvPr/>
        </p:nvGrpSpPr>
        <p:grpSpPr>
          <a:xfrm>
            <a:off x="755576" y="3573016"/>
            <a:ext cx="3600400" cy="864096"/>
            <a:chOff x="755576" y="3573016"/>
            <a:chExt cx="3600400" cy="864096"/>
          </a:xfrm>
          <a:solidFill>
            <a:schemeClr val="bg1"/>
          </a:solidFill>
        </p:grpSpPr>
        <p:sp>
          <p:nvSpPr>
            <p:cNvPr id="8" name="Afgeronde rechthoek 7"/>
            <p:cNvSpPr/>
            <p:nvPr/>
          </p:nvSpPr>
          <p:spPr>
            <a:xfrm>
              <a:off x="755576" y="3573016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827584" y="3645024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err="1" smtClean="0">
                  <a:latin typeface="Comic Sans MS" pitchFamily="66" charset="0"/>
                </a:rPr>
                <a:t>madn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grpSp>
        <p:nvGrpSpPr>
          <p:cNvPr id="3" name="Groep 31"/>
          <p:cNvGrpSpPr/>
          <p:nvPr/>
        </p:nvGrpSpPr>
        <p:grpSpPr>
          <a:xfrm>
            <a:off x="4716016" y="4869160"/>
            <a:ext cx="3600400" cy="864096"/>
            <a:chOff x="4716016" y="4869160"/>
            <a:chExt cx="3600400" cy="864096"/>
          </a:xfrm>
          <a:solidFill>
            <a:schemeClr val="bg1"/>
          </a:solidFill>
        </p:grpSpPr>
        <p:sp>
          <p:nvSpPr>
            <p:cNvPr id="23" name="Afgeronde rechthoek 22"/>
            <p:cNvSpPr/>
            <p:nvPr/>
          </p:nvSpPr>
          <p:spPr>
            <a:xfrm>
              <a:off x="4716016" y="4869160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Tekstvak 24"/>
            <p:cNvSpPr txBox="1"/>
            <p:nvPr/>
          </p:nvSpPr>
          <p:spPr>
            <a:xfrm>
              <a:off x="4788024" y="4941168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err="1" smtClean="0">
                  <a:latin typeface="Comic Sans MS" pitchFamily="66" charset="0"/>
                </a:rPr>
                <a:t>namd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grpSp>
        <p:nvGrpSpPr>
          <p:cNvPr id="4" name="Groep 29"/>
          <p:cNvGrpSpPr/>
          <p:nvPr/>
        </p:nvGrpSpPr>
        <p:grpSpPr>
          <a:xfrm>
            <a:off x="755576" y="4869160"/>
            <a:ext cx="3600400" cy="864096"/>
            <a:chOff x="755576" y="4869160"/>
            <a:chExt cx="3600400" cy="864096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755576" y="4869160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827584" y="4941168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err="1" smtClean="0">
                  <a:latin typeface="Comic Sans MS" pitchFamily="66" charset="0"/>
                </a:rPr>
                <a:t>dnam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grpSp>
        <p:nvGrpSpPr>
          <p:cNvPr id="5" name="Groep 28"/>
          <p:cNvGrpSpPr/>
          <p:nvPr/>
        </p:nvGrpSpPr>
        <p:grpSpPr>
          <a:xfrm>
            <a:off x="4716016" y="3573016"/>
            <a:ext cx="3600400" cy="864096"/>
            <a:chOff x="4716016" y="3573016"/>
            <a:chExt cx="3600400" cy="864096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4716016" y="3573016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Tekstvak 26"/>
            <p:cNvSpPr txBox="1"/>
            <p:nvPr/>
          </p:nvSpPr>
          <p:spPr>
            <a:xfrm>
              <a:off x="4788024" y="3645024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smtClean="0">
                  <a:latin typeface="Comic Sans MS" pitchFamily="66" charset="0"/>
                </a:rPr>
                <a:t>mand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pic>
        <p:nvPicPr>
          <p:cNvPr id="1026" name="Picture 2" descr="D:\milou\website\tekeningen - zwart wit\thema's\cijfers\zon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3068960"/>
            <a:ext cx="1067603" cy="971278"/>
          </a:xfrm>
          <a:prstGeom prst="rect">
            <a:avLst/>
          </a:prstGeom>
          <a:noFill/>
        </p:spPr>
      </p:pic>
      <p:pic>
        <p:nvPicPr>
          <p:cNvPr id="6146" name="Picture 2" descr="E:\milou\website\tekeningen - kleur\thema's\dieren\huisdieren\hondenman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1785926"/>
            <a:ext cx="1568450" cy="8445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347864" y="332656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het juiste woord.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2843808" y="1124744"/>
            <a:ext cx="5472608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2915816" y="1412776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konijn</a:t>
            </a:r>
            <a:endParaRPr lang="nl-NL" sz="8000" dirty="0">
              <a:latin typeface="Comic Sans MS" pitchFamily="66" charset="0"/>
            </a:endParaRPr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Afgeronde rechthoek 30"/>
          <p:cNvSpPr/>
          <p:nvPr/>
        </p:nvSpPr>
        <p:spPr>
          <a:xfrm>
            <a:off x="755576" y="1124744"/>
            <a:ext cx="1800200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3" name="Groep 27"/>
          <p:cNvGrpSpPr/>
          <p:nvPr/>
        </p:nvGrpSpPr>
        <p:grpSpPr>
          <a:xfrm>
            <a:off x="755576" y="3573016"/>
            <a:ext cx="3600400" cy="864096"/>
            <a:chOff x="755576" y="3573016"/>
            <a:chExt cx="3600400" cy="864096"/>
          </a:xfrm>
          <a:solidFill>
            <a:schemeClr val="bg1"/>
          </a:solidFill>
        </p:grpSpPr>
        <p:sp>
          <p:nvSpPr>
            <p:cNvPr id="8" name="Afgeronde rechthoek 7"/>
            <p:cNvSpPr/>
            <p:nvPr/>
          </p:nvSpPr>
          <p:spPr>
            <a:xfrm>
              <a:off x="755576" y="3573016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827584" y="3645024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err="1" smtClean="0">
                  <a:latin typeface="Comic Sans MS" pitchFamily="66" charset="0"/>
                </a:rPr>
                <a:t>konjin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grpSp>
        <p:nvGrpSpPr>
          <p:cNvPr id="4" name="Groep 31"/>
          <p:cNvGrpSpPr/>
          <p:nvPr/>
        </p:nvGrpSpPr>
        <p:grpSpPr>
          <a:xfrm>
            <a:off x="4716016" y="4869160"/>
            <a:ext cx="3600400" cy="864096"/>
            <a:chOff x="4716016" y="4869160"/>
            <a:chExt cx="3600400" cy="864096"/>
          </a:xfrm>
          <a:solidFill>
            <a:schemeClr val="bg1"/>
          </a:solidFill>
        </p:grpSpPr>
        <p:sp>
          <p:nvSpPr>
            <p:cNvPr id="23" name="Afgeronde rechthoek 22"/>
            <p:cNvSpPr/>
            <p:nvPr/>
          </p:nvSpPr>
          <p:spPr>
            <a:xfrm>
              <a:off x="4716016" y="4869160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Tekstvak 24"/>
            <p:cNvSpPr txBox="1"/>
            <p:nvPr/>
          </p:nvSpPr>
          <p:spPr>
            <a:xfrm>
              <a:off x="4788024" y="4941168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err="1" smtClean="0">
                  <a:latin typeface="Comic Sans MS" pitchFamily="66" charset="0"/>
                </a:rPr>
                <a:t>okijnn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grpSp>
        <p:nvGrpSpPr>
          <p:cNvPr id="5" name="Groep 29"/>
          <p:cNvGrpSpPr/>
          <p:nvPr/>
        </p:nvGrpSpPr>
        <p:grpSpPr>
          <a:xfrm>
            <a:off x="755576" y="4869160"/>
            <a:ext cx="3600400" cy="864096"/>
            <a:chOff x="755576" y="4869160"/>
            <a:chExt cx="3600400" cy="864096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755576" y="4869160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827584" y="4941168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smtClean="0">
                  <a:latin typeface="Comic Sans MS" pitchFamily="66" charset="0"/>
                </a:rPr>
                <a:t>konijn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grpSp>
        <p:nvGrpSpPr>
          <p:cNvPr id="9" name="Groep 28"/>
          <p:cNvGrpSpPr/>
          <p:nvPr/>
        </p:nvGrpSpPr>
        <p:grpSpPr>
          <a:xfrm>
            <a:off x="4716016" y="3573016"/>
            <a:ext cx="3600400" cy="864096"/>
            <a:chOff x="4716016" y="3573016"/>
            <a:chExt cx="3600400" cy="864096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4716016" y="3573016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Tekstvak 26"/>
            <p:cNvSpPr txBox="1"/>
            <p:nvPr/>
          </p:nvSpPr>
          <p:spPr>
            <a:xfrm>
              <a:off x="4788024" y="3645024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err="1" smtClean="0">
                  <a:latin typeface="Comic Sans MS" pitchFamily="66" charset="0"/>
                </a:rPr>
                <a:t>k</a:t>
              </a:r>
              <a:r>
                <a:rPr lang="nl-NL" sz="4000" dirty="0" err="1" smtClean="0">
                  <a:latin typeface="Comic Sans MS" pitchFamily="66" charset="0"/>
                </a:rPr>
                <a:t>ij</a:t>
              </a:r>
              <a:r>
                <a:rPr lang="nl-NL" sz="4000" dirty="0" err="1" smtClean="0">
                  <a:latin typeface="Comic Sans MS" pitchFamily="66" charset="0"/>
                </a:rPr>
                <a:t>non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pic>
        <p:nvPicPr>
          <p:cNvPr id="1026" name="Picture 2" descr="D:\milou\website\tekeningen - zwart wit\thema's\cijfers\zon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437112"/>
            <a:ext cx="1067603" cy="971278"/>
          </a:xfrm>
          <a:prstGeom prst="rect">
            <a:avLst/>
          </a:prstGeom>
          <a:noFill/>
        </p:spPr>
      </p:pic>
      <p:pic>
        <p:nvPicPr>
          <p:cNvPr id="2" name="Picture 2" descr="E:\milou\website\tekeningen - kleur\thema's\dieren\huisdieren\konij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1357298"/>
            <a:ext cx="1181316" cy="161784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347864" y="332656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het juiste woord.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2843808" y="1124744"/>
            <a:ext cx="5472608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2915816" y="1412776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 smtClean="0">
                <a:latin typeface="Comic Sans MS" pitchFamily="66" charset="0"/>
              </a:rPr>
              <a:t>hooi</a:t>
            </a:r>
            <a:endParaRPr lang="nl-NL" sz="8000" dirty="0">
              <a:latin typeface="Comic Sans MS" pitchFamily="66" charset="0"/>
            </a:endParaRPr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Afgeronde rechthoek 30"/>
          <p:cNvSpPr/>
          <p:nvPr/>
        </p:nvSpPr>
        <p:spPr>
          <a:xfrm>
            <a:off x="755576" y="1124744"/>
            <a:ext cx="1800200" cy="2016224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2" name="Groep 27"/>
          <p:cNvGrpSpPr/>
          <p:nvPr/>
        </p:nvGrpSpPr>
        <p:grpSpPr>
          <a:xfrm>
            <a:off x="755576" y="3573016"/>
            <a:ext cx="3600400" cy="864096"/>
            <a:chOff x="755576" y="3573016"/>
            <a:chExt cx="3600400" cy="864096"/>
          </a:xfrm>
          <a:solidFill>
            <a:schemeClr val="bg1"/>
          </a:solidFill>
        </p:grpSpPr>
        <p:sp>
          <p:nvSpPr>
            <p:cNvPr id="8" name="Afgeronde rechthoek 7"/>
            <p:cNvSpPr/>
            <p:nvPr/>
          </p:nvSpPr>
          <p:spPr>
            <a:xfrm>
              <a:off x="755576" y="3573016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827584" y="3645024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err="1" smtClean="0">
                  <a:latin typeface="Comic Sans MS" pitchFamily="66" charset="0"/>
                </a:rPr>
                <a:t>iooh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grpSp>
        <p:nvGrpSpPr>
          <p:cNvPr id="3" name="Groep 31"/>
          <p:cNvGrpSpPr/>
          <p:nvPr/>
        </p:nvGrpSpPr>
        <p:grpSpPr>
          <a:xfrm>
            <a:off x="4716016" y="4869160"/>
            <a:ext cx="3600400" cy="864096"/>
            <a:chOff x="4716016" y="4869160"/>
            <a:chExt cx="3600400" cy="864096"/>
          </a:xfrm>
          <a:solidFill>
            <a:schemeClr val="bg1"/>
          </a:solidFill>
        </p:grpSpPr>
        <p:sp>
          <p:nvSpPr>
            <p:cNvPr id="23" name="Afgeronde rechthoek 22"/>
            <p:cNvSpPr/>
            <p:nvPr/>
          </p:nvSpPr>
          <p:spPr>
            <a:xfrm>
              <a:off x="4716016" y="4869160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Tekstvak 24"/>
            <p:cNvSpPr txBox="1"/>
            <p:nvPr/>
          </p:nvSpPr>
          <p:spPr>
            <a:xfrm>
              <a:off x="4788024" y="4941168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err="1" smtClean="0">
                  <a:latin typeface="Comic Sans MS" pitchFamily="66" charset="0"/>
                </a:rPr>
                <a:t>hioo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grpSp>
        <p:nvGrpSpPr>
          <p:cNvPr id="4" name="Groep 29"/>
          <p:cNvGrpSpPr/>
          <p:nvPr/>
        </p:nvGrpSpPr>
        <p:grpSpPr>
          <a:xfrm>
            <a:off x="755576" y="4869160"/>
            <a:ext cx="3600400" cy="864096"/>
            <a:chOff x="755576" y="4869160"/>
            <a:chExt cx="3600400" cy="864096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755576" y="4869160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827584" y="4941168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smtClean="0">
                  <a:latin typeface="Comic Sans MS" pitchFamily="66" charset="0"/>
                </a:rPr>
                <a:t>hooi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grpSp>
        <p:nvGrpSpPr>
          <p:cNvPr id="5" name="Groep 28"/>
          <p:cNvGrpSpPr/>
          <p:nvPr/>
        </p:nvGrpSpPr>
        <p:grpSpPr>
          <a:xfrm>
            <a:off x="4716016" y="3573016"/>
            <a:ext cx="3600400" cy="864096"/>
            <a:chOff x="4716016" y="3573016"/>
            <a:chExt cx="3600400" cy="864096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4716016" y="3573016"/>
              <a:ext cx="3600400" cy="864096"/>
            </a:xfrm>
            <a:prstGeom prst="roundRect">
              <a:avLst/>
            </a:prstGeom>
            <a:grpFill/>
            <a:ln w="1016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Tekstvak 26"/>
            <p:cNvSpPr txBox="1"/>
            <p:nvPr/>
          </p:nvSpPr>
          <p:spPr>
            <a:xfrm>
              <a:off x="4788024" y="3645024"/>
              <a:ext cx="345638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dirty="0" err="1" smtClean="0">
                  <a:latin typeface="Comic Sans MS" pitchFamily="66" charset="0"/>
                </a:rPr>
                <a:t>hoio</a:t>
              </a:r>
              <a:endParaRPr lang="nl-NL" sz="4000" dirty="0">
                <a:latin typeface="Comic Sans MS" pitchFamily="66" charset="0"/>
              </a:endParaRPr>
            </a:p>
          </p:txBody>
        </p:sp>
      </p:grpSp>
      <p:pic>
        <p:nvPicPr>
          <p:cNvPr id="1026" name="Picture 2" descr="D:\milou\website\tekeningen - zwart wit\thema's\cijfers\zon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437112"/>
            <a:ext cx="1067603" cy="971278"/>
          </a:xfrm>
          <a:prstGeom prst="rect">
            <a:avLst/>
          </a:prstGeom>
          <a:noFill/>
        </p:spPr>
      </p:pic>
      <p:pic>
        <p:nvPicPr>
          <p:cNvPr id="9218" name="Picture 2" descr="E:\milou\website\tekeningen - kleur\thema's\dieren\huisdieren\hoo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571612"/>
            <a:ext cx="1545547" cy="104935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333</Words>
  <Application>Microsoft Office PowerPoint</Application>
  <PresentationFormat>Diavoorstelling (4:3)</PresentationFormat>
  <Paragraphs>205</Paragraphs>
  <Slides>27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28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Gebruiker</dc:creator>
  <cp:lastModifiedBy>Milou</cp:lastModifiedBy>
  <cp:revision>43</cp:revision>
  <dcterms:created xsi:type="dcterms:W3CDTF">2016-05-02T17:52:41Z</dcterms:created>
  <dcterms:modified xsi:type="dcterms:W3CDTF">2020-10-24T13:14:38Z</dcterms:modified>
</cp:coreProperties>
</file>