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67" r:id="rId4"/>
    <p:sldId id="260" r:id="rId5"/>
    <p:sldId id="264" r:id="rId6"/>
    <p:sldId id="295" r:id="rId7"/>
    <p:sldId id="294" r:id="rId8"/>
    <p:sldId id="266" r:id="rId9"/>
    <p:sldId id="300" r:id="rId10"/>
    <p:sldId id="296" r:id="rId11"/>
    <p:sldId id="299" r:id="rId12"/>
    <p:sldId id="297" r:id="rId13"/>
    <p:sldId id="298" r:id="rId14"/>
    <p:sldId id="261" r:id="rId15"/>
    <p:sldId id="302" r:id="rId16"/>
    <p:sldId id="303" r:id="rId17"/>
    <p:sldId id="304" r:id="rId18"/>
    <p:sldId id="305" r:id="rId19"/>
    <p:sldId id="310" r:id="rId20"/>
    <p:sldId id="308" r:id="rId21"/>
    <p:sldId id="307" r:id="rId22"/>
    <p:sldId id="313" r:id="rId23"/>
    <p:sldId id="312" r:id="rId24"/>
    <p:sldId id="306" r:id="rId25"/>
    <p:sldId id="309" r:id="rId26"/>
    <p:sldId id="311" r:id="rId27"/>
    <p:sldId id="301" r:id="rId2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ITu30hBm67CsaTz2LX72Ow" hashData="AM43ea1E5xLPWbD+DqcAcoHEjDk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266" autoAdjust="0"/>
    <p:restoredTop sz="94595" autoAdjust="0"/>
  </p:normalViewPr>
  <p:slideViewPr>
    <p:cSldViewPr>
      <p:cViewPr varScale="1">
        <p:scale>
          <a:sx n="107" d="100"/>
          <a:sy n="107" d="100"/>
        </p:scale>
        <p:origin x="-102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7A73-E973-4709-94AD-77AC7C4186F3}" type="datetimeFigureOut">
              <a:rPr lang="nl-NL" smtClean="0"/>
              <a:pPr/>
              <a:t>24-10-2020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7835E-BC49-4B51-AC08-37F8B14548F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A7658-E6FF-4B4E-8309-583E1447B2C6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36483-5B0C-4731-98BA-FBA7FB8A067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2E85A-F27A-4DF7-AA25-9B6410B23B6D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72775-8CD0-4CFB-9A8C-ED55698793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5A8-A4A9-4F56-90AB-5BEBA2C852AE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4611D-4C34-4B02-A9F4-FE2F8AA16BF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A4638-A5B8-40A8-8933-2421F0D72296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A8E9-079F-4AA6-924C-EE2093C2FE0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F835E-9D5E-45E9-951A-9D03EE2924BA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E47D5-1D2B-4FEE-A2E4-16C551DCF9E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B0742-7B3C-45C4-9A2F-39584D44ADF3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A9F55-6C7A-4A78-BA05-0FEC4F2DF5C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68F32-17BE-4486-9DEB-60B7DB87C0B5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5D2FD-6186-4F78-9928-2A35BA4C0C3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E1E21-B4A8-479F-8C80-781DD49408EF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6A473-CFB0-4E16-A421-A849328D579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49ACD-B44F-4DCF-8D9D-7182EA069848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43E8E-3595-410F-882D-76D7CF1CDE4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1A9F-3B3C-42F8-B286-A1F8F20710CB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6ABD4-04E4-40D4-92E2-A483B7D8841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B904A-B065-4E7D-9837-AF60743A0DB7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5BCA0-BFF6-444B-83A4-7BADF7A4F3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AE8621-D308-4EFF-9897-D44D1253F552}" type="datetime1">
              <a:rPr lang="nl-NL" smtClean="0"/>
              <a:pPr>
                <a:defRPr/>
              </a:pPr>
              <a:t>24-10-2020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D9C1CA-36E2-4B5B-BBAA-4FC4AC6AF17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 advClick="0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5" Type="http://schemas.openxmlformats.org/officeDocument/2006/relationships/slide" Target="slide2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7.wav"/><Relationship Id="rId7" Type="http://schemas.openxmlformats.org/officeDocument/2006/relationships/image" Target="../media/image1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7.jpeg"/><Relationship Id="rId10" Type="http://schemas.openxmlformats.org/officeDocument/2006/relationships/image" Target="../media/image24.png"/><Relationship Id="rId4" Type="http://schemas.openxmlformats.org/officeDocument/2006/relationships/image" Target="../media/image16.jpe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7.wav"/><Relationship Id="rId7" Type="http://schemas.openxmlformats.org/officeDocument/2006/relationships/image" Target="../media/image1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25.png"/><Relationship Id="rId4" Type="http://schemas.openxmlformats.org/officeDocument/2006/relationships/image" Target="../media/image19.jpe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audio" Target="../media/audio6.wav"/><Relationship Id="rId7" Type="http://schemas.openxmlformats.org/officeDocument/2006/relationships/image" Target="../media/image16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5.jpeg"/><Relationship Id="rId10" Type="http://schemas.openxmlformats.org/officeDocument/2006/relationships/image" Target="../media/image26.png"/><Relationship Id="rId4" Type="http://schemas.openxmlformats.org/officeDocument/2006/relationships/image" Target="../media/image6.jpe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5.wav"/><Relationship Id="rId7" Type="http://schemas.openxmlformats.org/officeDocument/2006/relationships/image" Target="../media/image13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27.png"/><Relationship Id="rId4" Type="http://schemas.openxmlformats.org/officeDocument/2006/relationships/image" Target="../media/image16.jpe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6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5.png"/><Relationship Id="rId5" Type="http://schemas.openxmlformats.org/officeDocument/2006/relationships/image" Target="../media/image30.png"/><Relationship Id="rId10" Type="http://schemas.openxmlformats.org/officeDocument/2006/relationships/image" Target="../media/image34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5.wav"/><Relationship Id="rId7" Type="http://schemas.openxmlformats.org/officeDocument/2006/relationships/image" Target="../media/image16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21.png"/><Relationship Id="rId4" Type="http://schemas.openxmlformats.org/officeDocument/2006/relationships/image" Target="../media/image37.jpe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7.wav"/><Relationship Id="rId7" Type="http://schemas.openxmlformats.org/officeDocument/2006/relationships/image" Target="../media/image1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38.png"/><Relationship Id="rId4" Type="http://schemas.openxmlformats.org/officeDocument/2006/relationships/image" Target="../media/image19.jpeg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audio" Target="../media/audio6.wav"/><Relationship Id="rId7" Type="http://schemas.openxmlformats.org/officeDocument/2006/relationships/image" Target="../media/image16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5.jpeg"/><Relationship Id="rId10" Type="http://schemas.openxmlformats.org/officeDocument/2006/relationships/image" Target="../media/image39.png"/><Relationship Id="rId4" Type="http://schemas.openxmlformats.org/officeDocument/2006/relationships/image" Target="../media/image6.jpeg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audio" Target="../media/audio7.wav"/><Relationship Id="rId7" Type="http://schemas.openxmlformats.org/officeDocument/2006/relationships/image" Target="../media/image6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10" Type="http://schemas.openxmlformats.org/officeDocument/2006/relationships/image" Target="../media/image43.png"/><Relationship Id="rId4" Type="http://schemas.openxmlformats.org/officeDocument/2006/relationships/image" Target="../media/image37.jpeg"/><Relationship Id="rId9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6.wav"/><Relationship Id="rId7" Type="http://schemas.openxmlformats.org/officeDocument/2006/relationships/image" Target="../media/image7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4.jpeg"/><Relationship Id="rId10" Type="http://schemas.openxmlformats.org/officeDocument/2006/relationships/image" Target="../media/image44.png"/><Relationship Id="rId4" Type="http://schemas.openxmlformats.org/officeDocument/2006/relationships/image" Target="../media/image6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jpeg"/><Relationship Id="rId12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audio" Target="../media/audio4.wav"/><Relationship Id="rId15" Type="http://schemas.openxmlformats.org/officeDocument/2006/relationships/image" Target="../media/image12.png"/><Relationship Id="rId10" Type="http://schemas.openxmlformats.org/officeDocument/2006/relationships/image" Target="../media/image7.jpeg"/><Relationship Id="rId4" Type="http://schemas.openxmlformats.org/officeDocument/2006/relationships/audio" Target="../media/audio3.wav"/><Relationship Id="rId9" Type="http://schemas.openxmlformats.org/officeDocument/2006/relationships/image" Target="../media/image6.jpeg"/><Relationship Id="rId1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audio" Target="../media/audio5.wav"/><Relationship Id="rId7" Type="http://schemas.openxmlformats.org/officeDocument/2006/relationships/image" Target="../media/image16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45.jpeg"/><Relationship Id="rId10" Type="http://schemas.openxmlformats.org/officeDocument/2006/relationships/image" Target="../media/image46.png"/><Relationship Id="rId4" Type="http://schemas.openxmlformats.org/officeDocument/2006/relationships/image" Target="../media/image42.jpeg"/><Relationship Id="rId9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audio" Target="../media/audio6.wav"/><Relationship Id="rId7" Type="http://schemas.openxmlformats.org/officeDocument/2006/relationships/image" Target="../media/image7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5.jpeg"/><Relationship Id="rId10" Type="http://schemas.openxmlformats.org/officeDocument/2006/relationships/image" Target="../media/image47.png"/><Relationship Id="rId4" Type="http://schemas.openxmlformats.org/officeDocument/2006/relationships/image" Target="../media/image6.jpeg"/><Relationship Id="rId9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audio" Target="../media/audio6.wav"/><Relationship Id="rId7" Type="http://schemas.openxmlformats.org/officeDocument/2006/relationships/image" Target="../media/image4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jpeg"/><Relationship Id="rId5" Type="http://schemas.openxmlformats.org/officeDocument/2006/relationships/image" Target="../media/image48.jpeg"/><Relationship Id="rId10" Type="http://schemas.openxmlformats.org/officeDocument/2006/relationships/image" Target="../media/image50.png"/><Relationship Id="rId4" Type="http://schemas.openxmlformats.org/officeDocument/2006/relationships/image" Target="../media/image42.jpeg"/><Relationship Id="rId9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audio" Target="../media/audio7.wav"/><Relationship Id="rId7" Type="http://schemas.openxmlformats.org/officeDocument/2006/relationships/image" Target="../media/image52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jpeg"/><Relationship Id="rId5" Type="http://schemas.openxmlformats.org/officeDocument/2006/relationships/image" Target="../media/image51.jpeg"/><Relationship Id="rId10" Type="http://schemas.openxmlformats.org/officeDocument/2006/relationships/image" Target="../media/image53.png"/><Relationship Id="rId4" Type="http://schemas.openxmlformats.org/officeDocument/2006/relationships/image" Target="../media/image49.jpeg"/><Relationship Id="rId9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audio" Target="../media/audio6.wav"/><Relationship Id="rId7" Type="http://schemas.openxmlformats.org/officeDocument/2006/relationships/image" Target="../media/image6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10" Type="http://schemas.openxmlformats.org/officeDocument/2006/relationships/image" Target="../media/image20.png"/><Relationship Id="rId4" Type="http://schemas.openxmlformats.org/officeDocument/2006/relationships/image" Target="../media/image13.jpeg"/><Relationship Id="rId9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jpeg"/><Relationship Id="rId3" Type="http://schemas.openxmlformats.org/officeDocument/2006/relationships/audio" Target="../media/audio7.wav"/><Relationship Id="rId7" Type="http://schemas.openxmlformats.org/officeDocument/2006/relationships/image" Target="../media/image40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jpeg"/><Relationship Id="rId5" Type="http://schemas.openxmlformats.org/officeDocument/2006/relationships/image" Target="../media/image51.jpeg"/><Relationship Id="rId10" Type="http://schemas.openxmlformats.org/officeDocument/2006/relationships/image" Target="../media/image54.png"/><Relationship Id="rId4" Type="http://schemas.openxmlformats.org/officeDocument/2006/relationships/image" Target="../media/image52.jpeg"/><Relationship Id="rId9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audio" Target="../media/audio6.wav"/><Relationship Id="rId7" Type="http://schemas.openxmlformats.org/officeDocument/2006/relationships/image" Target="../media/image40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55.png"/><Relationship Id="rId4" Type="http://schemas.openxmlformats.org/officeDocument/2006/relationships/image" Target="../media/image37.jpeg"/><Relationship Id="rId9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6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5.png"/><Relationship Id="rId5" Type="http://schemas.openxmlformats.org/officeDocument/2006/relationships/image" Target="../media/image30.png"/><Relationship Id="rId10" Type="http://schemas.openxmlformats.org/officeDocument/2006/relationships/image" Target="../media/image34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6.wav"/><Relationship Id="rId7" Type="http://schemas.openxmlformats.org/officeDocument/2006/relationships/image" Target="../media/image4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5.jpeg"/><Relationship Id="rId10" Type="http://schemas.openxmlformats.org/officeDocument/2006/relationships/image" Target="../media/image14.png"/><Relationship Id="rId4" Type="http://schemas.openxmlformats.org/officeDocument/2006/relationships/image" Target="../media/image7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audio" Target="../media/audio3.wav"/><Relationship Id="rId7" Type="http://schemas.openxmlformats.org/officeDocument/2006/relationships/image" Target="../media/image13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4.jpeg"/><Relationship Id="rId10" Type="http://schemas.openxmlformats.org/officeDocument/2006/relationships/image" Target="../media/image17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7.wav"/><Relationship Id="rId7" Type="http://schemas.openxmlformats.org/officeDocument/2006/relationships/image" Target="../media/image3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3.jpeg"/><Relationship Id="rId10" Type="http://schemas.openxmlformats.org/officeDocument/2006/relationships/image" Target="../media/image18.png"/><Relationship Id="rId4" Type="http://schemas.openxmlformats.org/officeDocument/2006/relationships/image" Target="../media/image16.jpe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5.wav"/><Relationship Id="rId7" Type="http://schemas.openxmlformats.org/officeDocument/2006/relationships/image" Target="../media/image16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20.png"/><Relationship Id="rId4" Type="http://schemas.openxmlformats.org/officeDocument/2006/relationships/image" Target="../media/image19.jpe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7.wav"/><Relationship Id="rId7" Type="http://schemas.openxmlformats.org/officeDocument/2006/relationships/image" Target="../media/image7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10" Type="http://schemas.openxmlformats.org/officeDocument/2006/relationships/image" Target="../media/image21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7.wav"/><Relationship Id="rId7" Type="http://schemas.openxmlformats.org/officeDocument/2006/relationships/image" Target="../media/image4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6.jpeg"/><Relationship Id="rId10" Type="http://schemas.openxmlformats.org/officeDocument/2006/relationships/image" Target="../media/image22.png"/><Relationship Id="rId4" Type="http://schemas.openxmlformats.org/officeDocument/2006/relationships/image" Target="../media/image15.jpe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audio" Target="../media/audio6.wav"/><Relationship Id="rId7" Type="http://schemas.openxmlformats.org/officeDocument/2006/relationships/image" Target="../media/image6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10" Type="http://schemas.openxmlformats.org/officeDocument/2006/relationships/image" Target="../media/image23.png"/><Relationship Id="rId4" Type="http://schemas.openxmlformats.org/officeDocument/2006/relationships/image" Target="../media/image1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703513" y="1484313"/>
            <a:ext cx="3673475" cy="3960812"/>
          </a:xfrm>
          <a:prstGeom prst="rect">
            <a:avLst/>
          </a:prstGeom>
          <a:solidFill>
            <a:schemeClr val="bg1"/>
          </a:solidFill>
          <a:ln w="1270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315" name="Tekstvak 3"/>
          <p:cNvSpPr txBox="1">
            <a:spLocks noChangeArrowheads="1"/>
          </p:cNvSpPr>
          <p:nvPr/>
        </p:nvSpPr>
        <p:spPr bwMode="auto">
          <a:xfrm>
            <a:off x="395536" y="476672"/>
            <a:ext cx="84248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b="1" dirty="0">
                <a:latin typeface="Comic Sans MS" pitchFamily="66" charset="0"/>
                <a:cs typeface="Arial" charset="0"/>
              </a:rPr>
              <a:t>Digibordles </a:t>
            </a:r>
            <a:r>
              <a:rPr lang="nl-NL" sz="3600" b="1" dirty="0" smtClean="0">
                <a:latin typeface="Comic Sans MS" pitchFamily="66" charset="0"/>
                <a:cs typeface="Arial" charset="0"/>
              </a:rPr>
              <a:t>tellen huisdieren</a:t>
            </a:r>
          </a:p>
        </p:txBody>
      </p:sp>
      <p:pic>
        <p:nvPicPr>
          <p:cNvPr id="1026" name="Picture 2" descr="D:\milou\website\tekeningen - kleur\thema's\dieren\bosdieren\muis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76872"/>
            <a:ext cx="2806700" cy="2489200"/>
          </a:xfrm>
          <a:prstGeom prst="rect">
            <a:avLst/>
          </a:prstGeom>
          <a:noFill/>
        </p:spPr>
      </p:pic>
      <p:grpSp>
        <p:nvGrpSpPr>
          <p:cNvPr id="16" name="Groep 15"/>
          <p:cNvGrpSpPr/>
          <p:nvPr/>
        </p:nvGrpSpPr>
        <p:grpSpPr>
          <a:xfrm>
            <a:off x="581741" y="4149725"/>
            <a:ext cx="1215307" cy="1295400"/>
            <a:chOff x="581741" y="4149725"/>
            <a:chExt cx="1215307" cy="1295400"/>
          </a:xfrm>
        </p:grpSpPr>
        <p:grpSp>
          <p:nvGrpSpPr>
            <p:cNvPr id="13318" name="Groep 17"/>
            <p:cNvGrpSpPr>
              <a:grpSpLocks/>
            </p:cNvGrpSpPr>
            <p:nvPr/>
          </p:nvGrpSpPr>
          <p:grpSpPr bwMode="auto">
            <a:xfrm>
              <a:off x="581741" y="4149725"/>
              <a:ext cx="1215307" cy="1295400"/>
              <a:chOff x="581354" y="4149080"/>
              <a:chExt cx="1204475" cy="1284438"/>
            </a:xfrm>
          </p:grpSpPr>
          <p:sp>
            <p:nvSpPr>
              <p:cNvPr id="17" name="Rechthoek 16"/>
              <p:cNvSpPr/>
              <p:nvPr/>
            </p:nvSpPr>
            <p:spPr>
              <a:xfrm>
                <a:off x="594804" y="4149080"/>
                <a:ext cx="1191025" cy="1284438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/>
              </a:p>
            </p:txBody>
          </p:sp>
          <p:sp>
            <p:nvSpPr>
              <p:cNvPr id="13322" name="Tekstvak 15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581354" y="5026761"/>
                <a:ext cx="1193443" cy="366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dirty="0" smtClean="0">
                    <a:latin typeface="Comic Sans MS" pitchFamily="66" charset="0"/>
                    <a:hlinkClick r:id="" action="ppaction://hlinkshowjump?jump=nextslide"/>
                  </a:rPr>
                  <a:t>makkelijk</a:t>
                </a:r>
                <a:endParaRPr lang="nl-NL" dirty="0">
                  <a:latin typeface="Comic Sans MS" pitchFamily="66" charset="0"/>
                </a:endParaRPr>
              </a:p>
            </p:txBody>
          </p:sp>
        </p:grpSp>
        <p:pic>
          <p:nvPicPr>
            <p:cNvPr id="1027" name="Picture 3" descr="D:\milou\website\tekeningen - kleur\thema's\dieren\bosdieren\konijn.png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71600" y="4365104"/>
              <a:ext cx="455567" cy="623913"/>
            </a:xfrm>
            <a:prstGeom prst="rect">
              <a:avLst/>
            </a:prstGeom>
            <a:noFill/>
          </p:spPr>
        </p:pic>
      </p:grpSp>
      <p:grpSp>
        <p:nvGrpSpPr>
          <p:cNvPr id="22" name="Groep 21"/>
          <p:cNvGrpSpPr/>
          <p:nvPr/>
        </p:nvGrpSpPr>
        <p:grpSpPr>
          <a:xfrm>
            <a:off x="7380288" y="4160838"/>
            <a:ext cx="1201737" cy="1295400"/>
            <a:chOff x="7380288" y="4160838"/>
            <a:chExt cx="1201737" cy="1295400"/>
          </a:xfrm>
        </p:grpSpPr>
        <p:grpSp>
          <p:nvGrpSpPr>
            <p:cNvPr id="13317" name="Groep 20"/>
            <p:cNvGrpSpPr>
              <a:grpSpLocks/>
            </p:cNvGrpSpPr>
            <p:nvPr/>
          </p:nvGrpSpPr>
          <p:grpSpPr bwMode="auto">
            <a:xfrm>
              <a:off x="7380288" y="4160838"/>
              <a:ext cx="1201737" cy="1295400"/>
              <a:chOff x="7448342" y="4160786"/>
              <a:chExt cx="1191025" cy="1284438"/>
            </a:xfrm>
          </p:grpSpPr>
          <p:sp>
            <p:nvSpPr>
              <p:cNvPr id="19" name="Rechthoek 18">
                <a:hlinkClick r:id="rId5" action="ppaction://hlinksldjump"/>
              </p:cNvPr>
              <p:cNvSpPr/>
              <p:nvPr/>
            </p:nvSpPr>
            <p:spPr>
              <a:xfrm>
                <a:off x="7448342" y="4160786"/>
                <a:ext cx="1191025" cy="1284438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/>
              </a:p>
            </p:txBody>
          </p:sp>
          <p:sp>
            <p:nvSpPr>
              <p:cNvPr id="13324" name="Tekstvak 19">
                <a:hlinkClick r:id="rId6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7546825" y="5039115"/>
                <a:ext cx="1012328" cy="366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nl-NL" dirty="0" smtClean="0">
                    <a:latin typeface="Comic Sans MS" pitchFamily="66" charset="0"/>
                    <a:hlinkClick r:id="rId6" action="ppaction://hlinksldjump"/>
                  </a:rPr>
                  <a:t>moeilijk</a:t>
                </a:r>
                <a:endParaRPr lang="nl-NL" dirty="0">
                  <a:latin typeface="Comic Sans MS" pitchFamily="66" charset="0"/>
                </a:endParaRPr>
              </a:p>
            </p:txBody>
          </p:sp>
        </p:grpSp>
        <p:pic>
          <p:nvPicPr>
            <p:cNvPr id="18" name="Picture 3" descr="D:\milou\website\tekeningen - kleur\thema's\dieren\bosdieren\konijn.png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028384" y="4365104"/>
              <a:ext cx="455567" cy="623913"/>
            </a:xfrm>
            <a:prstGeom prst="rect">
              <a:avLst/>
            </a:prstGeom>
            <a:noFill/>
          </p:spPr>
        </p:pic>
        <p:pic>
          <p:nvPicPr>
            <p:cNvPr id="20" name="Picture 3" descr="D:\milou\website\tekeningen - kleur\thema's\dieren\bosdieren\konijn.png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24328" y="4365104"/>
              <a:ext cx="455567" cy="623913"/>
            </a:xfrm>
            <a:prstGeom prst="rect">
              <a:avLst/>
            </a:prstGeom>
            <a:noFill/>
          </p:spPr>
        </p:pic>
      </p:grpSp>
      <p:sp>
        <p:nvSpPr>
          <p:cNvPr id="21" name="Tijdelijke aanduiding voor voettekst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hoek 24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31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5083" y="5085346"/>
              <a:ext cx="770742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29" name="Picture 6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93206" y="5085347"/>
              <a:ext cx="709572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27" name="Picture 7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908420" y="5085467"/>
              <a:ext cx="506447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25" name="Picture 10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520495" y="5085347"/>
              <a:ext cx="702878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23" name="Picture 12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101505" y="5085467"/>
              <a:ext cx="744317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7380288" y="4088517"/>
            <a:ext cx="1106487" cy="100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6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7" name="Tijdelijke aanduiding voor voettekst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© www.juf-milou.nl</a:t>
            </a:r>
            <a:endParaRPr lang="nl-NL" dirty="0"/>
          </a:p>
        </p:txBody>
      </p:sp>
      <p:pic>
        <p:nvPicPr>
          <p:cNvPr id="10242" name="Picture 2" descr="D:\milou\website\tekeningen - kleur\thema's\dieren\huisdieren\cavi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55776" y="2852936"/>
            <a:ext cx="721367" cy="596826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huisdieren\cavi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1772816"/>
            <a:ext cx="721367" cy="59682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3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5743" y="5013383"/>
              <a:ext cx="540898" cy="1151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1" name="Picture 6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50265" y="5013383"/>
              <a:ext cx="796591" cy="1160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7" name="Picture 10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24156" y="5011329"/>
              <a:ext cx="758312" cy="1153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5" name="Picture 12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53891" y="5013383"/>
              <a:ext cx="744553" cy="1143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5508104" y="4869160"/>
            <a:ext cx="1368425" cy="1476375"/>
            <a:chOff x="3458" y="3067"/>
            <a:chExt cx="862" cy="930"/>
          </a:xfrm>
        </p:grpSpPr>
        <p:sp>
          <p:nvSpPr>
            <p:cNvPr id="20" name="Rechthoek 19"/>
            <p:cNvSpPr/>
            <p:nvPr/>
          </p:nvSpPr>
          <p:spPr>
            <a:xfrm>
              <a:off x="3458" y="3067"/>
              <a:ext cx="862" cy="930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3" name="Picture 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3639" y="3185"/>
              <a:ext cx="505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5652120" y="4087748"/>
            <a:ext cx="1106488" cy="100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36" name="Tijdelijke aanduiding voor voettekst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11267" name="Picture 3" descr="D:\milou\website\tekeningen - kleur\thema's\dieren\huisdieren\hon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1628800"/>
            <a:ext cx="808856" cy="769969"/>
          </a:xfrm>
          <a:prstGeom prst="rect">
            <a:avLst/>
          </a:prstGeom>
          <a:noFill/>
        </p:spPr>
      </p:pic>
      <p:pic>
        <p:nvPicPr>
          <p:cNvPr id="30" name="Picture 3" descr="D:\milou\website\tekeningen - kleur\thema's\dieren\huisdieren\hon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6" y="2204864"/>
            <a:ext cx="808856" cy="769969"/>
          </a:xfrm>
          <a:prstGeom prst="rect">
            <a:avLst/>
          </a:prstGeom>
          <a:noFill/>
        </p:spPr>
      </p:pic>
      <p:pic>
        <p:nvPicPr>
          <p:cNvPr id="37" name="Picture 3" descr="D:\milou\website\tekeningen - kleur\thema's\dieren\huisdieren\hon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2924944"/>
            <a:ext cx="808856" cy="769969"/>
          </a:xfrm>
          <a:prstGeom prst="rect">
            <a:avLst/>
          </a:prstGeom>
          <a:noFill/>
        </p:spPr>
      </p:pic>
      <p:pic>
        <p:nvPicPr>
          <p:cNvPr id="38" name="Picture 3" descr="D:\milou\website\tekeningen - kleur\thema's\dieren\huisdieren\hon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39752" y="1700808"/>
            <a:ext cx="808856" cy="76996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10"/>
          <p:cNvGrpSpPr>
            <a:grpSpLocks/>
          </p:cNvGrpSpPr>
          <p:nvPr/>
        </p:nvGrpSpPr>
        <p:grpSpPr bwMode="auto">
          <a:xfrm>
            <a:off x="5489575" y="4868862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5" name="Picture 5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602" y="5108376"/>
              <a:ext cx="709572" cy="103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3" name="Picture 8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524156" y="5085347"/>
              <a:ext cx="730139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1" name="Picture 11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96264" y="5085347"/>
              <a:ext cx="730988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49" name="Picture 1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39453" y="5103361"/>
              <a:ext cx="744318" cy="104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47" name="Picture 14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585534" y="5085347"/>
              <a:ext cx="506447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7426325" y="4088517"/>
            <a:ext cx="1106488" cy="100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6" name="Tijdelijke aanduiding voor voettekst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12290" name="Picture 2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2060848"/>
            <a:ext cx="720080" cy="763134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2924944"/>
            <a:ext cx="720080" cy="763134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3728" y="2996952"/>
            <a:ext cx="720080" cy="763134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5616" y="1484784"/>
            <a:ext cx="720080" cy="763134"/>
          </a:xfrm>
          <a:prstGeom prst="rect">
            <a:avLst/>
          </a:prstGeom>
          <a:noFill/>
        </p:spPr>
      </p:pic>
      <p:pic>
        <p:nvPicPr>
          <p:cNvPr id="39" name="Picture 2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3284984"/>
            <a:ext cx="720080" cy="763134"/>
          </a:xfrm>
          <a:prstGeom prst="rect">
            <a:avLst/>
          </a:prstGeom>
          <a:noFill/>
        </p:spPr>
      </p:pic>
      <p:pic>
        <p:nvPicPr>
          <p:cNvPr id="40" name="Picture 2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1556792"/>
            <a:ext cx="720080" cy="763134"/>
          </a:xfrm>
          <a:prstGeom prst="rect">
            <a:avLst/>
          </a:prstGeom>
          <a:noFill/>
        </p:spPr>
      </p:pic>
      <p:pic>
        <p:nvPicPr>
          <p:cNvPr id="41" name="Picture 2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2636912"/>
            <a:ext cx="720080" cy="763134"/>
          </a:xfrm>
          <a:prstGeom prst="rect">
            <a:avLst/>
          </a:prstGeom>
          <a:noFill/>
        </p:spPr>
      </p:pic>
      <p:pic>
        <p:nvPicPr>
          <p:cNvPr id="42" name="Picture 2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00192" y="1412776"/>
            <a:ext cx="720080" cy="76313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9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5083" y="5113302"/>
              <a:ext cx="730987" cy="1023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7" name="Picture 6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11898" y="5085467"/>
              <a:ext cx="744316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5" name="Picture 7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796602" y="5085347"/>
              <a:ext cx="730139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3" name="Picture 10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503063" y="5132763"/>
              <a:ext cx="741029" cy="984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1" name="Picture 12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139453" y="5100668"/>
              <a:ext cx="709572" cy="104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684213" y="4089239"/>
            <a:ext cx="1104900" cy="1005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6" name="Tijdelijke aanduiding voor voettekst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13314" name="Picture 2" descr="D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2763" y="3212976"/>
            <a:ext cx="663103" cy="643062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2636912"/>
            <a:ext cx="663103" cy="643062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1628800"/>
            <a:ext cx="663103" cy="64306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755576" y="2132856"/>
            <a:ext cx="76676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0000" dirty="0">
                <a:solidFill>
                  <a:srgbClr val="92D050"/>
                </a:solidFill>
                <a:latin typeface="Calibri" pitchFamily="34" charset="0"/>
              </a:rPr>
              <a:t>Goed gedaan!</a:t>
            </a:r>
          </a:p>
        </p:txBody>
      </p:sp>
      <p:sp>
        <p:nvSpPr>
          <p:cNvPr id="6" name="Actieknop: Introductiepagina 5">
            <a:hlinkClick r:id="" action="ppaction://hlinkshowjump?jump=firstslide" highlightClick="1"/>
          </p:cNvPr>
          <p:cNvSpPr/>
          <p:nvPr/>
        </p:nvSpPr>
        <p:spPr>
          <a:xfrm>
            <a:off x="8027988" y="6165850"/>
            <a:ext cx="865187" cy="692150"/>
          </a:xfrm>
          <a:prstGeom prst="actionButtonHom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14338" name="Picture 2" descr="D:\milou\website\tekeningen - kleur\thema's\dieren\huisdieren\muis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077072"/>
            <a:ext cx="1224136" cy="1085659"/>
          </a:xfrm>
          <a:prstGeom prst="rect">
            <a:avLst/>
          </a:prstGeom>
          <a:noFill/>
        </p:spPr>
      </p:pic>
      <p:pic>
        <p:nvPicPr>
          <p:cNvPr id="14339" name="Picture 3" descr="D:\milou\website\tekeningen - kleur\thema's\dieren\huisdieren\hon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196752"/>
            <a:ext cx="961603" cy="906636"/>
          </a:xfrm>
          <a:prstGeom prst="rect">
            <a:avLst/>
          </a:prstGeom>
          <a:noFill/>
        </p:spPr>
      </p:pic>
      <p:pic>
        <p:nvPicPr>
          <p:cNvPr id="14340" name="Picture 4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4725144"/>
            <a:ext cx="903037" cy="1236737"/>
          </a:xfrm>
          <a:prstGeom prst="rect">
            <a:avLst/>
          </a:prstGeom>
          <a:noFill/>
        </p:spPr>
      </p:pic>
      <p:pic>
        <p:nvPicPr>
          <p:cNvPr id="14341" name="Picture 5" descr="D:\milou\website\tekeningen - kleur\thema's\dieren\huisdieren\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3717032"/>
            <a:ext cx="1116927" cy="1063228"/>
          </a:xfrm>
          <a:prstGeom prst="rect">
            <a:avLst/>
          </a:prstGeom>
          <a:noFill/>
        </p:spPr>
      </p:pic>
      <p:pic>
        <p:nvPicPr>
          <p:cNvPr id="14342" name="Picture 6" descr="D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4941168"/>
            <a:ext cx="925838" cy="897856"/>
          </a:xfrm>
          <a:prstGeom prst="rect">
            <a:avLst/>
          </a:prstGeom>
          <a:noFill/>
        </p:spPr>
      </p:pic>
      <p:pic>
        <p:nvPicPr>
          <p:cNvPr id="14343" name="Picture 7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848" y="260648"/>
            <a:ext cx="952698" cy="932676"/>
          </a:xfrm>
          <a:prstGeom prst="rect">
            <a:avLst/>
          </a:prstGeom>
          <a:noFill/>
        </p:spPr>
      </p:pic>
      <p:pic>
        <p:nvPicPr>
          <p:cNvPr id="14345" name="Picture 9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1124744"/>
            <a:ext cx="1048537" cy="885255"/>
          </a:xfrm>
          <a:prstGeom prst="rect">
            <a:avLst/>
          </a:prstGeom>
          <a:noFill/>
        </p:spPr>
      </p:pic>
      <p:pic>
        <p:nvPicPr>
          <p:cNvPr id="14346" name="Picture 10" descr="D:\milou\website\tekeningen - kleur\thema's\dieren\huisdieren\ham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1340768"/>
            <a:ext cx="847776" cy="927423"/>
          </a:xfrm>
          <a:prstGeom prst="rect">
            <a:avLst/>
          </a:prstGeom>
          <a:noFill/>
        </p:spPr>
      </p:pic>
      <p:pic>
        <p:nvPicPr>
          <p:cNvPr id="14347" name="Picture 11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68144" y="332656"/>
            <a:ext cx="993437" cy="1052835"/>
          </a:xfrm>
          <a:prstGeom prst="rect">
            <a:avLst/>
          </a:prstGeom>
          <a:noFill/>
        </p:spPr>
      </p:pic>
      <p:pic>
        <p:nvPicPr>
          <p:cNvPr id="14348" name="Picture 12" descr="D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40352" y="3645024"/>
            <a:ext cx="698447" cy="101627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9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8852" y="5157310"/>
              <a:ext cx="1186301" cy="935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7" name="Picture 6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29270" y="5085467"/>
              <a:ext cx="709572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5" name="Picture 7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724608" y="5085347"/>
              <a:ext cx="812410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3" name="Picture 10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503063" y="5105548"/>
              <a:ext cx="741029" cy="1038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1" name="Picture 12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129171" y="5085347"/>
              <a:ext cx="730220" cy="1079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684213" y="4089239"/>
            <a:ext cx="1104900" cy="1005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6" name="Tijdelijke aanduiding voor voettekst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1026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1538" y="1285860"/>
            <a:ext cx="760527" cy="744544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71670" y="2214554"/>
            <a:ext cx="760527" cy="74454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57224" y="2786058"/>
            <a:ext cx="760527" cy="744544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43108" y="3429000"/>
            <a:ext cx="760527" cy="744544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714612" y="1214422"/>
            <a:ext cx="760527" cy="744544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28992" y="2214554"/>
            <a:ext cx="760527" cy="74454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86182" y="3357562"/>
            <a:ext cx="760527" cy="744544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72000" y="1357298"/>
            <a:ext cx="760527" cy="744544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72132" y="2285992"/>
            <a:ext cx="760527" cy="744544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929322" y="3429000"/>
            <a:ext cx="760527" cy="744544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429520" y="2786058"/>
            <a:ext cx="760527" cy="744544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858016" y="1500174"/>
            <a:ext cx="760527" cy="7445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3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5743" y="5013383"/>
              <a:ext cx="540898" cy="1151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1" name="Picture 6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50265" y="5013383"/>
              <a:ext cx="796591" cy="1160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7" name="Picture 10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24156" y="5011329"/>
              <a:ext cx="758312" cy="1153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5" name="Picture 12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53891" y="5013383"/>
              <a:ext cx="744553" cy="1143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5508104" y="4869160"/>
            <a:ext cx="1368425" cy="1476375"/>
            <a:chOff x="3458" y="3067"/>
            <a:chExt cx="862" cy="930"/>
          </a:xfrm>
        </p:grpSpPr>
        <p:sp>
          <p:nvSpPr>
            <p:cNvPr id="20" name="Rechthoek 19"/>
            <p:cNvSpPr/>
            <p:nvPr/>
          </p:nvSpPr>
          <p:spPr>
            <a:xfrm>
              <a:off x="3458" y="3067"/>
              <a:ext cx="862" cy="930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3" name="Picture 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3639" y="3185"/>
              <a:ext cx="505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5652120" y="4087748"/>
            <a:ext cx="1106488" cy="100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36" name="Tijdelijke aanduiding voor voettekst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2050" name="Picture 2" descr="E:\milou\website\tekeningen - kleur\thema's\dieren\huisdieren\muis4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9058" y="1428736"/>
            <a:ext cx="838200" cy="900112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muis4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86578" y="2285992"/>
            <a:ext cx="838200" cy="900112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huisdieren\muis4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2928934"/>
            <a:ext cx="838200" cy="900112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huisdieren\muis4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57356" y="1928802"/>
            <a:ext cx="838200" cy="90011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10"/>
          <p:cNvGrpSpPr>
            <a:grpSpLocks/>
          </p:cNvGrpSpPr>
          <p:nvPr/>
        </p:nvGrpSpPr>
        <p:grpSpPr bwMode="auto">
          <a:xfrm>
            <a:off x="5489575" y="4868862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5" name="Picture 5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602" y="5108376"/>
              <a:ext cx="709572" cy="103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3" name="Picture 8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524156" y="5085347"/>
              <a:ext cx="730139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1" name="Picture 11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96264" y="5085347"/>
              <a:ext cx="730988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49" name="Picture 1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39453" y="5103361"/>
              <a:ext cx="744318" cy="104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47" name="Picture 14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585534" y="5085347"/>
              <a:ext cx="506447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7426325" y="4088517"/>
            <a:ext cx="1106488" cy="100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6" name="Tijdelijke aanduiding voor voettekst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3074" name="Picture 2" descr="E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28662" y="1428736"/>
            <a:ext cx="798844" cy="774700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57356" y="2357430"/>
            <a:ext cx="798844" cy="77470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71736" y="3500438"/>
            <a:ext cx="798844" cy="77470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28992" y="1428736"/>
            <a:ext cx="798844" cy="774700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4810" y="2500306"/>
            <a:ext cx="798844" cy="774700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6" y="3357562"/>
            <a:ext cx="798844" cy="774700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72264" y="2357430"/>
            <a:ext cx="798844" cy="774700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80" y="1357298"/>
            <a:ext cx="798844" cy="7747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hthoek 82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60" name="Groep 59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61" name="Rechthoek 60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62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0929" y="5157310"/>
              <a:ext cx="1095044" cy="863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3" name="Groep 62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64" name="Rechthoek 63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2286147" y="5143638"/>
              <a:ext cx="1048873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6" name="Groep 65"/>
          <p:cNvGrpSpPr>
            <a:grpSpLocks/>
          </p:cNvGrpSpPr>
          <p:nvPr/>
        </p:nvGrpSpPr>
        <p:grpSpPr bwMode="auto">
          <a:xfrm>
            <a:off x="5489584" y="4868863"/>
            <a:ext cx="1368427" cy="1476375"/>
            <a:chOff x="5490102" y="4869160"/>
            <a:chExt cx="1368152" cy="1475458"/>
          </a:xfrm>
        </p:grpSpPr>
        <p:sp>
          <p:nvSpPr>
            <p:cNvPr id="67" name="Rechthoek 66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68" name="Picture 7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580612" y="5157310"/>
              <a:ext cx="1193355" cy="935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9" name="Groep 68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70" name="Rechthoek 69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71" name="Picture 10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524156" y="5161091"/>
              <a:ext cx="635279" cy="925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2" name="Groep 71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73" name="Rechthoek 72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74" name="Picture 12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3923473" y="5157310"/>
              <a:ext cx="1089997" cy="871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5" name="Afbeelding 74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2267744" y="4088517"/>
            <a:ext cx="1106487" cy="100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Actieknop: Verder of Volgende 76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1" name="Tijdelijke aanduiding voor voettekst 2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82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pic>
        <p:nvPicPr>
          <p:cNvPr id="5122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3429000"/>
            <a:ext cx="813274" cy="668340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1714488"/>
            <a:ext cx="813274" cy="668340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5984" y="2428868"/>
            <a:ext cx="813274" cy="668340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14612" y="1142984"/>
            <a:ext cx="813274" cy="66834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71736" y="3429000"/>
            <a:ext cx="813274" cy="66834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7620" y="2357430"/>
            <a:ext cx="813274" cy="66834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1285860"/>
            <a:ext cx="813274" cy="66834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3500438"/>
            <a:ext cx="813274" cy="668340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43570" y="2214554"/>
            <a:ext cx="813274" cy="668340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16" y="3143248"/>
            <a:ext cx="813274" cy="668340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16" y="1285860"/>
            <a:ext cx="813274" cy="66834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10"/>
          <p:cNvGrpSpPr>
            <a:grpSpLocks/>
          </p:cNvGrpSpPr>
          <p:nvPr/>
        </p:nvGrpSpPr>
        <p:grpSpPr bwMode="auto">
          <a:xfrm>
            <a:off x="5489575" y="4868862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5" name="Picture 5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602" y="5108376"/>
              <a:ext cx="709572" cy="103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3" name="Picture 8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7524156" y="5095626"/>
              <a:ext cx="730139" cy="1058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1" name="Picture 11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13816" y="5072245"/>
              <a:ext cx="864492" cy="114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49" name="Picture 13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4168591" y="5103361"/>
              <a:ext cx="686043" cy="104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47" name="Picture 14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2488250" y="5072245"/>
              <a:ext cx="724441" cy="1070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7426325" y="4088517"/>
            <a:ext cx="1106488" cy="100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6" name="Tijdelijke aanduiding voor voettekst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10242" name="Picture 2" descr="E:\milou\website\tekeningen - kleur\thema's\dieren\huisdieren\schild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57290" y="3286124"/>
            <a:ext cx="867912" cy="727073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schild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00298" y="1357298"/>
            <a:ext cx="867912" cy="727073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schild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00496" y="2214554"/>
            <a:ext cx="867912" cy="727073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schild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3500438"/>
            <a:ext cx="867912" cy="727073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schild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768" y="2714620"/>
            <a:ext cx="867912" cy="727073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schildpa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29322" y="1142984"/>
            <a:ext cx="867912" cy="72707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9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9" name="Picture 4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5083" y="5085467"/>
              <a:ext cx="730987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7" name="Picture 6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2411898" y="5085467"/>
              <a:ext cx="744316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ep 11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5" name="Picture 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5796602" y="5085347"/>
              <a:ext cx="730139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3" name="Picture 10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7503063" y="5085347"/>
              <a:ext cx="741029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1" name="Picture 12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4139453" y="5085467"/>
              <a:ext cx="709572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684213" y="4089239"/>
            <a:ext cx="1104900" cy="1005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6" name="Tijdelijke aanduiding voor voettekst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6146" name="Picture 2" descr="D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79712" y="2276872"/>
            <a:ext cx="871013" cy="715789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84168" y="2852936"/>
            <a:ext cx="871013" cy="715789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915816" y="1340768"/>
            <a:ext cx="871013" cy="715789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51920" y="3140968"/>
            <a:ext cx="871013" cy="715789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huisdieren\vi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60032" y="1484784"/>
            <a:ext cx="871013" cy="715789"/>
          </a:xfrm>
          <a:prstGeom prst="rect">
            <a:avLst/>
          </a:prstGeom>
          <a:noFill/>
        </p:spPr>
      </p:pic>
      <p:pic>
        <p:nvPicPr>
          <p:cNvPr id="28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33" name="ELPHRG01.wav">
            <a:hlinkClick r:id="" action="ppaction://media"/>
          </p:cNvPr>
          <p:cNvPicPr>
            <a:picLocks noRot="1" noChangeAspect="1"/>
          </p:cNvPicPr>
          <p:nvPr>
            <a:wavAudioFile r:embed="rId2" name="ELPHRG01.wav"/>
          </p:nvPr>
        </p:nvPicPr>
        <p:blipFill>
          <a:blip r:embed="rId1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34" name="ELPHRG01.wav">
            <a:hlinkClick r:id="" action="ppaction://media"/>
          </p:cNvPr>
          <p:cNvPicPr>
            <a:picLocks noRot="1" noChangeAspect="1"/>
          </p:cNvPicPr>
          <p:nvPr>
            <a:wavAudioFile r:embed="rId2" name="ELPHRG01.wav"/>
          </p:nvPr>
        </p:nvPicPr>
        <p:blipFill>
          <a:blip r:embed="rId1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745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audio>
              <p:cMediaNode>
                <p:cTn id="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" dur="3992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3992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audio>
              <p:cMediaNode>
                <p:cTn id="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9" name="Picture 4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61410" y="5143638"/>
              <a:ext cx="1161986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7" name="Picture 6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2209580" y="5143638"/>
              <a:ext cx="1193799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5" name="Picture 7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5564971" y="5143638"/>
              <a:ext cx="1175543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3" name="Picture 10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503063" y="5105548"/>
              <a:ext cx="741029" cy="1038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1" name="Picture 12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3924417" y="5143638"/>
              <a:ext cx="1184060" cy="928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642910" y="4143380"/>
            <a:ext cx="1104900" cy="1005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6" name="Tijdelijke aanduiding voor voettekst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7170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3071810"/>
            <a:ext cx="664437" cy="966787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2500306"/>
            <a:ext cx="664437" cy="966787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8728" y="3214686"/>
            <a:ext cx="664437" cy="966787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43042" y="1285860"/>
            <a:ext cx="664437" cy="966787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71736" y="2357430"/>
            <a:ext cx="664437" cy="966787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28926" y="3500438"/>
            <a:ext cx="664437" cy="966787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43240" y="1071546"/>
            <a:ext cx="664437" cy="966787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00496" y="2071678"/>
            <a:ext cx="664437" cy="966787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80" y="1142984"/>
            <a:ext cx="664437" cy="966787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43570" y="3500438"/>
            <a:ext cx="664437" cy="966787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57884" y="2214554"/>
            <a:ext cx="664437" cy="966787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29520" y="2857496"/>
            <a:ext cx="664437" cy="966787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5206" y="1285860"/>
            <a:ext cx="664437" cy="966787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40" name="Tekstvak 2"/>
          <p:cNvSpPr txBox="1">
            <a:spLocks noChangeArrowheads="1"/>
          </p:cNvSpPr>
          <p:nvPr/>
        </p:nvSpPr>
        <p:spPr bwMode="auto">
          <a:xfrm>
            <a:off x="3557397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3" name="Groep 10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9" name="Picture 5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832292" y="5085347"/>
              <a:ext cx="741028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7" name="Picture 8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468380" y="5085347"/>
              <a:ext cx="719105" cy="1063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5" name="Picture 11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69809" y="5072246"/>
              <a:ext cx="764725" cy="1070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3" name="Picture 13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4114108" y="5085347"/>
              <a:ext cx="709651" cy="1079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1" name="Picture 14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495607" y="5085347"/>
              <a:ext cx="676016" cy="103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923928" y="4090767"/>
            <a:ext cx="1104014" cy="100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ijdelijke aanduiding voor voettekst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6146" name="Picture 2" descr="E:\milou\website\tekeningen - kleur\thema's\dieren\huisdieren\konijn4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43768" y="1428736"/>
            <a:ext cx="674687" cy="1168400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konijn4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929322" y="2500306"/>
            <a:ext cx="674687" cy="1168400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huisdieren\konijn4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57620" y="3071810"/>
            <a:ext cx="674687" cy="116840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huisdieren\konijn4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57224" y="3143248"/>
            <a:ext cx="674687" cy="116840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huisdieren\konijn4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1538" y="1357298"/>
            <a:ext cx="674687" cy="116840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konijn4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428860" y="2214554"/>
            <a:ext cx="674687" cy="116840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konijn4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29124" y="1285860"/>
            <a:ext cx="674687" cy="11684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40" name="Tekstvak 2"/>
          <p:cNvSpPr txBox="1">
            <a:spLocks noChangeArrowheads="1"/>
          </p:cNvSpPr>
          <p:nvPr/>
        </p:nvSpPr>
        <p:spPr bwMode="auto">
          <a:xfrm>
            <a:off x="3557397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3" name="Groep 10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9" name="Picture 5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554860" y="5143638"/>
              <a:ext cx="1249916" cy="999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7" name="Picture 8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7215095" y="5143638"/>
              <a:ext cx="1240905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5" name="Picture 11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570355" y="5143638"/>
              <a:ext cx="1183113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3" name="Picture 13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3894383" y="5143638"/>
              <a:ext cx="1193797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1" name="Picture 14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2237363" y="5143638"/>
              <a:ext cx="1184060" cy="928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923928" y="4090767"/>
            <a:ext cx="1104014" cy="100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ijdelijke aanduiding voor voettekst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8194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00232" y="1071546"/>
            <a:ext cx="633399" cy="733079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4348" y="1500174"/>
            <a:ext cx="633399" cy="733079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71604" y="2643182"/>
            <a:ext cx="633399" cy="733079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488" y="2285992"/>
            <a:ext cx="633399" cy="733079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57422" y="3643314"/>
            <a:ext cx="633399" cy="733079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3500438"/>
            <a:ext cx="633399" cy="733079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28992" y="1214422"/>
            <a:ext cx="633399" cy="733079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9058" y="3286124"/>
            <a:ext cx="633399" cy="733079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3438" y="2285992"/>
            <a:ext cx="633399" cy="733079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3504" y="1142984"/>
            <a:ext cx="633399" cy="733079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29322" y="3071810"/>
            <a:ext cx="633399" cy="733079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00958" y="3357562"/>
            <a:ext cx="633399" cy="733079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57950" y="1928802"/>
            <a:ext cx="633399" cy="733079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dieren\huisdieren\konijn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86644" y="1071546"/>
            <a:ext cx="633399" cy="73307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hthoek 82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59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61" name="Rechthoek 60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62" name="Picture 4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10929" y="5159575"/>
              <a:ext cx="1095044" cy="859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ep 62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64" name="Rechthoek 63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2277731" y="5143638"/>
              <a:ext cx="1158506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65"/>
          <p:cNvGrpSpPr>
            <a:grpSpLocks/>
          </p:cNvGrpSpPr>
          <p:nvPr/>
        </p:nvGrpSpPr>
        <p:grpSpPr bwMode="auto">
          <a:xfrm>
            <a:off x="5489584" y="4868863"/>
            <a:ext cx="1368427" cy="1476375"/>
            <a:chOff x="5490102" y="4869160"/>
            <a:chExt cx="1368152" cy="1475458"/>
          </a:xfrm>
        </p:grpSpPr>
        <p:sp>
          <p:nvSpPr>
            <p:cNvPr id="67" name="Rechthoek 66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68" name="Picture 7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5580612" y="5178734"/>
              <a:ext cx="1193355" cy="892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ep 68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70" name="Rechthoek 69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71" name="Picture 10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7282569" y="5143638"/>
              <a:ext cx="1158507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71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73" name="Rechthoek 72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74" name="Picture 12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3923473" y="5157310"/>
              <a:ext cx="1089997" cy="871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5" name="Afbeelding 74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2267744" y="4088517"/>
            <a:ext cx="1106487" cy="100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Actieknop: Verder of Volgende 76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1" name="Tijdelijke aanduiding voor voettekst 2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82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pic>
        <p:nvPicPr>
          <p:cNvPr id="12290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7" y="1071546"/>
            <a:ext cx="571504" cy="501353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85918" y="1857364"/>
            <a:ext cx="571504" cy="50135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00100" y="2714620"/>
            <a:ext cx="571504" cy="501353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8728" y="3786190"/>
            <a:ext cx="571504" cy="501353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00298" y="2928934"/>
            <a:ext cx="571504" cy="501353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14612" y="1357298"/>
            <a:ext cx="571504" cy="501353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2357430"/>
            <a:ext cx="571504" cy="501353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9058" y="3714752"/>
            <a:ext cx="571504" cy="501353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6314" y="3000372"/>
            <a:ext cx="571504" cy="501353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9124" y="1142984"/>
            <a:ext cx="571504" cy="501353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1928802"/>
            <a:ext cx="571504" cy="501353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72198" y="3714752"/>
            <a:ext cx="571504" cy="501353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15074" y="2357430"/>
            <a:ext cx="571504" cy="501353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86512" y="1357298"/>
            <a:ext cx="571504" cy="501353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00958" y="1214422"/>
            <a:ext cx="571504" cy="501353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86644" y="2571744"/>
            <a:ext cx="571504" cy="501353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huisdieren\slan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43834" y="3714752"/>
            <a:ext cx="571504" cy="50135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40" name="Tekstvak 2"/>
          <p:cNvSpPr txBox="1">
            <a:spLocks noChangeArrowheads="1"/>
          </p:cNvSpPr>
          <p:nvPr/>
        </p:nvSpPr>
        <p:spPr bwMode="auto">
          <a:xfrm>
            <a:off x="3557397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3" name="Groep 10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9" name="Picture 5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601" y="5085347"/>
              <a:ext cx="812410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7" name="Picture 8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468380" y="5085347"/>
              <a:ext cx="719105" cy="1063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5" name="Picture 11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87878" y="5115397"/>
              <a:ext cx="703771" cy="1019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3" name="Picture 1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098380" y="5085347"/>
              <a:ext cx="741110" cy="1079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1" name="Picture 14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495607" y="5085347"/>
              <a:ext cx="676016" cy="103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923928" y="4090767"/>
            <a:ext cx="1104014" cy="100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ijdelijke aanduiding voor voettekst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4098" name="Picture 2" descr="E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28662" y="2357430"/>
            <a:ext cx="928679" cy="578632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928794" y="1357298"/>
            <a:ext cx="928679" cy="578632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85918" y="3357562"/>
            <a:ext cx="928679" cy="578632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928926" y="2214554"/>
            <a:ext cx="928679" cy="578632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286248" y="1428736"/>
            <a:ext cx="928679" cy="578632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929058" y="3571876"/>
            <a:ext cx="928679" cy="578632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72330" y="3286124"/>
            <a:ext cx="928679" cy="578632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43504" y="2500306"/>
            <a:ext cx="928679" cy="578632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72264" y="1500174"/>
            <a:ext cx="928679" cy="57863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3" name="Picture 4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63013" y="5143638"/>
              <a:ext cx="1159851" cy="928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1" name="Picture 6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2251600" y="5143638"/>
              <a:ext cx="1158508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7" name="Picture 10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215096" y="5143638"/>
              <a:ext cx="1240903" cy="928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5" name="Picture 12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3976131" y="5143638"/>
              <a:ext cx="1048872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5508104" y="4869160"/>
            <a:ext cx="1368425" cy="1476375"/>
            <a:chOff x="3458" y="3067"/>
            <a:chExt cx="862" cy="930"/>
          </a:xfrm>
        </p:grpSpPr>
        <p:sp>
          <p:nvSpPr>
            <p:cNvPr id="20" name="Rechthoek 19"/>
            <p:cNvSpPr/>
            <p:nvPr/>
          </p:nvSpPr>
          <p:spPr>
            <a:xfrm>
              <a:off x="3458" y="3067"/>
              <a:ext cx="862" cy="930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3" name="Picture 7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3504" y="3240"/>
              <a:ext cx="745" cy="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5652120" y="4087748"/>
            <a:ext cx="1106488" cy="100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36" name="Tijdelijke aanduiding voor voettekst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9218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786" y="1071546"/>
            <a:ext cx="714380" cy="641225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28926" y="3643314"/>
            <a:ext cx="714380" cy="641225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71670" y="2786058"/>
            <a:ext cx="714380" cy="641225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28662" y="2285992"/>
            <a:ext cx="714380" cy="641225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00100" y="3786190"/>
            <a:ext cx="714380" cy="641225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14546" y="1285860"/>
            <a:ext cx="714380" cy="641225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2000240"/>
            <a:ext cx="714380" cy="641225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71934" y="1214422"/>
            <a:ext cx="714380" cy="641225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9058" y="3071810"/>
            <a:ext cx="714380" cy="641225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14942" y="2285992"/>
            <a:ext cx="714380" cy="641225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72132" y="1214422"/>
            <a:ext cx="714380" cy="641225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56" y="3500438"/>
            <a:ext cx="714380" cy="641225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72264" y="2357430"/>
            <a:ext cx="714380" cy="641225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72396" y="3357562"/>
            <a:ext cx="714380" cy="641225"/>
          </a:xfrm>
          <a:prstGeom prst="rect">
            <a:avLst/>
          </a:prstGeom>
          <a:noFill/>
        </p:spPr>
      </p:pic>
      <p:pic>
        <p:nvPicPr>
          <p:cNvPr id="39" name="Picture 2" descr="E:\milou\website\tekeningen - kleur\thema's\dieren\huisdieren\poe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15206" y="1214422"/>
            <a:ext cx="714380" cy="6412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40" name="Tekstvak 2"/>
          <p:cNvSpPr txBox="1">
            <a:spLocks noChangeArrowheads="1"/>
          </p:cNvSpPr>
          <p:nvPr/>
        </p:nvSpPr>
        <p:spPr bwMode="auto">
          <a:xfrm>
            <a:off x="3557397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3" name="Groep 10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9" name="Picture 5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611303" y="5143638"/>
              <a:ext cx="1175543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7" name="Picture 8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468380" y="5085347"/>
              <a:ext cx="719105" cy="1063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5" name="Picture 11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89433" y="5115397"/>
              <a:ext cx="700660" cy="1019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3" name="Picture 13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3964132" y="5143638"/>
              <a:ext cx="1048873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1" name="Picture 14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2249157" y="5143638"/>
              <a:ext cx="1160637" cy="92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923928" y="4090767"/>
            <a:ext cx="1104014" cy="100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ijdelijke aanduiding voor voettekst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11266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86644" y="1071546"/>
            <a:ext cx="893754" cy="893754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0694" y="1571612"/>
            <a:ext cx="893754" cy="893754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86644" y="2571744"/>
            <a:ext cx="893754" cy="893754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43636" y="3357562"/>
            <a:ext cx="893754" cy="893754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57752" y="2714620"/>
            <a:ext cx="893754" cy="893754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7620" y="1142984"/>
            <a:ext cx="893754" cy="893754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116" y="2285992"/>
            <a:ext cx="893754" cy="893754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14612" y="3429000"/>
            <a:ext cx="893754" cy="89375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28794" y="1785926"/>
            <a:ext cx="893754" cy="893754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28662" y="3286124"/>
            <a:ext cx="893754" cy="893754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huisdieren\papegaai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7224" y="1142984"/>
            <a:ext cx="893754" cy="89375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>
            <a:spLocks noChangeArrowheads="1"/>
          </p:cNvSpPr>
          <p:nvPr/>
        </p:nvSpPr>
        <p:spPr bwMode="auto">
          <a:xfrm>
            <a:off x="755576" y="2132856"/>
            <a:ext cx="76676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0000" dirty="0">
                <a:solidFill>
                  <a:srgbClr val="92D050"/>
                </a:solidFill>
                <a:latin typeface="Calibri" pitchFamily="34" charset="0"/>
              </a:rPr>
              <a:t>Goed gedaan!</a:t>
            </a:r>
          </a:p>
        </p:txBody>
      </p:sp>
      <p:sp>
        <p:nvSpPr>
          <p:cNvPr id="6" name="Actieknop: Introductiepagina 5">
            <a:hlinkClick r:id="" action="ppaction://hlinkshowjump?jump=firstslide" highlightClick="1"/>
          </p:cNvPr>
          <p:cNvSpPr/>
          <p:nvPr/>
        </p:nvSpPr>
        <p:spPr>
          <a:xfrm>
            <a:off x="8027988" y="6165850"/>
            <a:ext cx="865187" cy="692150"/>
          </a:xfrm>
          <a:prstGeom prst="actionButtonHom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14338" name="Picture 2" descr="D:\milou\website\tekeningen - kleur\thema's\dieren\huisdieren\muis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077072"/>
            <a:ext cx="1224136" cy="1085659"/>
          </a:xfrm>
          <a:prstGeom prst="rect">
            <a:avLst/>
          </a:prstGeom>
          <a:noFill/>
        </p:spPr>
      </p:pic>
      <p:pic>
        <p:nvPicPr>
          <p:cNvPr id="14339" name="Picture 3" descr="D:\milou\website\tekeningen - kleur\thema's\dieren\huisdieren\hon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196752"/>
            <a:ext cx="961603" cy="906636"/>
          </a:xfrm>
          <a:prstGeom prst="rect">
            <a:avLst/>
          </a:prstGeom>
          <a:noFill/>
        </p:spPr>
      </p:pic>
      <p:pic>
        <p:nvPicPr>
          <p:cNvPr id="14340" name="Picture 4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4725144"/>
            <a:ext cx="903037" cy="1236737"/>
          </a:xfrm>
          <a:prstGeom prst="rect">
            <a:avLst/>
          </a:prstGeom>
          <a:noFill/>
        </p:spPr>
      </p:pic>
      <p:pic>
        <p:nvPicPr>
          <p:cNvPr id="14341" name="Picture 5" descr="D:\milou\website\tekeningen - kleur\thema's\dieren\huisdieren\hond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3717032"/>
            <a:ext cx="1116927" cy="1063228"/>
          </a:xfrm>
          <a:prstGeom prst="rect">
            <a:avLst/>
          </a:prstGeom>
          <a:noFill/>
        </p:spPr>
      </p:pic>
      <p:pic>
        <p:nvPicPr>
          <p:cNvPr id="14342" name="Picture 6" descr="D:\milou\website\tekeningen - kleur\thema's\dieren\huisdieren\slang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4941168"/>
            <a:ext cx="925838" cy="897856"/>
          </a:xfrm>
          <a:prstGeom prst="rect">
            <a:avLst/>
          </a:prstGeom>
          <a:noFill/>
        </p:spPr>
      </p:pic>
      <p:pic>
        <p:nvPicPr>
          <p:cNvPr id="14343" name="Picture 7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848" y="260648"/>
            <a:ext cx="952698" cy="932676"/>
          </a:xfrm>
          <a:prstGeom prst="rect">
            <a:avLst/>
          </a:prstGeom>
          <a:noFill/>
        </p:spPr>
      </p:pic>
      <p:pic>
        <p:nvPicPr>
          <p:cNvPr id="14345" name="Picture 9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1124744"/>
            <a:ext cx="1048537" cy="885255"/>
          </a:xfrm>
          <a:prstGeom prst="rect">
            <a:avLst/>
          </a:prstGeom>
          <a:noFill/>
        </p:spPr>
      </p:pic>
      <p:pic>
        <p:nvPicPr>
          <p:cNvPr id="14346" name="Picture 10" descr="D:\milou\website\tekeningen - kleur\thema's\dieren\huisdieren\ham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1340768"/>
            <a:ext cx="847776" cy="927423"/>
          </a:xfrm>
          <a:prstGeom prst="rect">
            <a:avLst/>
          </a:prstGeom>
          <a:noFill/>
        </p:spPr>
      </p:pic>
      <p:pic>
        <p:nvPicPr>
          <p:cNvPr id="14347" name="Picture 11" descr="D:\milou\website\tekeningen - kleur\thema's\dieren\huisdieren\kameleon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68144" y="332656"/>
            <a:ext cx="993437" cy="1052835"/>
          </a:xfrm>
          <a:prstGeom prst="rect">
            <a:avLst/>
          </a:prstGeom>
          <a:noFill/>
        </p:spPr>
      </p:pic>
      <p:pic>
        <p:nvPicPr>
          <p:cNvPr id="14348" name="Picture 12" descr="D:\milou\website\tekeningen - kleur\thema's\dieren\huisdieren\papegaai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40352" y="3645024"/>
            <a:ext cx="698447" cy="101627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11" name="Groep 10"/>
          <p:cNvGrpSpPr>
            <a:grpSpLocks/>
          </p:cNvGrpSpPr>
          <p:nvPr/>
        </p:nvGrpSpPr>
        <p:grpSpPr bwMode="auto">
          <a:xfrm>
            <a:off x="5489575" y="4868862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5" name="Picture 5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602" y="5085468"/>
              <a:ext cx="709572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3" name="Picture 8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524156" y="5085347"/>
              <a:ext cx="730139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51" name="Picture 11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5083" y="5085347"/>
              <a:ext cx="813350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49" name="Picture 1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39453" y="5085467"/>
              <a:ext cx="744318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8447" name="Picture 14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473689" y="5085347"/>
              <a:ext cx="730139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7426325" y="4088517"/>
            <a:ext cx="1106488" cy="100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6" name="Tijdelijke aanduiding voor voettekst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5122" name="Picture 2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31640" y="3140968"/>
            <a:ext cx="576064" cy="788937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7704" y="1916832"/>
            <a:ext cx="576064" cy="788937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2996952"/>
            <a:ext cx="576064" cy="788937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1268760"/>
            <a:ext cx="576064" cy="788937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1916832"/>
            <a:ext cx="576064" cy="788937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3284984"/>
            <a:ext cx="576064" cy="788937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2492896"/>
            <a:ext cx="576064" cy="788937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huisdieren\konij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1340768"/>
            <a:ext cx="576064" cy="788937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40" name="Tekstvak 2"/>
          <p:cNvSpPr txBox="1">
            <a:spLocks noChangeArrowheads="1"/>
          </p:cNvSpPr>
          <p:nvPr/>
        </p:nvSpPr>
        <p:spPr bwMode="auto">
          <a:xfrm>
            <a:off x="3557397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11" name="Groep 10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9" name="Picture 5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602" y="5085347"/>
              <a:ext cx="730385" cy="1079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7" name="Picture 8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461399" y="5085347"/>
              <a:ext cx="733068" cy="1063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5" name="Picture 11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87878" y="5085347"/>
              <a:ext cx="703771" cy="1079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3" name="Picture 1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062686" y="5085347"/>
              <a:ext cx="812499" cy="1079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1" name="Picture 14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463404" y="5085347"/>
              <a:ext cx="740424" cy="103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923928" y="4090767"/>
            <a:ext cx="1104014" cy="100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1844824"/>
            <a:ext cx="886782" cy="836092"/>
          </a:xfrm>
          <a:prstGeom prst="rect">
            <a:avLst/>
          </a:prstGeom>
          <a:noFill/>
        </p:spPr>
      </p:pic>
      <p:pic>
        <p:nvPicPr>
          <p:cNvPr id="28" name="Picture 3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60232" y="2852936"/>
            <a:ext cx="886782" cy="836092"/>
          </a:xfrm>
          <a:prstGeom prst="rect">
            <a:avLst/>
          </a:prstGeom>
          <a:noFill/>
        </p:spPr>
      </p:pic>
      <p:pic>
        <p:nvPicPr>
          <p:cNvPr id="29" name="Picture 3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2780928"/>
            <a:ext cx="886782" cy="836092"/>
          </a:xfrm>
          <a:prstGeom prst="rect">
            <a:avLst/>
          </a:prstGeom>
          <a:noFill/>
        </p:spPr>
      </p:pic>
      <p:pic>
        <p:nvPicPr>
          <p:cNvPr id="30" name="Picture 3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7704" y="1340768"/>
            <a:ext cx="886782" cy="836092"/>
          </a:xfrm>
          <a:prstGeom prst="rect">
            <a:avLst/>
          </a:prstGeom>
          <a:noFill/>
        </p:spPr>
      </p:pic>
      <p:sp>
        <p:nvSpPr>
          <p:cNvPr id="32" name="Tijdelijke aanduiding voor voettekst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9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3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5084" y="5013383"/>
              <a:ext cx="822214" cy="1151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1" name="Picture 6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11899" y="5013383"/>
              <a:ext cx="873324" cy="1160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7" name="Picture 10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524156" y="5011329"/>
              <a:ext cx="758312" cy="1153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5" name="Picture 12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39452" y="5013383"/>
              <a:ext cx="773431" cy="1143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15386" name="Group 26"/>
          <p:cNvGrpSpPr>
            <a:grpSpLocks/>
          </p:cNvGrpSpPr>
          <p:nvPr/>
        </p:nvGrpSpPr>
        <p:grpSpPr bwMode="auto">
          <a:xfrm>
            <a:off x="5508104" y="4869160"/>
            <a:ext cx="1368425" cy="1476375"/>
            <a:chOff x="3458" y="3067"/>
            <a:chExt cx="862" cy="930"/>
          </a:xfrm>
        </p:grpSpPr>
        <p:sp>
          <p:nvSpPr>
            <p:cNvPr id="20" name="Rechthoek 19"/>
            <p:cNvSpPr/>
            <p:nvPr/>
          </p:nvSpPr>
          <p:spPr>
            <a:xfrm>
              <a:off x="3458" y="3067"/>
              <a:ext cx="862" cy="930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3" name="Picture 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3639" y="3158"/>
              <a:ext cx="505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5652120" y="4087748"/>
            <a:ext cx="1106488" cy="100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pic>
        <p:nvPicPr>
          <p:cNvPr id="3074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1556792"/>
            <a:ext cx="782917" cy="823144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1412776"/>
            <a:ext cx="782917" cy="823144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2996952"/>
            <a:ext cx="782917" cy="823144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2160" y="2708920"/>
            <a:ext cx="782917" cy="823144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1916832"/>
            <a:ext cx="782917" cy="823144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87624" y="2708920"/>
            <a:ext cx="782917" cy="823144"/>
          </a:xfrm>
          <a:prstGeom prst="rect">
            <a:avLst/>
          </a:prstGeom>
          <a:noFill/>
        </p:spPr>
      </p:pic>
      <p:sp>
        <p:nvSpPr>
          <p:cNvPr id="36" name="Tijdelijke aanduiding voor voettekst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hoek 26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9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67059" y="5085467"/>
              <a:ext cx="507035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7" name="Picture 6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29270" y="5085467"/>
              <a:ext cx="709572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5" name="Picture 7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724608" y="5085347"/>
              <a:ext cx="812410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3" name="Picture 10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503063" y="5105548"/>
              <a:ext cx="741029" cy="1038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9471" name="Picture 12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129171" y="5085347"/>
              <a:ext cx="730220" cy="1079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684213" y="4089239"/>
            <a:ext cx="1104900" cy="1005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6" name="Tijdelijke aanduiding voor voettekst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8194" name="Picture 2" descr="D:\milou\website\tekeningen - kleur\thema's\dieren\huisdieren\legu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276872"/>
            <a:ext cx="1027189" cy="64001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2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3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6288" y="5013383"/>
              <a:ext cx="779807" cy="1151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81" name="Picture 6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48498" y="5013383"/>
              <a:ext cx="800126" cy="1160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7" name="Picture 10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452163" y="5035811"/>
              <a:ext cx="758312" cy="1104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5375" name="Picture 12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50345" y="5013383"/>
              <a:ext cx="751644" cy="1143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5508104" y="4869160"/>
            <a:ext cx="1368425" cy="1476375"/>
            <a:chOff x="3458" y="3067"/>
            <a:chExt cx="862" cy="930"/>
          </a:xfrm>
        </p:grpSpPr>
        <p:sp>
          <p:nvSpPr>
            <p:cNvPr id="20" name="Rechthoek 19"/>
            <p:cNvSpPr/>
            <p:nvPr/>
          </p:nvSpPr>
          <p:spPr>
            <a:xfrm>
              <a:off x="3458" y="3067"/>
              <a:ext cx="862" cy="930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3" name="Picture 7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3646" y="3158"/>
              <a:ext cx="491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5652120" y="4087748"/>
            <a:ext cx="1106487" cy="100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36" name="Tijdelijke aanduiding voor voettekst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7170" name="Picture 2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31640" y="2852936"/>
            <a:ext cx="613920" cy="60101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75656" y="1700808"/>
            <a:ext cx="613920" cy="601018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3501008"/>
            <a:ext cx="613920" cy="601018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3140968"/>
            <a:ext cx="613920" cy="601018"/>
          </a:xfrm>
          <a:prstGeom prst="rect">
            <a:avLst/>
          </a:prstGeom>
          <a:noFill/>
        </p:spPr>
      </p:pic>
      <p:pic>
        <p:nvPicPr>
          <p:cNvPr id="39" name="Picture 2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2132856"/>
            <a:ext cx="613920" cy="601018"/>
          </a:xfrm>
          <a:prstGeom prst="rect">
            <a:avLst/>
          </a:prstGeom>
          <a:noFill/>
        </p:spPr>
      </p:pic>
      <p:pic>
        <p:nvPicPr>
          <p:cNvPr id="40" name="Picture 2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1340768"/>
            <a:ext cx="613920" cy="601018"/>
          </a:xfrm>
          <a:prstGeom prst="rect">
            <a:avLst/>
          </a:prstGeom>
          <a:noFill/>
        </p:spPr>
      </p:pic>
      <p:pic>
        <p:nvPicPr>
          <p:cNvPr id="41" name="Picture 2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2204864"/>
            <a:ext cx="613920" cy="601018"/>
          </a:xfrm>
          <a:prstGeom prst="rect">
            <a:avLst/>
          </a:prstGeom>
          <a:noFill/>
        </p:spPr>
      </p:pic>
      <p:pic>
        <p:nvPicPr>
          <p:cNvPr id="42" name="Picture 2" descr="D:\milou\website\tekeningen - kleur\thema's\dieren\huisdieren\parkie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1268760"/>
            <a:ext cx="613920" cy="60101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hoek 24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9" name="Groep 8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31" name="Picture 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161" y="5085346"/>
              <a:ext cx="703693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ep 9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29" name="Picture 6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41788" y="5085347"/>
              <a:ext cx="769845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ep 11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27" name="Picture 7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796602" y="5085467"/>
              <a:ext cx="730083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ep 12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25" name="Picture 10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499775" y="5085347"/>
              <a:ext cx="744317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ep 10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7423" name="Picture 12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067460" y="5085467"/>
              <a:ext cx="812408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Afbeelding 1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7380288" y="4088517"/>
            <a:ext cx="1106487" cy="100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6" name="Tekstvak 2"/>
          <p:cNvSpPr txBox="1">
            <a:spLocks noChangeArrowheads="1"/>
          </p:cNvSpPr>
          <p:nvPr/>
        </p:nvSpPr>
        <p:spPr bwMode="auto">
          <a:xfrm>
            <a:off x="3557399" y="220578"/>
            <a:ext cx="19784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27" name="Tijdelijke aanduiding voor voettekst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© www.juf-milou.nl</a:t>
            </a:r>
            <a:endParaRPr lang="nl-NL" dirty="0"/>
          </a:p>
        </p:txBody>
      </p:sp>
      <p:pic>
        <p:nvPicPr>
          <p:cNvPr id="4098" name="Picture 2" descr="D:\milou\website\tekeningen - kleur\thema's\dieren\huisdieren\ham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3429000"/>
            <a:ext cx="586725" cy="64184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huisdieren\ham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67744" y="3284984"/>
            <a:ext cx="586725" cy="64184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huisdieren\ham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27784" y="1556792"/>
            <a:ext cx="586725" cy="641846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huisdieren\ham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2708920"/>
            <a:ext cx="586725" cy="641846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huisdieren\ham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2204864"/>
            <a:ext cx="586725" cy="641846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huisdieren\hamst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340768"/>
            <a:ext cx="586725" cy="64184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8313" y="876300"/>
            <a:ext cx="8064127" cy="3689350"/>
          </a:xfrm>
          <a:prstGeom prst="rect">
            <a:avLst/>
          </a:prstGeom>
          <a:solidFill>
            <a:schemeClr val="bg1"/>
          </a:solidFill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40" name="Tekstvak 2"/>
          <p:cNvSpPr txBox="1">
            <a:spLocks noChangeArrowheads="1"/>
          </p:cNvSpPr>
          <p:nvPr/>
        </p:nvSpPr>
        <p:spPr bwMode="auto">
          <a:xfrm>
            <a:off x="3557397" y="220578"/>
            <a:ext cx="1978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000" b="1" dirty="0" smtClean="0">
                <a:cs typeface="Arial" charset="0"/>
              </a:rPr>
              <a:t>Hoeveel tel je?</a:t>
            </a:r>
            <a:endParaRPr lang="nl-NL" sz="2000" b="1" dirty="0">
              <a:cs typeface="Arial" charset="0"/>
            </a:endParaRPr>
          </a:p>
        </p:txBody>
      </p:sp>
      <p:sp>
        <p:nvSpPr>
          <p:cNvPr id="5" name="Actieknop: Verder of Volgende 4">
            <a:hlinkClick r:id="" action="ppaction://hlinkshowjump?jump=nextslide" highlightClick="1"/>
          </p:cNvPr>
          <p:cNvSpPr/>
          <p:nvPr/>
        </p:nvSpPr>
        <p:spPr>
          <a:xfrm>
            <a:off x="8604250" y="6453188"/>
            <a:ext cx="504825" cy="360362"/>
          </a:xfrm>
          <a:prstGeom prst="actionButtonForwardNex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grpSp>
        <p:nvGrpSpPr>
          <p:cNvPr id="3" name="Groep 10"/>
          <p:cNvGrpSpPr>
            <a:grpSpLocks/>
          </p:cNvGrpSpPr>
          <p:nvPr/>
        </p:nvGrpSpPr>
        <p:grpSpPr bwMode="auto">
          <a:xfrm>
            <a:off x="5489575" y="4868863"/>
            <a:ext cx="1368425" cy="1476375"/>
            <a:chOff x="5490102" y="4869160"/>
            <a:chExt cx="1368152" cy="1475458"/>
          </a:xfrm>
        </p:grpSpPr>
        <p:sp>
          <p:nvSpPr>
            <p:cNvPr id="20" name="Rechthoek 19"/>
            <p:cNvSpPr/>
            <p:nvPr/>
          </p:nvSpPr>
          <p:spPr>
            <a:xfrm>
              <a:off x="5490102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9" name="Picture 5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601" y="5085347"/>
              <a:ext cx="812410" cy="107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ep 11"/>
          <p:cNvGrpSpPr>
            <a:grpSpLocks/>
          </p:cNvGrpSpPr>
          <p:nvPr/>
        </p:nvGrpSpPr>
        <p:grpSpPr bwMode="auto">
          <a:xfrm>
            <a:off x="7164388" y="4868863"/>
            <a:ext cx="1368425" cy="1476375"/>
            <a:chOff x="7164288" y="4869160"/>
            <a:chExt cx="1368152" cy="1475458"/>
          </a:xfrm>
        </p:grpSpPr>
        <p:sp>
          <p:nvSpPr>
            <p:cNvPr id="21" name="Rechthoek 20"/>
            <p:cNvSpPr/>
            <p:nvPr/>
          </p:nvSpPr>
          <p:spPr>
            <a:xfrm>
              <a:off x="7164288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7" name="Picture 8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468380" y="5085347"/>
              <a:ext cx="719105" cy="1063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ep 7"/>
          <p:cNvGrpSpPr>
            <a:grpSpLocks/>
          </p:cNvGrpSpPr>
          <p:nvPr/>
        </p:nvGrpSpPr>
        <p:grpSpPr bwMode="auto">
          <a:xfrm>
            <a:off x="468313" y="4868863"/>
            <a:ext cx="1366837" cy="1476375"/>
            <a:chOff x="467544" y="4869160"/>
            <a:chExt cx="1368152" cy="1475458"/>
          </a:xfrm>
        </p:grpSpPr>
        <p:sp>
          <p:nvSpPr>
            <p:cNvPr id="17" name="Rechthoek 16"/>
            <p:cNvSpPr/>
            <p:nvPr/>
          </p:nvSpPr>
          <p:spPr>
            <a:xfrm>
              <a:off x="467544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5" name="Picture 11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87878" y="5115397"/>
              <a:ext cx="703771" cy="1019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ep 9"/>
          <p:cNvGrpSpPr>
            <a:grpSpLocks/>
          </p:cNvGrpSpPr>
          <p:nvPr/>
        </p:nvGrpSpPr>
        <p:grpSpPr bwMode="auto">
          <a:xfrm>
            <a:off x="3816350" y="4868863"/>
            <a:ext cx="1368425" cy="1476375"/>
            <a:chOff x="3815916" y="4869160"/>
            <a:chExt cx="1368152" cy="1475458"/>
          </a:xfrm>
        </p:grpSpPr>
        <p:sp>
          <p:nvSpPr>
            <p:cNvPr id="19" name="Rechthoek 18"/>
            <p:cNvSpPr/>
            <p:nvPr/>
          </p:nvSpPr>
          <p:spPr>
            <a:xfrm>
              <a:off x="3815916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3" name="Picture 13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098380" y="5085347"/>
              <a:ext cx="741110" cy="1079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ep 8"/>
          <p:cNvGrpSpPr>
            <a:grpSpLocks/>
          </p:cNvGrpSpPr>
          <p:nvPr/>
        </p:nvGrpSpPr>
        <p:grpSpPr bwMode="auto">
          <a:xfrm>
            <a:off x="2141538" y="4868863"/>
            <a:ext cx="1368425" cy="1476375"/>
            <a:chOff x="2141730" y="4869160"/>
            <a:chExt cx="1368152" cy="1475458"/>
          </a:xfrm>
        </p:grpSpPr>
        <p:sp>
          <p:nvSpPr>
            <p:cNvPr id="18" name="Rechthoek 17"/>
            <p:cNvSpPr/>
            <p:nvPr/>
          </p:nvSpPr>
          <p:spPr>
            <a:xfrm>
              <a:off x="2141730" y="4869160"/>
              <a:ext cx="1368152" cy="1475458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pic>
          <p:nvPicPr>
            <p:cNvPr id="14351" name="Picture 14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495607" y="5085347"/>
              <a:ext cx="676016" cy="103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923928" y="4090767"/>
            <a:ext cx="1104014" cy="100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ijdelijke aanduiding voor voettekst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© www.juf-milou.nl</a:t>
            </a:r>
            <a:endParaRPr lang="nl-NL"/>
          </a:p>
        </p:txBody>
      </p:sp>
      <p:pic>
        <p:nvPicPr>
          <p:cNvPr id="9218" name="Picture 2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2564904"/>
            <a:ext cx="767606" cy="648072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196752"/>
            <a:ext cx="767606" cy="648072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1412776"/>
            <a:ext cx="767606" cy="648072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2348880"/>
            <a:ext cx="767606" cy="648072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59632" y="3356992"/>
            <a:ext cx="767606" cy="648072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1484784"/>
            <a:ext cx="767606" cy="648072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1916832"/>
            <a:ext cx="767606" cy="648072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8184" y="3429000"/>
            <a:ext cx="767606" cy="648072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dieren\huisdieren\schildpad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3068960"/>
            <a:ext cx="767606" cy="64807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ids Cheering-SoundBible.com-6818138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Aangepas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3369</TotalTime>
  <Words>161</Words>
  <Application>Microsoft Office PowerPoint</Application>
  <PresentationFormat>Diavoorstelling (4:3)</PresentationFormat>
  <Paragraphs>56</Paragraphs>
  <Slides>27</Slides>
  <Notes>0</Notes>
  <HiddenSlides>0</HiddenSlides>
  <MMClips>3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Kantoorthema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Company>QLiCT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extern</dc:creator>
  <cp:lastModifiedBy>Milou</cp:lastModifiedBy>
  <cp:revision>71</cp:revision>
  <dcterms:created xsi:type="dcterms:W3CDTF">2012-12-23T20:23:15Z</dcterms:created>
  <dcterms:modified xsi:type="dcterms:W3CDTF">2020-10-24T12:10:31Z</dcterms:modified>
</cp:coreProperties>
</file>