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7" r:id="rId4"/>
    <p:sldId id="26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6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VBWucWX1OvFXagFKXeJPuQ" hashData="8xHDpIldhQS3PYJY/Tb3vNzrNC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24-10-2020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1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1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70.png"/><Relationship Id="rId5" Type="http://schemas.openxmlformats.org/officeDocument/2006/relationships/image" Target="../media/image6.pn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1.png"/><Relationship Id="rId10" Type="http://schemas.openxmlformats.org/officeDocument/2006/relationships/image" Target="../media/image74.png"/><Relationship Id="rId4" Type="http://schemas.openxmlformats.org/officeDocument/2006/relationships/image" Target="../media/image13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78.png"/><Relationship Id="rId5" Type="http://schemas.openxmlformats.org/officeDocument/2006/relationships/image" Target="../media/image1.png"/><Relationship Id="rId10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1.png"/><Relationship Id="rId10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619672" y="1340768"/>
            <a:ext cx="6048672" cy="2160240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reeksen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255577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399593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/>
          <p:cNvSpPr/>
          <p:nvPr/>
        </p:nvSpPr>
        <p:spPr>
          <a:xfrm>
            <a:off x="543609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vraagtek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571612"/>
            <a:ext cx="1000112" cy="1466831"/>
          </a:xfrm>
          <a:prstGeom prst="rect">
            <a:avLst/>
          </a:prstGeom>
        </p:spPr>
      </p:pic>
      <p:pic>
        <p:nvPicPr>
          <p:cNvPr id="1027" name="Picture 3" descr="E:\milou\website\tekeningen - kleur\thema's\dieren\huisdieren\konijn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8802"/>
            <a:ext cx="945852" cy="1020760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dieren\huisdieren\muis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00240"/>
            <a:ext cx="952500" cy="927100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dieren\huisdieren\hond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000240"/>
            <a:ext cx="884384" cy="925517"/>
          </a:xfrm>
          <a:prstGeom prst="rect">
            <a:avLst/>
          </a:prstGeom>
          <a:noFill/>
        </p:spPr>
      </p:pic>
      <p:pic>
        <p:nvPicPr>
          <p:cNvPr id="22" name="Picture 5" descr="E:\milou\website\tekeningen - kleur\thema's\dieren\huisdieren\hond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000240"/>
            <a:ext cx="884384" cy="925517"/>
          </a:xfrm>
          <a:prstGeom prst="rect">
            <a:avLst/>
          </a:prstGeom>
          <a:noFill/>
        </p:spPr>
      </p:pic>
      <p:pic>
        <p:nvPicPr>
          <p:cNvPr id="23" name="Picture 5" descr="E:\milou\website\tekeningen - kleur\thema's\dieren\huisdieren\hond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6244" y="4143380"/>
            <a:ext cx="884384" cy="925517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huisdieren\muis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1834"/>
            <a:ext cx="952500" cy="927100"/>
          </a:xfrm>
          <a:prstGeom prst="rect">
            <a:avLst/>
          </a:prstGeom>
          <a:noFill/>
        </p:spPr>
      </p:pic>
      <p:pic>
        <p:nvPicPr>
          <p:cNvPr id="25" name="Picture 4" descr="E:\milou\website\tekeningen - kleur\thema's\dieren\huisdieren\muis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326" y="4143380"/>
            <a:ext cx="952500" cy="927100"/>
          </a:xfrm>
          <a:prstGeom prst="rect">
            <a:avLst/>
          </a:prstGeom>
          <a:noFill/>
        </p:spPr>
      </p:pic>
      <p:pic>
        <p:nvPicPr>
          <p:cNvPr id="26" name="Picture 3" descr="E:\milou\website\tekeningen - kleur\thema's\dieren\huisdieren\konijn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122752"/>
            <a:ext cx="945852" cy="1020760"/>
          </a:xfrm>
          <a:prstGeom prst="rect">
            <a:avLst/>
          </a:prstGeom>
          <a:noFill/>
        </p:spPr>
      </p:pic>
      <p:sp>
        <p:nvSpPr>
          <p:cNvPr id="27" name="PIJL-RECHTS 26">
            <a:hlinkClick r:id="" action="ppaction://hlinkshowjump?jump=nextslide"/>
          </p:cNvPr>
          <p:cNvSpPr/>
          <p:nvPr/>
        </p:nvSpPr>
        <p:spPr>
          <a:xfrm>
            <a:off x="7215206" y="5214950"/>
            <a:ext cx="1821290" cy="152641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start</a:t>
            </a:r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4451739"/>
              <a:ext cx="1281113" cy="107336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866965" y="4307185"/>
              <a:ext cx="1107948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308171" y="4415928"/>
              <a:ext cx="1072141" cy="105048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0242" name="Picture 2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69" y="1857364"/>
            <a:ext cx="1017419" cy="996037"/>
          </a:xfrm>
          <a:prstGeom prst="rect">
            <a:avLst/>
          </a:prstGeom>
          <a:noFill/>
        </p:spPr>
      </p:pic>
      <p:pic>
        <p:nvPicPr>
          <p:cNvPr id="10244" name="Picture 4" descr="E:\milou\website\tekeningen - kleur\thema's\dieren\huisdieren\schildpa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1928802"/>
            <a:ext cx="1000132" cy="837838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1857364"/>
            <a:ext cx="1017419" cy="996037"/>
          </a:xfrm>
          <a:prstGeom prst="rect">
            <a:avLst/>
          </a:prstGeom>
          <a:noFill/>
        </p:spPr>
      </p:pic>
      <p:pic>
        <p:nvPicPr>
          <p:cNvPr id="21" name="Picture 4" descr="E:\milou\website\tekeningen - kleur\thema's\dieren\huisdieren\schildpa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1928802"/>
            <a:ext cx="1000132" cy="837838"/>
          </a:xfrm>
          <a:prstGeom prst="rect">
            <a:avLst/>
          </a:prstGeom>
          <a:noFill/>
        </p:spPr>
      </p:pic>
      <p:pic>
        <p:nvPicPr>
          <p:cNvPr id="24" name="Picture 2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1857364"/>
            <a:ext cx="1017419" cy="9960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84242"/>
              <a:ext cx="1281113" cy="1208358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428736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779912" y="4370653"/>
              <a:ext cx="1282055" cy="1155118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6215075" y="4286256"/>
              <a:ext cx="1251796" cy="1316703"/>
            </a:xfrm>
            <a:prstGeom prst="rect">
              <a:avLst/>
            </a:prstGeom>
            <a:noFill/>
          </p:spPr>
        </p:pic>
      </p:grpSp>
      <p:pic>
        <p:nvPicPr>
          <p:cNvPr id="11266" name="Picture 2" descr="E:\milou\website\tekeningen - kleur\thema's\dieren\huisdieren\hamster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1857364"/>
            <a:ext cx="1060791" cy="955168"/>
          </a:xfrm>
          <a:prstGeom prst="rect">
            <a:avLst/>
          </a:prstGeom>
          <a:noFill/>
        </p:spPr>
      </p:pic>
      <p:pic>
        <p:nvPicPr>
          <p:cNvPr id="11267" name="Picture 3" descr="E:\milou\website\tekeningen - kleur\thema's\dieren\huisdieren\hon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1785926"/>
            <a:ext cx="1143008" cy="1077672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huisdieren\hamster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857364"/>
            <a:ext cx="1060791" cy="955168"/>
          </a:xfrm>
          <a:prstGeom prst="rect">
            <a:avLst/>
          </a:prstGeom>
          <a:noFill/>
        </p:spPr>
      </p:pic>
      <p:pic>
        <p:nvPicPr>
          <p:cNvPr id="21" name="Picture 2" descr="E:\milou\website\tekeningen - kleur\thema's\dieren\huisdieren\hamster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1785926"/>
            <a:ext cx="1060791" cy="955168"/>
          </a:xfrm>
          <a:prstGeom prst="rect">
            <a:avLst/>
          </a:prstGeom>
          <a:noFill/>
        </p:spPr>
      </p:pic>
      <p:pic>
        <p:nvPicPr>
          <p:cNvPr id="24" name="Picture 3" descr="E:\milou\website\tekeningen - kleur\thema's\dieren\huisdieren\hon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1714488"/>
            <a:ext cx="1143008" cy="10776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85852" y="4241386"/>
              <a:ext cx="1428760" cy="1407435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01797" y="4214818"/>
              <a:ext cx="1455829" cy="157163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150537" y="4214818"/>
              <a:ext cx="1432773" cy="150019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2290" name="Picture 2" descr="E:\milou\website\tekeningen - kleur\thema's\dieren\huisdieren\konijn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1753678"/>
            <a:ext cx="956620" cy="1032380"/>
          </a:xfrm>
          <a:prstGeom prst="rect">
            <a:avLst/>
          </a:prstGeom>
          <a:noFill/>
        </p:spPr>
      </p:pic>
      <p:pic>
        <p:nvPicPr>
          <p:cNvPr id="12291" name="Picture 3" descr="E:\milou\website\tekeningen - kleur\thema's\dieren\huisdieren\hond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1857364"/>
            <a:ext cx="923828" cy="966797"/>
          </a:xfrm>
          <a:prstGeom prst="rect">
            <a:avLst/>
          </a:prstGeom>
          <a:noFill/>
        </p:spPr>
      </p:pic>
      <p:pic>
        <p:nvPicPr>
          <p:cNvPr id="12292" name="Picture 4" descr="E:\milou\website\tekeningen - kleur\thema's\dieren\huisdieren\kat 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1928802"/>
            <a:ext cx="870778" cy="857256"/>
          </a:xfrm>
          <a:prstGeom prst="rect">
            <a:avLst/>
          </a:prstGeom>
          <a:noFill/>
        </p:spPr>
      </p:pic>
      <p:pic>
        <p:nvPicPr>
          <p:cNvPr id="20" name="Picture 4" descr="E:\milou\website\tekeningen - kleur\thema's\dieren\huisdieren\kat 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1928802"/>
            <a:ext cx="870778" cy="857256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hond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1857364"/>
            <a:ext cx="923828" cy="966797"/>
          </a:xfrm>
          <a:prstGeom prst="rect">
            <a:avLst/>
          </a:prstGeom>
          <a:noFill/>
        </p:spPr>
      </p:pic>
      <p:pic>
        <p:nvPicPr>
          <p:cNvPr id="24" name="Picture 2" descr="E:\milou\website\tekeningen - kleur\thema's\dieren\huisdieren\konijn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785926"/>
            <a:ext cx="956620" cy="1032380"/>
          </a:xfrm>
          <a:prstGeom prst="rect">
            <a:avLst/>
          </a:prstGeom>
          <a:noFill/>
        </p:spPr>
      </p:pic>
      <p:pic>
        <p:nvPicPr>
          <p:cNvPr id="25" name="Picture 4" descr="E:\milou\website\tekeningen - kleur\thema's\dieren\huisdieren\kat 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1928802"/>
            <a:ext cx="870778" cy="857256"/>
          </a:xfrm>
          <a:prstGeom prst="rect">
            <a:avLst/>
          </a:prstGeom>
          <a:noFill/>
        </p:spPr>
      </p:pic>
      <p:pic>
        <p:nvPicPr>
          <p:cNvPr id="26" name="Picture 3" descr="E:\milou\website\tekeningen - kleur\thema's\dieren\huisdieren\hond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857364"/>
            <a:ext cx="923828" cy="9667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39632" y="4293096"/>
              <a:ext cx="1009144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79912" y="4326610"/>
              <a:ext cx="1282055" cy="124320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349186" y="4221088"/>
              <a:ext cx="990110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3314" name="Picture 2" descr="E:\milou\website\tekeningen - kleur\thema's\dieren\huisdieren\mui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2000241"/>
            <a:ext cx="571504" cy="787178"/>
          </a:xfrm>
          <a:prstGeom prst="rect">
            <a:avLst/>
          </a:prstGeom>
          <a:noFill/>
        </p:spPr>
      </p:pic>
      <p:pic>
        <p:nvPicPr>
          <p:cNvPr id="13315" name="Picture 3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2000240"/>
            <a:ext cx="574974" cy="836615"/>
          </a:xfrm>
          <a:prstGeom prst="rect">
            <a:avLst/>
          </a:prstGeom>
          <a:noFill/>
        </p:spPr>
      </p:pic>
      <p:pic>
        <p:nvPicPr>
          <p:cNvPr id="13316" name="Picture 4" descr="E:\milou\website\tekeningen - kleur\thema's\dieren\huisdieren\poed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2071678"/>
            <a:ext cx="715548" cy="693739"/>
          </a:xfrm>
          <a:prstGeom prst="rect">
            <a:avLst/>
          </a:prstGeom>
          <a:noFill/>
        </p:spPr>
      </p:pic>
      <p:pic>
        <p:nvPicPr>
          <p:cNvPr id="13317" name="Picture 5" descr="E:\milou\website\tekeningen - kleur\thema's\dieren\huisdieren\leguaa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2285992"/>
            <a:ext cx="642942" cy="400598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2000240"/>
            <a:ext cx="574974" cy="836615"/>
          </a:xfrm>
          <a:prstGeom prst="rect">
            <a:avLst/>
          </a:prstGeom>
          <a:noFill/>
        </p:spPr>
      </p:pic>
      <p:pic>
        <p:nvPicPr>
          <p:cNvPr id="24" name="Picture 2" descr="E:\milou\website\tekeningen - kleur\thema's\dieren\huisdieren\mui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2000240"/>
            <a:ext cx="571504" cy="787178"/>
          </a:xfrm>
          <a:prstGeom prst="rect">
            <a:avLst/>
          </a:prstGeom>
          <a:noFill/>
        </p:spPr>
      </p:pic>
      <p:pic>
        <p:nvPicPr>
          <p:cNvPr id="25" name="Picture 4" descr="E:\milou\website\tekeningen - kleur\thema's\dieren\huisdieren\poed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2071678"/>
            <a:ext cx="715548" cy="693739"/>
          </a:xfrm>
          <a:prstGeom prst="rect">
            <a:avLst/>
          </a:prstGeom>
          <a:noFill/>
        </p:spPr>
      </p:pic>
      <p:pic>
        <p:nvPicPr>
          <p:cNvPr id="26" name="Picture 5" descr="E:\milou\website\tekeningen - kleur\thema's\dieren\huisdieren\leguaa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2285992"/>
            <a:ext cx="642942" cy="400598"/>
          </a:xfrm>
          <a:prstGeom prst="rect">
            <a:avLst/>
          </a:prstGeom>
          <a:noFill/>
        </p:spPr>
      </p:pic>
      <p:pic>
        <p:nvPicPr>
          <p:cNvPr id="27" name="Picture 3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1928802"/>
            <a:ext cx="574974" cy="8366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45716" y="4286256"/>
              <a:ext cx="1439046" cy="1357322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779912" y="4421477"/>
              <a:ext cx="1282055" cy="1053471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6176459" y="4286256"/>
              <a:ext cx="1290412" cy="1357322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E:\milou\website\tekeningen - kleur\thema's\dieren\huisdieren\ho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2000240"/>
            <a:ext cx="643194" cy="606428"/>
          </a:xfrm>
          <a:prstGeom prst="rect">
            <a:avLst/>
          </a:prstGeom>
          <a:noFill/>
        </p:spPr>
      </p:pic>
      <p:pic>
        <p:nvPicPr>
          <p:cNvPr id="14339" name="Picture 3" descr="E:\milou\website\tekeningen - kleur\thema's\dieren\huisdieren\slang 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2000240"/>
            <a:ext cx="801786" cy="618623"/>
          </a:xfrm>
          <a:prstGeom prst="rect">
            <a:avLst/>
          </a:prstGeom>
          <a:noFill/>
        </p:spPr>
      </p:pic>
      <p:pic>
        <p:nvPicPr>
          <p:cNvPr id="14340" name="Picture 4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2000240"/>
            <a:ext cx="739378" cy="607613"/>
          </a:xfrm>
          <a:prstGeom prst="rect">
            <a:avLst/>
          </a:prstGeom>
          <a:noFill/>
        </p:spPr>
      </p:pic>
      <p:pic>
        <p:nvPicPr>
          <p:cNvPr id="14341" name="Picture 5" descr="E:\milou\website\tekeningen - kleur\thema's\dieren\huisdieren\zwarte ka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1928802"/>
            <a:ext cx="639570" cy="672432"/>
          </a:xfrm>
          <a:prstGeom prst="rect">
            <a:avLst/>
          </a:prstGeom>
          <a:noFill/>
        </p:spPr>
      </p:pic>
      <p:pic>
        <p:nvPicPr>
          <p:cNvPr id="21" name="Picture 4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2000240"/>
            <a:ext cx="739378" cy="607613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1928802"/>
            <a:ext cx="739378" cy="607613"/>
          </a:xfrm>
          <a:prstGeom prst="rect">
            <a:avLst/>
          </a:prstGeom>
          <a:noFill/>
        </p:spPr>
      </p:pic>
      <p:pic>
        <p:nvPicPr>
          <p:cNvPr id="25" name="Picture 4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1928802"/>
            <a:ext cx="739378" cy="607613"/>
          </a:xfrm>
          <a:prstGeom prst="rect">
            <a:avLst/>
          </a:prstGeom>
          <a:noFill/>
        </p:spPr>
      </p:pic>
      <p:pic>
        <p:nvPicPr>
          <p:cNvPr id="26" name="Picture 3" descr="E:\milou\website\tekeningen - kleur\thema's\dieren\huisdieren\slang 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928802"/>
            <a:ext cx="801786" cy="6186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12536" y="4293096"/>
              <a:ext cx="1263337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37843"/>
              <a:ext cx="1282055" cy="1220739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318393" y="4221088"/>
              <a:ext cx="1051696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5362" name="Picture 2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85926"/>
            <a:ext cx="637833" cy="873532"/>
          </a:xfrm>
          <a:prstGeom prst="rect">
            <a:avLst/>
          </a:prstGeom>
          <a:noFill/>
        </p:spPr>
      </p:pic>
      <p:pic>
        <p:nvPicPr>
          <p:cNvPr id="15363" name="Picture 3" descr="E:\milou\website\tekeningen - kleur\thema's\dieren\huisdieren\hon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1928802"/>
            <a:ext cx="784984" cy="747245"/>
          </a:xfrm>
          <a:prstGeom prst="rect">
            <a:avLst/>
          </a:prstGeom>
          <a:noFill/>
        </p:spPr>
      </p:pic>
      <p:pic>
        <p:nvPicPr>
          <p:cNvPr id="15364" name="Picture 4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1928802"/>
            <a:ext cx="710924" cy="782638"/>
          </a:xfrm>
          <a:prstGeom prst="rect">
            <a:avLst/>
          </a:prstGeom>
          <a:noFill/>
        </p:spPr>
      </p:pic>
      <p:pic>
        <p:nvPicPr>
          <p:cNvPr id="20" name="Picture 3" descr="E:\milou\website\tekeningen - kleur\thema's\dieren\huisdieren\hon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1928802"/>
            <a:ext cx="784984" cy="747245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hon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1928802"/>
            <a:ext cx="784984" cy="747245"/>
          </a:xfrm>
          <a:prstGeom prst="rect">
            <a:avLst/>
          </a:prstGeom>
          <a:noFill/>
        </p:spPr>
      </p:pic>
      <p:pic>
        <p:nvPicPr>
          <p:cNvPr id="24" name="Picture 3" descr="E:\milou\website\tekeningen - kleur\thema's\dieren\huisdieren\hon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1928802"/>
            <a:ext cx="784984" cy="747245"/>
          </a:xfrm>
          <a:prstGeom prst="rect">
            <a:avLst/>
          </a:prstGeom>
          <a:noFill/>
        </p:spPr>
      </p:pic>
      <p:pic>
        <p:nvPicPr>
          <p:cNvPr id="25" name="Picture 4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1857364"/>
            <a:ext cx="710924" cy="7826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85852" y="4515940"/>
              <a:ext cx="1398909" cy="871571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79912" y="4320135"/>
              <a:ext cx="1282055" cy="1256154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308171" y="4372749"/>
              <a:ext cx="1072141" cy="1136839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6386" name="Picture 2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1928802"/>
            <a:ext cx="871676" cy="853357"/>
          </a:xfrm>
          <a:prstGeom prst="rect">
            <a:avLst/>
          </a:prstGeom>
          <a:noFill/>
        </p:spPr>
      </p:pic>
      <p:pic>
        <p:nvPicPr>
          <p:cNvPr id="16387" name="Picture 3" descr="E:\milou\website\tekeningen - kleur\thema's\dieren\huisdieren\kameleo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1928802"/>
            <a:ext cx="764793" cy="810521"/>
          </a:xfrm>
          <a:prstGeom prst="rect">
            <a:avLst/>
          </a:prstGeom>
          <a:noFill/>
        </p:spPr>
      </p:pic>
      <p:pic>
        <p:nvPicPr>
          <p:cNvPr id="16388" name="Picture 4" descr="E:\milou\website\tekeningen - kleur\thema's\dieren\huisdieren\ka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1857364"/>
            <a:ext cx="889973" cy="935701"/>
          </a:xfrm>
          <a:prstGeom prst="rect">
            <a:avLst/>
          </a:prstGeom>
          <a:noFill/>
        </p:spPr>
      </p:pic>
      <p:pic>
        <p:nvPicPr>
          <p:cNvPr id="16389" name="Picture 5" descr="E:\milou\website\tekeningen - kleur\thema's\dieren\huisdieren\leguaa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4" y="2071678"/>
            <a:ext cx="914687" cy="569914"/>
          </a:xfrm>
          <a:prstGeom prst="rect">
            <a:avLst/>
          </a:prstGeom>
          <a:noFill/>
        </p:spPr>
      </p:pic>
      <p:pic>
        <p:nvPicPr>
          <p:cNvPr id="21" name="Picture 5" descr="E:\milou\website\tekeningen - kleur\thema's\dieren\huisdieren\leguaa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321" y="2071678"/>
            <a:ext cx="914687" cy="569914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huisdieren\ka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1785926"/>
            <a:ext cx="889973" cy="935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1510976" cy="2069329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dieren\huisdieren\cav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857760"/>
            <a:ext cx="1579442" cy="1306758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dieren\huisdieren\goudv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000108"/>
            <a:ext cx="1919412" cy="1579442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dieren\huisdieren\hond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8"/>
            <a:ext cx="2232231" cy="2163765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dieren\huisdieren\kameleon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857628"/>
            <a:ext cx="1579442" cy="1673878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00042"/>
            <a:ext cx="1755330" cy="19323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4411286"/>
              <a:ext cx="1281113" cy="115427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1500174"/>
            <a:ext cx="1000112" cy="1466831"/>
          </a:xfrm>
          <a:prstGeom prst="rect">
            <a:avLst/>
          </a:prstGeom>
        </p:spPr>
      </p:pic>
      <p:grpSp>
        <p:nvGrpSpPr>
          <p:cNvPr id="25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834857" y="4307185"/>
              <a:ext cx="1172164" cy="1282055"/>
            </a:xfrm>
            <a:prstGeom prst="rect">
              <a:avLst/>
            </a:prstGeom>
            <a:noFill/>
          </p:spPr>
        </p:pic>
      </p:grpSp>
      <p:grpSp>
        <p:nvGrpSpPr>
          <p:cNvPr id="26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6205501" y="4286256"/>
              <a:ext cx="1234290" cy="1357322"/>
            </a:xfrm>
            <a:prstGeom prst="rect">
              <a:avLst/>
            </a:prstGeom>
            <a:noFill/>
          </p:spPr>
        </p:pic>
      </p:grpSp>
      <p:pic>
        <p:nvPicPr>
          <p:cNvPr id="2050" name="Picture 2" descr="E:\milou\website\tekeningen - kleur\thema's\dieren\huisdieren\hamster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1876754"/>
            <a:ext cx="1071570" cy="964872"/>
          </a:xfrm>
          <a:prstGeom prst="rect">
            <a:avLst/>
          </a:prstGeom>
          <a:noFill/>
        </p:spPr>
      </p:pic>
      <p:pic>
        <p:nvPicPr>
          <p:cNvPr id="2051" name="Picture 3" descr="E:\milou\website\tekeningen - kleur\thema's\dieren\huisdieren\hams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1785926"/>
            <a:ext cx="1039030" cy="1136645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huisdieren\hamster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1785926"/>
            <a:ext cx="1071570" cy="964872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hams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1785926"/>
            <a:ext cx="1039030" cy="1136645"/>
          </a:xfrm>
          <a:prstGeom prst="rect">
            <a:avLst/>
          </a:prstGeom>
          <a:noFill/>
        </p:spPr>
      </p:pic>
      <p:pic>
        <p:nvPicPr>
          <p:cNvPr id="27" name="Picture 3" descr="E:\milou\website\tekeningen - kleur\thema's\dieren\huisdieren\hams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1714488"/>
            <a:ext cx="1039030" cy="11366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4367394"/>
              <a:ext cx="1281113" cy="124205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462103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952821" y="4307185"/>
              <a:ext cx="936237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215074" y="4211072"/>
              <a:ext cx="1301362" cy="14325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3074" name="Picture 2" descr="E:\milou\website\tekeningen - kleur\thema's\dieren\huisdieren\hond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8207" y="1785926"/>
            <a:ext cx="1090851" cy="1057393"/>
          </a:xfrm>
          <a:prstGeom prst="rect">
            <a:avLst/>
          </a:prstGeom>
          <a:noFill/>
        </p:spPr>
      </p:pic>
      <p:pic>
        <p:nvPicPr>
          <p:cNvPr id="3075" name="Picture 3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1785926"/>
            <a:ext cx="973704" cy="1071926"/>
          </a:xfrm>
          <a:prstGeom prst="rect">
            <a:avLst/>
          </a:prstGeom>
          <a:noFill/>
        </p:spPr>
      </p:pic>
      <p:pic>
        <p:nvPicPr>
          <p:cNvPr id="3076" name="Picture 4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1714488"/>
            <a:ext cx="838158" cy="1147884"/>
          </a:xfrm>
          <a:prstGeom prst="rect">
            <a:avLst/>
          </a:prstGeom>
          <a:noFill/>
        </p:spPr>
      </p:pic>
      <p:pic>
        <p:nvPicPr>
          <p:cNvPr id="20" name="Picture 4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1785926"/>
            <a:ext cx="838158" cy="1147884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1785926"/>
            <a:ext cx="973704" cy="1071926"/>
          </a:xfrm>
          <a:prstGeom prst="rect">
            <a:avLst/>
          </a:prstGeom>
          <a:noFill/>
        </p:spPr>
      </p:pic>
      <p:pic>
        <p:nvPicPr>
          <p:cNvPr id="25" name="Picture 2" descr="E:\milou\website\tekeningen - kleur\thema's\dieren\huisdieren\hond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1785926"/>
            <a:ext cx="1090851" cy="10573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85852" y="4230068"/>
              <a:ext cx="1398909" cy="139890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29283" y="4214819"/>
              <a:ext cx="1296202" cy="1374422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89329" y="4286256"/>
              <a:ext cx="1357322" cy="135732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4098" name="Picture 2" descr="E:\milou\website\tekeningen - kleur\thema's\dieren\huisdieren\papegaai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1785926"/>
            <a:ext cx="1112839" cy="1112839"/>
          </a:xfrm>
          <a:prstGeom prst="rect">
            <a:avLst/>
          </a:prstGeom>
          <a:noFill/>
        </p:spPr>
      </p:pic>
      <p:pic>
        <p:nvPicPr>
          <p:cNvPr id="4099" name="Picture 3" descr="E:\milou\website\tekeningen - kleur\thema's\dieren\huisdieren\kameleo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1643050"/>
            <a:ext cx="1151022" cy="1219842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huisdieren\papegaai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1785926"/>
            <a:ext cx="1112839" cy="1112839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kameleo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1643050"/>
            <a:ext cx="1151022" cy="1219842"/>
          </a:xfrm>
          <a:prstGeom prst="rect">
            <a:avLst/>
          </a:prstGeom>
          <a:noFill/>
        </p:spPr>
      </p:pic>
      <p:pic>
        <p:nvPicPr>
          <p:cNvPr id="24" name="Picture 2" descr="E:\milou\website\tekeningen - kleur\thema's\dieren\huisdieren\papegaai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1714488"/>
            <a:ext cx="1112839" cy="11128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97482" y="4357694"/>
              <a:ext cx="1387279" cy="117177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50017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952821" y="4307185"/>
              <a:ext cx="936237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132851" y="4286256"/>
              <a:ext cx="1449771" cy="1285883"/>
            </a:xfrm>
            <a:prstGeom prst="rect">
              <a:avLst/>
            </a:prstGeom>
            <a:noFill/>
          </p:spPr>
        </p:pic>
      </p:grpSp>
      <p:pic>
        <p:nvPicPr>
          <p:cNvPr id="5122" name="Picture 2" descr="E:\milou\website\tekeningen - kleur\thema's\dieren\huisdieren\muis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2000240"/>
            <a:ext cx="776855" cy="688975"/>
          </a:xfrm>
          <a:prstGeom prst="rect">
            <a:avLst/>
          </a:prstGeom>
          <a:noFill/>
        </p:spPr>
      </p:pic>
      <p:pic>
        <p:nvPicPr>
          <p:cNvPr id="5123" name="Picture 3" descr="E:\milou\website\tekeningen - kleur\thema's\dieren\huisdieren\schildpa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1928802"/>
            <a:ext cx="905862" cy="764797"/>
          </a:xfrm>
          <a:prstGeom prst="rect">
            <a:avLst/>
          </a:prstGeom>
          <a:noFill/>
        </p:spPr>
      </p:pic>
      <p:pic>
        <p:nvPicPr>
          <p:cNvPr id="5124" name="Picture 4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1857364"/>
            <a:ext cx="610876" cy="836614"/>
          </a:xfrm>
          <a:prstGeom prst="rect">
            <a:avLst/>
          </a:prstGeom>
          <a:noFill/>
        </p:spPr>
      </p:pic>
      <p:pic>
        <p:nvPicPr>
          <p:cNvPr id="20" name="Picture 4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1857364"/>
            <a:ext cx="610876" cy="836614"/>
          </a:xfrm>
          <a:prstGeom prst="rect">
            <a:avLst/>
          </a:prstGeom>
          <a:noFill/>
        </p:spPr>
      </p:pic>
      <p:pic>
        <p:nvPicPr>
          <p:cNvPr id="21" name="Picture 2" descr="E:\milou\website\tekeningen - kleur\thema's\dieren\huisdieren\muis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000240"/>
            <a:ext cx="776855" cy="688975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1857364"/>
            <a:ext cx="610876" cy="836614"/>
          </a:xfrm>
          <a:prstGeom prst="rect">
            <a:avLst/>
          </a:prstGeom>
          <a:noFill/>
        </p:spPr>
      </p:pic>
      <p:pic>
        <p:nvPicPr>
          <p:cNvPr id="25" name="Picture 4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1857364"/>
            <a:ext cx="610876" cy="8366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76622" y="4357694"/>
              <a:ext cx="1408139" cy="1157075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428736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691938" y="4214818"/>
              <a:ext cx="1426244" cy="1500197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349186" y="4221088"/>
              <a:ext cx="990110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6146" name="Picture 2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1857364"/>
            <a:ext cx="654620" cy="952504"/>
          </a:xfrm>
          <a:prstGeom prst="rect">
            <a:avLst/>
          </a:prstGeom>
          <a:noFill/>
        </p:spPr>
      </p:pic>
      <p:pic>
        <p:nvPicPr>
          <p:cNvPr id="6147" name="Picture 3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1928802"/>
            <a:ext cx="817143" cy="671519"/>
          </a:xfrm>
          <a:prstGeom prst="rect">
            <a:avLst/>
          </a:prstGeom>
          <a:noFill/>
        </p:spPr>
      </p:pic>
      <p:pic>
        <p:nvPicPr>
          <p:cNvPr id="6148" name="Picture 4" descr="E:\milou\website\tekeningen - kleur\thema's\dieren\huisdieren\zwarte ka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1857364"/>
            <a:ext cx="816870" cy="858842"/>
          </a:xfrm>
          <a:prstGeom prst="rect">
            <a:avLst/>
          </a:prstGeom>
          <a:noFill/>
        </p:spPr>
      </p:pic>
      <p:pic>
        <p:nvPicPr>
          <p:cNvPr id="20" name="Picture 4" descr="E:\milou\website\tekeningen - kleur\thema's\dieren\huisdieren\zwarte ka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1785926"/>
            <a:ext cx="816870" cy="858842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1928802"/>
            <a:ext cx="817143" cy="671519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huisdieren\zwarte ka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1785926"/>
            <a:ext cx="816870" cy="858842"/>
          </a:xfrm>
          <a:prstGeom prst="rect">
            <a:avLst/>
          </a:prstGeom>
          <a:noFill/>
        </p:spPr>
      </p:pic>
      <p:pic>
        <p:nvPicPr>
          <p:cNvPr id="25" name="Picture 2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1857364"/>
            <a:ext cx="654620" cy="9525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4361397"/>
              <a:ext cx="1281113" cy="1254047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838598" y="4307185"/>
              <a:ext cx="1164683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75279" y="4357694"/>
              <a:ext cx="1287568" cy="121444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7170" name="Picture 2" descr="E:\milou\website\tekeningen - kleur\thema's\dieren\huisdieren\ho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857364"/>
            <a:ext cx="1042360" cy="982777"/>
          </a:xfrm>
          <a:prstGeom prst="rect">
            <a:avLst/>
          </a:prstGeom>
          <a:noFill/>
        </p:spPr>
      </p:pic>
      <p:pic>
        <p:nvPicPr>
          <p:cNvPr id="7171" name="Picture 3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785926"/>
            <a:ext cx="995496" cy="1095916"/>
          </a:xfrm>
          <a:prstGeom prst="rect">
            <a:avLst/>
          </a:prstGeom>
          <a:noFill/>
        </p:spPr>
      </p:pic>
      <p:pic>
        <p:nvPicPr>
          <p:cNvPr id="7172" name="Picture 4" descr="E:\milou\website\tekeningen - kleur\thema's\dieren\huisdieren\ra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1785926"/>
            <a:ext cx="1095917" cy="1073155"/>
          </a:xfrm>
          <a:prstGeom prst="rect">
            <a:avLst/>
          </a:prstGeom>
          <a:noFill/>
        </p:spPr>
      </p:pic>
      <p:pic>
        <p:nvPicPr>
          <p:cNvPr id="20" name="Picture 4" descr="E:\milou\website\tekeningen - kleur\thema's\dieren\huisdieren\ra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1928802"/>
            <a:ext cx="1095917" cy="1073155"/>
          </a:xfrm>
          <a:prstGeom prst="rect">
            <a:avLst/>
          </a:prstGeom>
          <a:noFill/>
        </p:spPr>
      </p:pic>
      <p:pic>
        <p:nvPicPr>
          <p:cNvPr id="21" name="Picture 3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1857364"/>
            <a:ext cx="995496" cy="10959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85852" y="4197567"/>
              <a:ext cx="1398909" cy="1458863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50017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779912" y="4307185"/>
              <a:ext cx="1282055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6147190" y="4262736"/>
              <a:ext cx="1353768" cy="1380842"/>
            </a:xfrm>
            <a:prstGeom prst="rect">
              <a:avLst/>
            </a:prstGeom>
            <a:noFill/>
          </p:spPr>
        </p:pic>
      </p:grpSp>
      <p:pic>
        <p:nvPicPr>
          <p:cNvPr id="8194" name="Picture 2" descr="E:\milou\website\tekeningen - kleur\thema's\dieren\huisdieren\kamele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1857364"/>
            <a:ext cx="971552" cy="971552"/>
          </a:xfrm>
          <a:prstGeom prst="rect">
            <a:avLst/>
          </a:prstGeom>
          <a:noFill/>
        </p:spPr>
      </p:pic>
      <p:pic>
        <p:nvPicPr>
          <p:cNvPr id="8195" name="Picture 3" descr="E:\milou\website\tekeningen - kleur\thema's\dieren\huisdieren\kat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1643050"/>
            <a:ext cx="1107086" cy="1154415"/>
          </a:xfrm>
          <a:prstGeom prst="rect">
            <a:avLst/>
          </a:prstGeom>
          <a:noFill/>
        </p:spPr>
      </p:pic>
      <p:pic>
        <p:nvPicPr>
          <p:cNvPr id="8196" name="Picture 4" descr="E:\milou\website\tekeningen - kleur\thema's\dieren\huisdieren\bulldo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1928802"/>
            <a:ext cx="790873" cy="806650"/>
          </a:xfrm>
          <a:prstGeom prst="rect">
            <a:avLst/>
          </a:prstGeom>
          <a:noFill/>
        </p:spPr>
      </p:pic>
      <p:pic>
        <p:nvPicPr>
          <p:cNvPr id="20" name="Picture 2" descr="E:\milou\website\tekeningen - kleur\thema's\dieren\huisdieren\kamele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1857364"/>
            <a:ext cx="971552" cy="971552"/>
          </a:xfrm>
          <a:prstGeom prst="rect">
            <a:avLst/>
          </a:prstGeom>
          <a:noFill/>
        </p:spPr>
      </p:pic>
      <p:pic>
        <p:nvPicPr>
          <p:cNvPr id="21" name="Picture 4" descr="E:\milou\website\tekeningen - kleur\thema's\dieren\huisdieren\bulldo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1928802"/>
            <a:ext cx="790873" cy="806650"/>
          </a:xfrm>
          <a:prstGeom prst="rect">
            <a:avLst/>
          </a:prstGeom>
          <a:noFill/>
        </p:spPr>
      </p:pic>
      <p:pic>
        <p:nvPicPr>
          <p:cNvPr id="24" name="Picture 2" descr="E:\milou\website\tekeningen - kleur\thema's\dieren\huisdieren\kamele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1785926"/>
            <a:ext cx="971552" cy="9715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66168" y="4293096"/>
              <a:ext cx="956072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50017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779912" y="4326610"/>
              <a:ext cx="1282055" cy="124320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163299" y="4357694"/>
              <a:ext cx="1391019" cy="114300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9218" name="Picture 2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1857364"/>
            <a:ext cx="1039570" cy="854307"/>
          </a:xfrm>
          <a:prstGeom prst="rect">
            <a:avLst/>
          </a:prstGeom>
          <a:noFill/>
        </p:spPr>
      </p:pic>
      <p:pic>
        <p:nvPicPr>
          <p:cNvPr id="9219" name="Picture 3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1643050"/>
            <a:ext cx="886466" cy="1289850"/>
          </a:xfrm>
          <a:prstGeom prst="rect">
            <a:avLst/>
          </a:prstGeom>
          <a:noFill/>
        </p:spPr>
      </p:pic>
      <p:pic>
        <p:nvPicPr>
          <p:cNvPr id="9220" name="Picture 4" descr="E:\milou\website\tekeningen - kleur\thema's\dieren\huisdieren\slang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1714488"/>
            <a:ext cx="1064039" cy="1031880"/>
          </a:xfrm>
          <a:prstGeom prst="rect">
            <a:avLst/>
          </a:prstGeom>
          <a:noFill/>
        </p:spPr>
      </p:pic>
      <p:pic>
        <p:nvPicPr>
          <p:cNvPr id="20" name="Picture 3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1643050"/>
            <a:ext cx="886466" cy="1289850"/>
          </a:xfrm>
          <a:prstGeom prst="rect">
            <a:avLst/>
          </a:prstGeom>
          <a:noFill/>
        </p:spPr>
      </p:pic>
      <p:pic>
        <p:nvPicPr>
          <p:cNvPr id="21" name="Picture 2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785926"/>
            <a:ext cx="1039570" cy="854307"/>
          </a:xfrm>
          <a:prstGeom prst="rect">
            <a:avLst/>
          </a:prstGeom>
          <a:noFill/>
        </p:spPr>
      </p:pic>
      <p:pic>
        <p:nvPicPr>
          <p:cNvPr id="24" name="Picture 4" descr="E:\milou\website\tekeningen - kleur\thema's\dieren\huisdieren\slang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1714488"/>
            <a:ext cx="1064039" cy="10318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115</Words>
  <Application>Microsoft Office PowerPoint</Application>
  <PresentationFormat>Diavoorstelling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25</cp:revision>
  <dcterms:created xsi:type="dcterms:W3CDTF">2016-05-02T13:46:17Z</dcterms:created>
  <dcterms:modified xsi:type="dcterms:W3CDTF">2020-10-24T14:37:14Z</dcterms:modified>
</cp:coreProperties>
</file>