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68" r:id="rId5"/>
    <p:sldId id="269" r:id="rId6"/>
    <p:sldId id="270" r:id="rId7"/>
    <p:sldId id="257" r:id="rId8"/>
    <p:sldId id="275" r:id="rId9"/>
    <p:sldId id="274" r:id="rId10"/>
    <p:sldId id="276" r:id="rId11"/>
    <p:sldId id="277" r:id="rId12"/>
    <p:sldId id="271" r:id="rId13"/>
    <p:sldId id="273" r:id="rId14"/>
    <p:sldId id="278" r:id="rId15"/>
    <p:sldId id="279" r:id="rId16"/>
    <p:sldId id="272" r:id="rId17"/>
    <p:sldId id="266" r:id="rId18"/>
    <p:sldId id="259" r:id="rId19"/>
    <p:sldId id="263" r:id="rId20"/>
    <p:sldId id="262" r:id="rId21"/>
    <p:sldId id="265" r:id="rId22"/>
    <p:sldId id="264" r:id="rId23"/>
    <p:sldId id="280" r:id="rId24"/>
    <p:sldId id="287" r:id="rId25"/>
    <p:sldId id="282" r:id="rId26"/>
    <p:sldId id="281" r:id="rId27"/>
    <p:sldId id="284" r:id="rId28"/>
    <p:sldId id="283" r:id="rId29"/>
    <p:sldId id="286" r:id="rId30"/>
    <p:sldId id="288" r:id="rId31"/>
    <p:sldId id="285" r:id="rId32"/>
    <p:sldId id="289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+7YOmZCqfFbIE0casUD1bQ" hashData="u2FSZgsPa4kZGtqNeqz3KFNYPJ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85" autoAdjust="0"/>
    <p:restoredTop sz="94682" autoAdjust="0"/>
  </p:normalViewPr>
  <p:slideViewPr>
    <p:cSldViewPr>
      <p:cViewPr varScale="1">
        <p:scale>
          <a:sx n="107" d="100"/>
          <a:sy n="107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24-10-2020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34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audio" Target="../media/audio1.wav"/><Relationship Id="rId7" Type="http://schemas.openxmlformats.org/officeDocument/2006/relationships/image" Target="../media/image7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2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6.png"/><Relationship Id="rId10" Type="http://schemas.openxmlformats.org/officeDocument/2006/relationships/image" Target="../media/image77.png"/><Relationship Id="rId4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8.pn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9.png"/><Relationship Id="rId10" Type="http://schemas.openxmlformats.org/officeDocument/2006/relationships/image" Target="../media/image83.png"/><Relationship Id="rId4" Type="http://schemas.openxmlformats.org/officeDocument/2006/relationships/image" Target="../media/image81.png"/><Relationship Id="rId9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10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86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7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1.png"/><Relationship Id="rId10" Type="http://schemas.openxmlformats.org/officeDocument/2006/relationships/image" Target="../media/image87.png"/><Relationship Id="rId4" Type="http://schemas.openxmlformats.org/officeDocument/2006/relationships/image" Target="../media/image66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88.png"/><Relationship Id="rId4" Type="http://schemas.openxmlformats.org/officeDocument/2006/relationships/image" Target="../media/image6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9.png"/><Relationship Id="rId10" Type="http://schemas.openxmlformats.org/officeDocument/2006/relationships/image" Target="../media/image90.png"/><Relationship Id="rId4" Type="http://schemas.openxmlformats.org/officeDocument/2006/relationships/image" Target="../media/image49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10" Type="http://schemas.openxmlformats.org/officeDocument/2006/relationships/image" Target="../media/image91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4.png"/><Relationship Id="rId4" Type="http://schemas.openxmlformats.org/officeDocument/2006/relationships/image" Target="../media/image92.png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9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dezelfde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437112"/>
              <a:ext cx="534228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807" y="2428868"/>
            <a:ext cx="1853546" cy="1797054"/>
          </a:xfrm>
          <a:prstGeom prst="rect">
            <a:avLst/>
          </a:prstGeom>
          <a:noFill/>
        </p:spPr>
      </p:pic>
      <p:pic>
        <p:nvPicPr>
          <p:cNvPr id="19" name="Picture 2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500306"/>
            <a:ext cx="1853546" cy="17970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74" y="4714884"/>
              <a:ext cx="1605256" cy="100013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1290" y="4643446"/>
              <a:ext cx="1214446" cy="121444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6287" y="4581128"/>
              <a:ext cx="1290289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42" name="Picture 2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8243" y="1500174"/>
            <a:ext cx="2807753" cy="17494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8" y="4643446"/>
              <a:ext cx="1186789" cy="130638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4387" y="4572008"/>
              <a:ext cx="1040701" cy="14287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5979" y="4581128"/>
              <a:ext cx="141090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338" name="Picture 2" descr="E:\milou\website\tekeningen - kleur\thema's\dieren\huisdieren\poed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285860"/>
            <a:ext cx="2213779" cy="21463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723473"/>
              <a:ext cx="1024429" cy="101129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56231"/>
              <a:ext cx="904174" cy="124599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16901"/>
              <a:ext cx="1461860" cy="12966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266" name="Picture 2" descr="E:\milou\website\tekeningen - kleur\thema's\dieren\huisdieren\muis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357298"/>
            <a:ext cx="2430814" cy="215583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9476" y="4643446"/>
              <a:ext cx="1312396" cy="128588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620" y="4572007"/>
              <a:ext cx="1233512" cy="1427349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2996" y="4581128"/>
              <a:ext cx="143687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314" name="Picture 2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368423"/>
            <a:ext cx="2250754" cy="22034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523263"/>
              <a:ext cx="1024429" cy="1411713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5821" y="4643446"/>
              <a:ext cx="1313637" cy="128588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8471" y="4581128"/>
              <a:ext cx="138592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362" name="Picture 2" descr="E:\milou\website\tekeningen - kleur\thema's\dieren\huisdieren\ra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1142984"/>
            <a:ext cx="2598738" cy="25447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9713" y="4714884"/>
              <a:ext cx="1353216" cy="114300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9291" y="4643446"/>
              <a:ext cx="1449499" cy="12144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77356" y="4581128"/>
              <a:ext cx="1368152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386" name="Picture 2" descr="E:\milou\website\tekeningen - kleur\thema's\dieren\huisdieren\schildpad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377" y="1285860"/>
            <a:ext cx="2478251" cy="209232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121" y="4509120"/>
              <a:ext cx="990000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3920" y="4643446"/>
              <a:ext cx="1214446" cy="121444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3251" y="4581128"/>
              <a:ext cx="139636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290" name="Picture 2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142984"/>
            <a:ext cx="2335220" cy="233521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00042"/>
            <a:ext cx="1540184" cy="2109331"/>
          </a:xfrm>
          <a:prstGeom prst="rect">
            <a:avLst/>
          </a:prstGeom>
          <a:noFill/>
        </p:spPr>
      </p:pic>
      <p:pic>
        <p:nvPicPr>
          <p:cNvPr id="17411" name="Picture 3" descr="E:\milou\website\tekeningen - kleur\thema's\dieren\huisdieren\legua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2649598" cy="1650885"/>
          </a:xfrm>
          <a:prstGeom prst="rect">
            <a:avLst/>
          </a:prstGeom>
          <a:noFill/>
        </p:spPr>
      </p:pic>
      <p:pic>
        <p:nvPicPr>
          <p:cNvPr id="17412" name="Picture 4" descr="E:\milou\website\tekeningen - kleur\thema's\dieren\huisdieren\mui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2127380" cy="1886726"/>
          </a:xfrm>
          <a:prstGeom prst="rect">
            <a:avLst/>
          </a:prstGeom>
          <a:noFill/>
        </p:spPr>
      </p:pic>
      <p:pic>
        <p:nvPicPr>
          <p:cNvPr id="17413" name="Picture 5" descr="E:\milou\website\tekeningen - kleur\thema's\dieren\huisdieren\papegaai 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857628"/>
            <a:ext cx="2455873" cy="2455873"/>
          </a:xfrm>
          <a:prstGeom prst="rect">
            <a:avLst/>
          </a:prstGeom>
          <a:noFill/>
        </p:spPr>
      </p:pic>
      <p:pic>
        <p:nvPicPr>
          <p:cNvPr id="17414" name="Picture 6" descr="E:\milou\website\tekeningen - kleur\thema's\dieren\huisdieren\parkie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000504"/>
            <a:ext cx="1374133" cy="1345255"/>
          </a:xfrm>
          <a:prstGeom prst="rect">
            <a:avLst/>
          </a:prstGeom>
          <a:noFill/>
        </p:spPr>
      </p:pic>
      <p:pic>
        <p:nvPicPr>
          <p:cNvPr id="17415" name="Picture 7" descr="E:\milou\website\tekeningen - kleur\thema's\dieren\huisdieren\ra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28604"/>
            <a:ext cx="1969752" cy="1928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9576" y="4714884"/>
              <a:ext cx="1719917" cy="107157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075" y="4643446"/>
              <a:ext cx="1384893" cy="121444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85190"/>
              <a:ext cx="1461860" cy="960027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48264" y="2214554"/>
              <a:ext cx="1673700" cy="1291139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329" y="2143116"/>
              <a:ext cx="1547079" cy="150019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434" name="Picture 2" descr="E:\milou\website\tekeningen - kleur\thema's\dieren\huisdieren\slang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142984"/>
            <a:ext cx="2416175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1" y="4572008"/>
              <a:ext cx="1350890" cy="14209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3592" y="4714884"/>
              <a:ext cx="1289912" cy="116219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7949" y="4581128"/>
              <a:ext cx="140696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04000" y="2214554"/>
              <a:ext cx="1460352" cy="1438556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584" y="2249942"/>
              <a:ext cx="1080120" cy="1181381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482" name="Picture 2" descr="E:\milou\website\tekeningen - kleur\thema's\dieren\huisdieren\hamster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29" y="1428736"/>
            <a:ext cx="2166789" cy="19510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247" y="4509120"/>
              <a:ext cx="84374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60155"/>
              <a:ext cx="904174" cy="123814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0769" y="4581128"/>
              <a:ext cx="134132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:\milou\website\tekeningen - kleur\thema's\dieren\huisdieren\bulldo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428736"/>
            <a:ext cx="1830387" cy="1866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9" y="4668379"/>
              <a:ext cx="1166948" cy="127750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1259" y="4714884"/>
              <a:ext cx="1281335" cy="114300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64595"/>
              <a:ext cx="1461860" cy="1201218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2480" y="2211172"/>
              <a:ext cx="1458609" cy="1309234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4" y="2393687"/>
              <a:ext cx="1080120" cy="89389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458" name="Picture 2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357298"/>
            <a:ext cx="2360613" cy="193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389" y="4716905"/>
              <a:ext cx="1166948" cy="116694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5833" y="4786322"/>
              <a:ext cx="1605255" cy="100013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6287" y="4581128"/>
              <a:ext cx="1290289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3420" y="2276872"/>
              <a:ext cx="1243533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348" y="2207133"/>
              <a:ext cx="1333720" cy="129330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531" name="Picture 3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1071546"/>
            <a:ext cx="2500330" cy="25003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8769" y="4643446"/>
              <a:ext cx="1287567" cy="121444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8779" y="4549536"/>
              <a:ext cx="1254725" cy="137979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5844" y="4581128"/>
              <a:ext cx="141117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2190" y="2237386"/>
              <a:ext cx="1347462" cy="1283019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4" y="2246227"/>
              <a:ext cx="1080120" cy="118881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506" name="Picture 2" descr="E:\milou\website\tekeningen - kleur\thema's\dieren\huisdieren\hon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214422"/>
            <a:ext cx="2471738" cy="233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428" y="4572008"/>
              <a:ext cx="1290413" cy="135732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5029" y="4572008"/>
              <a:ext cx="1325634" cy="135732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09128"/>
              <a:ext cx="1461860" cy="1312151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70342" y="2212826"/>
              <a:ext cx="1259310" cy="1386217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793" y="2143117"/>
              <a:ext cx="1370043" cy="142876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554" name="Picture 2" descr="E:\milou\website\tekeningen - kleur\thema's\dieren\huisdieren\kat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071546"/>
            <a:ext cx="2384114" cy="24860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7679" y="4706661"/>
              <a:ext cx="1128658" cy="115123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2" y="4572008"/>
              <a:ext cx="1366130" cy="143696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9363" y="4581128"/>
              <a:ext cx="124413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8264" y="2360218"/>
              <a:ext cx="1573846" cy="1076841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584" y="2249942"/>
              <a:ext cx="1080120" cy="1181381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22" name="Picture 2" descr="E:\milou\website\tekeningen - kleur\thema's\dieren\huisdieren\zwarte ka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142984"/>
            <a:ext cx="2287533" cy="24050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127" y="4643446"/>
              <a:ext cx="1530314" cy="135732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56231"/>
              <a:ext cx="904174" cy="124599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3734" y="4581128"/>
              <a:ext cx="127539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5094" y="2276872"/>
              <a:ext cx="138018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584" y="2249942"/>
              <a:ext cx="1080120" cy="1181381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602" name="Picture 2" descr="E:\milou\website\tekeningen - kleur\thema's\dieren\huisdieren\mui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1214422"/>
            <a:ext cx="1607821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8665" y="4509120"/>
              <a:ext cx="830913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21648"/>
              <a:ext cx="904174" cy="131516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0255" y="4581128"/>
              <a:ext cx="118235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3868" y="2214554"/>
              <a:ext cx="1346915" cy="1305851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812" y="2115098"/>
              <a:ext cx="1059663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578" name="Picture 2" descr="E:\milou\website\tekeningen - kleur\thema's\dieren\huisdieren\konijn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1071546"/>
            <a:ext cx="2064330" cy="238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6388" y="4572008"/>
              <a:ext cx="1347449" cy="142876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3305" y="4714884"/>
              <a:ext cx="1742445" cy="108560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47816"/>
              <a:ext cx="1461860" cy="123477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3079" y="2276872"/>
              <a:ext cx="1484216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127" y="2143116"/>
              <a:ext cx="1428759" cy="142875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650" name="Picture 2" descr="E:\milou\website\tekeningen - kleur\thema's\dieren\huisdieren\schildpa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1285860"/>
            <a:ext cx="2709862" cy="2270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4021" y="4643447"/>
              <a:ext cx="1432596" cy="12858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3" y="4500571"/>
              <a:ext cx="1494518" cy="145329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1078" y="4581128"/>
              <a:ext cx="130070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7936" y="2214554"/>
              <a:ext cx="1275364" cy="1305851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983" y="2143116"/>
              <a:ext cx="1362857" cy="150019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626" name="Picture 2" descr="E:\milou\website\tekeningen - kleur\thema's\dieren\huisdieren\po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142984"/>
            <a:ext cx="2617557" cy="23495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5856" y="4786322"/>
              <a:ext cx="1217143" cy="100013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3375" y="4786322"/>
              <a:ext cx="1122173" cy="92869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13181"/>
              <a:ext cx="1461860" cy="1304045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9419" y="2209762"/>
              <a:ext cx="1593109" cy="131064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7584" y="2249409"/>
              <a:ext cx="1080120" cy="118244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698" name="Picture 2" descr="E:\milou\website\tekeningen - kleur\thema's\dieren\huisdieren\vissenk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1214422"/>
            <a:ext cx="2612428" cy="233045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1" y="4714885"/>
              <a:ext cx="1351234" cy="11116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56231"/>
              <a:ext cx="904174" cy="124599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13181"/>
              <a:ext cx="1461860" cy="1304045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E:\milou\website\tekeningen - kleur\thema's\dieren\huisdieren\goudvi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285860"/>
            <a:ext cx="2581275" cy="2124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0826" y="4509119"/>
              <a:ext cx="1078295" cy="156842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0708" y="4572008"/>
              <a:ext cx="1439048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0255" y="4581128"/>
              <a:ext cx="1182353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8972" y="2214554"/>
              <a:ext cx="1301541" cy="1357322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8655" y="2214554"/>
              <a:ext cx="1385310" cy="135732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1746" name="Picture 2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7172" y="928670"/>
            <a:ext cx="1914770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55137" y="4572008"/>
              <a:ext cx="1606944" cy="135732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5865" y="4572008"/>
              <a:ext cx="1473410" cy="142876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701344"/>
              <a:ext cx="1461860" cy="1127720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26155" y="2276872"/>
              <a:ext cx="1418063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3077" y="2285992"/>
              <a:ext cx="1765103" cy="115917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674" name="Picture 2" descr="E:\milou\website\tekeningen - kleur\thema's\dieren\huisdieren\slang 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1500174"/>
            <a:ext cx="2452687" cy="16113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4747" y="4509120"/>
              <a:ext cx="79874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5575" y="4572008"/>
              <a:ext cx="1240980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3327" y="4581128"/>
              <a:ext cx="1336210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9926" y="2276872"/>
              <a:ext cx="1502602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765" y="2214554"/>
              <a:ext cx="1347903" cy="121444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770" name="Picture 2" descr="E:\milou\website\tekeningen - kleur\thema's\dieren\huisdieren\vogelvoer 2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00430" y="1435622"/>
            <a:ext cx="2212344" cy="18309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3794" name="Picture 2" descr="E:\milou\website\tekeningen - kleur\thema's\dieren\huisdieren\kamele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857232"/>
            <a:ext cx="1552565" cy="1552565"/>
          </a:xfrm>
          <a:prstGeom prst="rect">
            <a:avLst/>
          </a:prstGeom>
          <a:noFill/>
        </p:spPr>
      </p:pic>
      <p:pic>
        <p:nvPicPr>
          <p:cNvPr id="33795" name="Picture 3" descr="E:\milou\website\tekeningen - kleur\thema's\dieren\huisdieren\mu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1571636" cy="2164738"/>
          </a:xfrm>
          <a:prstGeom prst="rect">
            <a:avLst/>
          </a:prstGeom>
          <a:noFill/>
        </p:spPr>
      </p:pic>
      <p:pic>
        <p:nvPicPr>
          <p:cNvPr id="33796" name="Picture 4" descr="E:\milou\website\tekeningen - kleur\thema's\dieren\huisdieren\papegaa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14290"/>
            <a:ext cx="1469351" cy="2137975"/>
          </a:xfrm>
          <a:prstGeom prst="rect">
            <a:avLst/>
          </a:prstGeom>
          <a:noFill/>
        </p:spPr>
      </p:pic>
      <p:pic>
        <p:nvPicPr>
          <p:cNvPr id="33797" name="Picture 5" descr="E:\milou\website\tekeningen - kleur\thema's\dieren\huisdieren\schildp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500570"/>
            <a:ext cx="1978061" cy="1657075"/>
          </a:xfrm>
          <a:prstGeom prst="rect">
            <a:avLst/>
          </a:prstGeom>
          <a:noFill/>
        </p:spPr>
      </p:pic>
      <p:pic>
        <p:nvPicPr>
          <p:cNvPr id="33798" name="Picture 6" descr="E:\milou\website\tekeningen - kleur\thema's\dieren\huisdieren\slang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28604"/>
            <a:ext cx="2338446" cy="1804242"/>
          </a:xfrm>
          <a:prstGeom prst="rect">
            <a:avLst/>
          </a:prstGeom>
          <a:noFill/>
        </p:spPr>
      </p:pic>
      <p:pic>
        <p:nvPicPr>
          <p:cNvPr id="33799" name="Picture 7" descr="E:\milou\website\tekeningen - kleur\thema's\dieren\huisdieren\vi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2674" y="3929066"/>
            <a:ext cx="1825528" cy="150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6253" y="4643446"/>
              <a:ext cx="1347903" cy="121444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58567"/>
              <a:ext cx="904174" cy="124132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5991" y="4581128"/>
              <a:ext cx="125088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E:\milou\website\tekeningen - kleur\thema's\dieren\huisdieren\ham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1428736"/>
            <a:ext cx="1757363" cy="19224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1751" y="4643446"/>
              <a:ext cx="1363307" cy="12858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621" y="4643447"/>
              <a:ext cx="1278108" cy="1239140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2996" y="4581128"/>
              <a:ext cx="143687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46" name="Picture 2" descr="E:\milou\website\tekeningen - kleur\thema's\dieren\huisdieren\hond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071546"/>
            <a:ext cx="2571768" cy="249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1" y="4616214"/>
              <a:ext cx="1238386" cy="131311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9852" y="4572008"/>
              <a:ext cx="1357322" cy="135732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0502" y="4652803"/>
              <a:ext cx="1461860" cy="122480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0" name="Picture 2" descr="E:\milou\website\tekeningen - kleur\thema's\dieren\huisdieren\kameleon 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1214422"/>
            <a:ext cx="2124075" cy="2251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1907" y="4668885"/>
              <a:ext cx="1024429" cy="1120469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0734" y="4714884"/>
              <a:ext cx="1381136" cy="1143008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8101" y="4581128"/>
              <a:ext cx="1306661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E:\milou\website\tekeningen - kleur\thema's\dieren\huisdieren\cavi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500174"/>
            <a:ext cx="2124075" cy="17573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7950" y="4500571"/>
              <a:ext cx="1401039" cy="151248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7866" y="4660155"/>
              <a:ext cx="904174" cy="123814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0255" y="4581128"/>
              <a:ext cx="1182353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18" name="Picture 2" descr="E:\milou\website\tekeningen - kleur\thema's\dieren\huisdieren\konij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928670"/>
            <a:ext cx="2032000" cy="27828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388" y="4643446"/>
              <a:ext cx="1186789" cy="130638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6183" y="4572009"/>
              <a:ext cx="1421054" cy="13818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5469" y="4581128"/>
              <a:ext cx="131192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E:\milou\website\tekeningen - kleur\thema's\dieren\huisdieren\kat 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1071546"/>
            <a:ext cx="2562225" cy="26717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136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21</cp:revision>
  <dcterms:created xsi:type="dcterms:W3CDTF">2016-05-02T13:46:17Z</dcterms:created>
  <dcterms:modified xsi:type="dcterms:W3CDTF">2020-10-24T18:34:02Z</dcterms:modified>
</cp:coreProperties>
</file>