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76" r:id="rId4"/>
    <p:sldId id="277" r:id="rId5"/>
    <p:sldId id="278" r:id="rId6"/>
    <p:sldId id="279" r:id="rId7"/>
    <p:sldId id="273" r:id="rId8"/>
    <p:sldId id="281" r:id="rId9"/>
    <p:sldId id="274" r:id="rId10"/>
    <p:sldId id="280" r:id="rId11"/>
    <p:sldId id="275" r:id="rId12"/>
    <p:sldId id="283" r:id="rId13"/>
    <p:sldId id="282" r:id="rId14"/>
    <p:sldId id="272" r:id="rId1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50000" saltData="X/Zci90PrFPUBkrwUqahkA" hashData="QxD5JiGjWAfb3mqGC8d5cCEyjg4" cryptProvider="" algIdExt="0" algIdExtSource="" cryptProviderTypeExt="0" cryptProviderTypeExtSource="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CC"/>
    <a:srgbClr val="FFCCFF"/>
    <a:srgbClr val="9933FF"/>
    <a:srgbClr val="F3F0F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5230" autoAdjust="0"/>
    <p:restoredTop sz="94713" autoAdjust="0"/>
  </p:normalViewPr>
  <p:slideViewPr>
    <p:cSldViewPr>
      <p:cViewPr>
        <p:scale>
          <a:sx n="90" d="100"/>
          <a:sy n="90" d="100"/>
        </p:scale>
        <p:origin x="-2244" y="-5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7156FD-8FDD-4022-B92E-5FEAF2A056BE}" type="datetimeFigureOut">
              <a:rPr lang="nl-NL" smtClean="0"/>
              <a:pPr/>
              <a:t>29-5-2020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386512-2859-4F5E-95CE-F2A0F2B76ED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4D1BB-3564-4113-A9F3-7565FE653466}" type="datetime1">
              <a:rPr lang="nl-NL" smtClean="0"/>
              <a:pPr/>
              <a:t>29-5-2020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B410-8FA1-4CAF-AEC3-F3F781FADECB}" type="datetime1">
              <a:rPr lang="nl-NL" smtClean="0"/>
              <a:pPr/>
              <a:t>29-5-2020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3410C-1C8B-48CF-BCC2-2282A2635526}" type="datetime1">
              <a:rPr lang="nl-NL" smtClean="0"/>
              <a:pPr/>
              <a:t>29-5-2020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30E8A-2A0B-4FF3-B1CF-77D08AEC3727}" type="datetime1">
              <a:rPr lang="nl-NL" smtClean="0"/>
              <a:pPr/>
              <a:t>29-5-2020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C3938-173D-43BE-A50D-DCB7D78EE48C}" type="datetime1">
              <a:rPr lang="nl-NL" smtClean="0"/>
              <a:pPr/>
              <a:t>29-5-2020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80039-C4FE-4A7E-A312-65DF136640F3}" type="datetime1">
              <a:rPr lang="nl-NL" smtClean="0"/>
              <a:pPr/>
              <a:t>29-5-2020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345FF-60FC-4FE8-9AC3-FA4098723CAD}" type="datetime1">
              <a:rPr lang="nl-NL" smtClean="0"/>
              <a:pPr/>
              <a:t>29-5-2020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9A05E-D11E-4C1C-ABD4-4626010F3432}" type="datetime1">
              <a:rPr lang="nl-NL" smtClean="0"/>
              <a:pPr/>
              <a:t>29-5-2020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9F92C-F5DB-47C2-A8A8-7E0DB8751A58}" type="datetime1">
              <a:rPr lang="nl-NL" smtClean="0"/>
              <a:pPr/>
              <a:t>29-5-2020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15999-87B1-4084-A115-0397601AAAE0}" type="datetime1">
              <a:rPr lang="nl-NL" smtClean="0"/>
              <a:pPr/>
              <a:t>29-5-2020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BF4BD-3CB0-484D-A425-75E6D7F4D323}" type="datetime1">
              <a:rPr lang="nl-NL" smtClean="0"/>
              <a:pPr/>
              <a:t>29-5-2020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9BEA8-AC1A-4691-B4A3-5F6478490E3A}" type="datetime1">
              <a:rPr lang="nl-NL" smtClean="0"/>
              <a:pPr/>
              <a:t>29-5-2020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audio" Target="../media/audio2.wav"/><Relationship Id="rId7" Type="http://schemas.openxmlformats.org/officeDocument/2006/relationships/image" Target="../media/image19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13" Type="http://schemas.openxmlformats.org/officeDocument/2006/relationships/image" Target="../media/image29.png"/><Relationship Id="rId3" Type="http://schemas.openxmlformats.org/officeDocument/2006/relationships/audio" Target="../media/audio1.wav"/><Relationship Id="rId7" Type="http://schemas.openxmlformats.org/officeDocument/2006/relationships/image" Target="../media/image23.png"/><Relationship Id="rId12" Type="http://schemas.openxmlformats.org/officeDocument/2006/relationships/image" Target="../media/image28.png"/><Relationship Id="rId2" Type="http://schemas.openxmlformats.org/officeDocument/2006/relationships/audio" Target="../media/audio2.wav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11" Type="http://schemas.openxmlformats.org/officeDocument/2006/relationships/image" Target="../media/image27.png"/><Relationship Id="rId5" Type="http://schemas.openxmlformats.org/officeDocument/2006/relationships/image" Target="../media/image21.png"/><Relationship Id="rId15" Type="http://schemas.openxmlformats.org/officeDocument/2006/relationships/image" Target="../media/image31.png"/><Relationship Id="rId10" Type="http://schemas.openxmlformats.org/officeDocument/2006/relationships/image" Target="../media/image26.png"/><Relationship Id="rId4" Type="http://schemas.openxmlformats.org/officeDocument/2006/relationships/image" Target="../media/image20.png"/><Relationship Id="rId9" Type="http://schemas.openxmlformats.org/officeDocument/2006/relationships/image" Target="../media/image25.png"/><Relationship Id="rId14" Type="http://schemas.openxmlformats.org/officeDocument/2006/relationships/image" Target="../media/image30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13" Type="http://schemas.openxmlformats.org/officeDocument/2006/relationships/image" Target="../media/image41.png"/><Relationship Id="rId18" Type="http://schemas.openxmlformats.org/officeDocument/2006/relationships/image" Target="../media/image3.png"/><Relationship Id="rId3" Type="http://schemas.openxmlformats.org/officeDocument/2006/relationships/audio" Target="../media/audio2.wav"/><Relationship Id="rId7" Type="http://schemas.openxmlformats.org/officeDocument/2006/relationships/image" Target="../media/image35.png"/><Relationship Id="rId12" Type="http://schemas.openxmlformats.org/officeDocument/2006/relationships/image" Target="../media/image40.png"/><Relationship Id="rId17" Type="http://schemas.openxmlformats.org/officeDocument/2006/relationships/image" Target="../media/image45.png"/><Relationship Id="rId2" Type="http://schemas.openxmlformats.org/officeDocument/2006/relationships/audio" Target="../media/audio1.wav"/><Relationship Id="rId16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11" Type="http://schemas.openxmlformats.org/officeDocument/2006/relationships/image" Target="../media/image39.png"/><Relationship Id="rId5" Type="http://schemas.openxmlformats.org/officeDocument/2006/relationships/image" Target="../media/image33.png"/><Relationship Id="rId15" Type="http://schemas.openxmlformats.org/officeDocument/2006/relationships/image" Target="../media/image43.png"/><Relationship Id="rId10" Type="http://schemas.openxmlformats.org/officeDocument/2006/relationships/image" Target="../media/image38.png"/><Relationship Id="rId4" Type="http://schemas.openxmlformats.org/officeDocument/2006/relationships/image" Target="../media/image32.png"/><Relationship Id="rId9" Type="http://schemas.openxmlformats.org/officeDocument/2006/relationships/image" Target="../media/image37.png"/><Relationship Id="rId14" Type="http://schemas.openxmlformats.org/officeDocument/2006/relationships/image" Target="../media/image4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49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8.png"/><Relationship Id="rId5" Type="http://schemas.openxmlformats.org/officeDocument/2006/relationships/image" Target="../media/image15.png"/><Relationship Id="rId4" Type="http://schemas.openxmlformats.org/officeDocument/2006/relationships/image" Target="../media/image4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971600" y="1844824"/>
            <a:ext cx="1944216" cy="3744416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Tekstvak 8"/>
          <p:cNvSpPr txBox="1"/>
          <p:nvPr/>
        </p:nvSpPr>
        <p:spPr>
          <a:xfrm>
            <a:off x="683568" y="404664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err="1" smtClean="0">
                <a:latin typeface="Comic Sans MS" pitchFamily="66" charset="0"/>
              </a:rPr>
              <a:t>Digibordles</a:t>
            </a:r>
            <a:r>
              <a:rPr lang="nl-NL" sz="3600" dirty="0" smtClean="0">
                <a:latin typeface="Comic Sans MS" pitchFamily="66" charset="0"/>
              </a:rPr>
              <a:t> rekenbegrippen</a:t>
            </a:r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Afgeronde rechthoek 16"/>
          <p:cNvSpPr/>
          <p:nvPr/>
        </p:nvSpPr>
        <p:spPr>
          <a:xfrm>
            <a:off x="3419872" y="1844824"/>
            <a:ext cx="1944216" cy="3744416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7" name="Picture 3" descr="D:\milou\website\tekeningen - kleur\thema's\fantasie\piraten\schatkaart.pn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151129" y="2629815"/>
            <a:ext cx="1659952" cy="2197900"/>
          </a:xfrm>
          <a:prstGeom prst="rect">
            <a:avLst/>
          </a:prstGeom>
          <a:noFill/>
        </p:spPr>
      </p:pic>
      <p:pic>
        <p:nvPicPr>
          <p:cNvPr id="19" name="Picture 3" descr="D:\milou\website\tekeningen - kleur\thema's\fantasie\piraten\schatkaart.pn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443299" y="3510076"/>
            <a:ext cx="982931" cy="1301474"/>
          </a:xfrm>
          <a:prstGeom prst="rect">
            <a:avLst/>
          </a:prstGeom>
          <a:noFill/>
        </p:spPr>
      </p:pic>
      <p:sp>
        <p:nvSpPr>
          <p:cNvPr id="20" name="Afgeronde rechthoek 19"/>
          <p:cNvSpPr/>
          <p:nvPr/>
        </p:nvSpPr>
        <p:spPr>
          <a:xfrm>
            <a:off x="6012160" y="1844824"/>
            <a:ext cx="1944216" cy="3744416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1" name="Picture 3" descr="D:\milou\website\tekeningen - kleur\thema's\fantasie\piraten\schatkaart.pn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685300" y="3169979"/>
            <a:ext cx="1224725" cy="1621627"/>
          </a:xfrm>
          <a:prstGeom prst="rect">
            <a:avLst/>
          </a:prstGeom>
          <a:noFill/>
        </p:spPr>
      </p:pic>
      <p:sp>
        <p:nvSpPr>
          <p:cNvPr id="11" name="PIJL-RECHTS 10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692696"/>
            <a:ext cx="31261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is het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smalst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Rechthoek 23"/>
          <p:cNvSpPr/>
          <p:nvPr/>
        </p:nvSpPr>
        <p:spPr>
          <a:xfrm>
            <a:off x="683568" y="764704"/>
            <a:ext cx="360000" cy="360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5"/>
          <p:cNvGrpSpPr/>
          <p:nvPr/>
        </p:nvGrpSpPr>
        <p:grpSpPr>
          <a:xfrm>
            <a:off x="3275856" y="1916832"/>
            <a:ext cx="2664296" cy="3528392"/>
            <a:chOff x="3275856" y="1916832"/>
            <a:chExt cx="2664296" cy="3528392"/>
          </a:xfrm>
        </p:grpSpPr>
        <p:sp>
          <p:nvSpPr>
            <p:cNvPr id="30" name="Afgeronde rechthoek 29"/>
            <p:cNvSpPr/>
            <p:nvPr/>
          </p:nvSpPr>
          <p:spPr>
            <a:xfrm>
              <a:off x="3275856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4071934" y="3071810"/>
              <a:ext cx="1000132" cy="1182088"/>
            </a:xfrm>
            <a:prstGeom prst="rect">
              <a:avLst/>
            </a:prstGeom>
            <a:noFill/>
          </p:spPr>
        </p:pic>
      </p:grpSp>
      <p:grpSp>
        <p:nvGrpSpPr>
          <p:cNvPr id="3" name="Groep 34"/>
          <p:cNvGrpSpPr/>
          <p:nvPr/>
        </p:nvGrpSpPr>
        <p:grpSpPr>
          <a:xfrm>
            <a:off x="251520" y="1916832"/>
            <a:ext cx="2664296" cy="3528392"/>
            <a:chOff x="251520" y="1916832"/>
            <a:chExt cx="2664296" cy="3528392"/>
          </a:xfrm>
        </p:grpSpPr>
        <p:sp>
          <p:nvSpPr>
            <p:cNvPr id="4" name="Afgeronde rechthoek 3"/>
            <p:cNvSpPr/>
            <p:nvPr/>
          </p:nvSpPr>
          <p:spPr>
            <a:xfrm>
              <a:off x="251520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694937" y="3104166"/>
              <a:ext cx="1800000" cy="1182090"/>
            </a:xfrm>
            <a:prstGeom prst="rect">
              <a:avLst/>
            </a:prstGeom>
            <a:noFill/>
          </p:spPr>
        </p:pic>
      </p:grpSp>
      <p:grpSp>
        <p:nvGrpSpPr>
          <p:cNvPr id="5" name="Groep 36"/>
          <p:cNvGrpSpPr/>
          <p:nvPr/>
        </p:nvGrpSpPr>
        <p:grpSpPr>
          <a:xfrm>
            <a:off x="6300192" y="1916832"/>
            <a:ext cx="2664296" cy="3528392"/>
            <a:chOff x="6300192" y="1916832"/>
            <a:chExt cx="2664296" cy="3528392"/>
          </a:xfrm>
        </p:grpSpPr>
        <p:sp>
          <p:nvSpPr>
            <p:cNvPr id="29" name="Afgeronde rechthoek 28"/>
            <p:cNvSpPr/>
            <p:nvPr/>
          </p:nvSpPr>
          <p:spPr>
            <a:xfrm>
              <a:off x="6300192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6429388" y="3104167"/>
              <a:ext cx="2428892" cy="1182089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203848" y="1340768"/>
            <a:ext cx="1248786" cy="1136114"/>
          </a:xfrm>
          <a:prstGeom prst="rect">
            <a:avLst/>
          </a:prstGeom>
        </p:spPr>
      </p:pic>
      <p:sp>
        <p:nvSpPr>
          <p:cNvPr id="18" name="Rechthoek 17"/>
          <p:cNvSpPr/>
          <p:nvPr/>
        </p:nvSpPr>
        <p:spPr>
          <a:xfrm>
            <a:off x="1115616" y="764704"/>
            <a:ext cx="576000" cy="36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1763688" y="764704"/>
            <a:ext cx="720000" cy="36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692696"/>
            <a:ext cx="37433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van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klein</a:t>
            </a:r>
            <a:r>
              <a:rPr lang="nl-NL" dirty="0" smtClean="0">
                <a:latin typeface="Comic Sans MS" pitchFamily="66" charset="0"/>
              </a:rPr>
              <a:t> naar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groot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Rechthoek 23"/>
          <p:cNvSpPr/>
          <p:nvPr/>
        </p:nvSpPr>
        <p:spPr>
          <a:xfrm>
            <a:off x="1043608" y="836712"/>
            <a:ext cx="360000" cy="36004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3" name="Rechthoek 32"/>
          <p:cNvSpPr/>
          <p:nvPr/>
        </p:nvSpPr>
        <p:spPr>
          <a:xfrm>
            <a:off x="1475656" y="692696"/>
            <a:ext cx="504000" cy="5040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4" name="Rechthoek 33"/>
          <p:cNvSpPr/>
          <p:nvPr/>
        </p:nvSpPr>
        <p:spPr>
          <a:xfrm>
            <a:off x="2051720" y="548752"/>
            <a:ext cx="648000" cy="64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40" name="Groep 39"/>
          <p:cNvGrpSpPr/>
          <p:nvPr/>
        </p:nvGrpSpPr>
        <p:grpSpPr>
          <a:xfrm>
            <a:off x="323528" y="1700808"/>
            <a:ext cx="4032448" cy="1872208"/>
            <a:chOff x="323528" y="1700808"/>
            <a:chExt cx="4032448" cy="1872208"/>
          </a:xfrm>
        </p:grpSpPr>
        <p:sp>
          <p:nvSpPr>
            <p:cNvPr id="4" name="Afgeronde rechthoek 3"/>
            <p:cNvSpPr/>
            <p:nvPr/>
          </p:nvSpPr>
          <p:spPr>
            <a:xfrm>
              <a:off x="323528" y="1700808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07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72551" y="2775806"/>
              <a:ext cx="494041" cy="547154"/>
            </a:xfrm>
            <a:prstGeom prst="rect">
              <a:avLst/>
            </a:prstGeom>
            <a:noFill/>
          </p:spPr>
        </p:pic>
        <p:pic>
          <p:nvPicPr>
            <p:cNvPr id="2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1144287" y="2564904"/>
              <a:ext cx="684471" cy="758056"/>
            </a:xfrm>
            <a:prstGeom prst="rect">
              <a:avLst/>
            </a:prstGeom>
            <a:noFill/>
          </p:spPr>
        </p:pic>
        <p:pic>
          <p:nvPicPr>
            <p:cNvPr id="2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2027376" y="2348880"/>
              <a:ext cx="879526" cy="974080"/>
            </a:xfrm>
            <a:prstGeom prst="rect">
              <a:avLst/>
            </a:prstGeom>
            <a:noFill/>
          </p:spPr>
        </p:pic>
        <p:pic>
          <p:nvPicPr>
            <p:cNvPr id="2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3120157" y="2204864"/>
              <a:ext cx="1009562" cy="1118096"/>
            </a:xfrm>
            <a:prstGeom prst="rect">
              <a:avLst/>
            </a:prstGeom>
            <a:noFill/>
          </p:spPr>
        </p:pic>
      </p:grpSp>
      <p:grpSp>
        <p:nvGrpSpPr>
          <p:cNvPr id="42" name="Groep 41"/>
          <p:cNvGrpSpPr/>
          <p:nvPr/>
        </p:nvGrpSpPr>
        <p:grpSpPr>
          <a:xfrm>
            <a:off x="4716016" y="3933056"/>
            <a:ext cx="4032448" cy="1872208"/>
            <a:chOff x="4716016" y="3933056"/>
            <a:chExt cx="4032448" cy="1872208"/>
          </a:xfrm>
        </p:grpSpPr>
        <p:sp>
          <p:nvSpPr>
            <p:cNvPr id="20" name="Afgeronde rechthoek 19"/>
            <p:cNvSpPr/>
            <p:nvPr/>
          </p:nvSpPr>
          <p:spPr>
            <a:xfrm>
              <a:off x="4716016" y="3933056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6814480" y="4365104"/>
              <a:ext cx="1009562" cy="1118096"/>
            </a:xfrm>
            <a:prstGeom prst="rect">
              <a:avLst/>
            </a:prstGeom>
            <a:noFill/>
          </p:spPr>
        </p:pic>
        <p:pic>
          <p:nvPicPr>
            <p:cNvPr id="2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4940954" y="4509120"/>
              <a:ext cx="879526" cy="974080"/>
            </a:xfrm>
            <a:prstGeom prst="rect">
              <a:avLst/>
            </a:prstGeom>
            <a:noFill/>
          </p:spPr>
        </p:pic>
        <p:pic>
          <p:nvPicPr>
            <p:cNvPr id="3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5947089" y="4725144"/>
              <a:ext cx="684471" cy="758056"/>
            </a:xfrm>
            <a:prstGeom prst="rect">
              <a:avLst/>
            </a:prstGeom>
            <a:noFill/>
          </p:spPr>
        </p:pic>
        <p:pic>
          <p:nvPicPr>
            <p:cNvPr id="3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961383" y="4941168"/>
              <a:ext cx="494041" cy="547154"/>
            </a:xfrm>
            <a:prstGeom prst="rect">
              <a:avLst/>
            </a:prstGeom>
            <a:noFill/>
          </p:spPr>
        </p:pic>
      </p:grpSp>
      <p:grpSp>
        <p:nvGrpSpPr>
          <p:cNvPr id="43" name="Groep 42"/>
          <p:cNvGrpSpPr/>
          <p:nvPr/>
        </p:nvGrpSpPr>
        <p:grpSpPr>
          <a:xfrm>
            <a:off x="323528" y="3933056"/>
            <a:ext cx="4032448" cy="1872208"/>
            <a:chOff x="323528" y="3933056"/>
            <a:chExt cx="4032448" cy="1872208"/>
          </a:xfrm>
        </p:grpSpPr>
        <p:sp>
          <p:nvSpPr>
            <p:cNvPr id="18" name="Afgeronde rechthoek 17"/>
            <p:cNvSpPr/>
            <p:nvPr/>
          </p:nvSpPr>
          <p:spPr>
            <a:xfrm>
              <a:off x="323528" y="3933056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477776" y="4365104"/>
              <a:ext cx="1009562" cy="1118096"/>
            </a:xfrm>
            <a:prstGeom prst="rect">
              <a:avLst/>
            </a:prstGeom>
            <a:noFill/>
          </p:spPr>
        </p:pic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1628586" y="4509120"/>
              <a:ext cx="879526" cy="974080"/>
            </a:xfrm>
            <a:prstGeom prst="rect">
              <a:avLst/>
            </a:prstGeom>
            <a:noFill/>
          </p:spPr>
        </p:pic>
        <p:pic>
          <p:nvPicPr>
            <p:cNvPr id="3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2778737" y="4725144"/>
              <a:ext cx="684471" cy="758056"/>
            </a:xfrm>
            <a:prstGeom prst="rect">
              <a:avLst/>
            </a:prstGeom>
            <a:noFill/>
          </p:spPr>
        </p:pic>
        <p:pic>
          <p:nvPicPr>
            <p:cNvPr id="3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640903" y="4941168"/>
              <a:ext cx="494041" cy="547154"/>
            </a:xfrm>
            <a:prstGeom prst="rect">
              <a:avLst/>
            </a:prstGeom>
            <a:noFill/>
          </p:spPr>
        </p:pic>
      </p:grpSp>
      <p:grpSp>
        <p:nvGrpSpPr>
          <p:cNvPr id="41" name="Groep 40"/>
          <p:cNvGrpSpPr/>
          <p:nvPr/>
        </p:nvGrpSpPr>
        <p:grpSpPr>
          <a:xfrm>
            <a:off x="4716016" y="1700808"/>
            <a:ext cx="4032448" cy="1872208"/>
            <a:chOff x="4716016" y="1700808"/>
            <a:chExt cx="4032448" cy="1872208"/>
          </a:xfrm>
        </p:grpSpPr>
        <p:sp>
          <p:nvSpPr>
            <p:cNvPr id="19" name="Afgeronde rechthoek 18"/>
            <p:cNvSpPr/>
            <p:nvPr/>
          </p:nvSpPr>
          <p:spPr>
            <a:xfrm>
              <a:off x="4716016" y="1700808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5662352" y="2132856"/>
              <a:ext cx="1009562" cy="1118096"/>
            </a:xfrm>
            <a:prstGeom prst="rect">
              <a:avLst/>
            </a:prstGeom>
            <a:noFill/>
          </p:spPr>
        </p:pic>
        <p:pic>
          <p:nvPicPr>
            <p:cNvPr id="3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7677258" y="2276872"/>
              <a:ext cx="879526" cy="974080"/>
            </a:xfrm>
            <a:prstGeom prst="rect">
              <a:avLst/>
            </a:prstGeom>
            <a:noFill/>
          </p:spPr>
        </p:pic>
        <p:pic>
          <p:nvPicPr>
            <p:cNvPr id="3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6811185" y="2492896"/>
              <a:ext cx="684471" cy="758056"/>
            </a:xfrm>
            <a:prstGeom prst="rect">
              <a:avLst/>
            </a:prstGeom>
            <a:noFill/>
          </p:spPr>
        </p:pic>
        <p:pic>
          <p:nvPicPr>
            <p:cNvPr id="3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009055" y="2636912"/>
              <a:ext cx="494041" cy="547154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0" y="1196752"/>
            <a:ext cx="1248786" cy="1136114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7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39"/>
          <p:cNvGrpSpPr/>
          <p:nvPr/>
        </p:nvGrpSpPr>
        <p:grpSpPr>
          <a:xfrm>
            <a:off x="395536" y="1556792"/>
            <a:ext cx="8208912" cy="1152128"/>
            <a:chOff x="323528" y="1700808"/>
            <a:chExt cx="4032448" cy="1872208"/>
          </a:xfrm>
        </p:grpSpPr>
        <p:sp>
          <p:nvSpPr>
            <p:cNvPr id="4" name="Afgeronde rechthoek 3"/>
            <p:cNvSpPr/>
            <p:nvPr/>
          </p:nvSpPr>
          <p:spPr>
            <a:xfrm>
              <a:off x="323528" y="1700808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07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78266" y="1957064"/>
              <a:ext cx="559539" cy="1276953"/>
            </a:xfrm>
            <a:prstGeom prst="rect">
              <a:avLst/>
            </a:prstGeom>
            <a:noFill/>
          </p:spPr>
        </p:pic>
        <p:pic>
          <p:nvPicPr>
            <p:cNvPr id="2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1313954" y="1938425"/>
              <a:ext cx="771774" cy="1338628"/>
            </a:xfrm>
            <a:prstGeom prst="rect">
              <a:avLst/>
            </a:prstGeom>
            <a:noFill/>
          </p:spPr>
        </p:pic>
        <p:pic>
          <p:nvPicPr>
            <p:cNvPr id="2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2516614" y="1957064"/>
              <a:ext cx="424468" cy="1276954"/>
            </a:xfrm>
            <a:prstGeom prst="rect">
              <a:avLst/>
            </a:prstGeom>
            <a:noFill/>
          </p:spPr>
        </p:pic>
        <p:pic>
          <p:nvPicPr>
            <p:cNvPr id="2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3330178" y="1957064"/>
              <a:ext cx="701029" cy="1258637"/>
            </a:xfrm>
            <a:prstGeom prst="rect">
              <a:avLst/>
            </a:prstGeom>
            <a:noFill/>
          </p:spPr>
        </p:pic>
      </p:grpSp>
      <p:grpSp>
        <p:nvGrpSpPr>
          <p:cNvPr id="5" name="Groep 42"/>
          <p:cNvGrpSpPr/>
          <p:nvPr/>
        </p:nvGrpSpPr>
        <p:grpSpPr>
          <a:xfrm>
            <a:off x="323528" y="4869157"/>
            <a:ext cx="8352928" cy="1224135"/>
            <a:chOff x="323528" y="3933056"/>
            <a:chExt cx="4032448" cy="1872208"/>
          </a:xfrm>
        </p:grpSpPr>
        <p:sp>
          <p:nvSpPr>
            <p:cNvPr id="18" name="Afgeronde rechthoek 17"/>
            <p:cNvSpPr/>
            <p:nvPr/>
          </p:nvSpPr>
          <p:spPr>
            <a:xfrm>
              <a:off x="323528" y="3933056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8" cstate="print"/>
            <a:stretch>
              <a:fillRect/>
            </a:stretch>
          </p:blipFill>
          <p:spPr bwMode="auto">
            <a:xfrm>
              <a:off x="601628" y="4243400"/>
              <a:ext cx="382387" cy="1311098"/>
            </a:xfrm>
            <a:prstGeom prst="rect">
              <a:avLst/>
            </a:prstGeom>
            <a:noFill/>
          </p:spPr>
        </p:pic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9" cstate="print"/>
            <a:stretch>
              <a:fillRect/>
            </a:stretch>
          </p:blipFill>
          <p:spPr bwMode="auto">
            <a:xfrm>
              <a:off x="1476998" y="4243400"/>
              <a:ext cx="483669" cy="1311097"/>
            </a:xfrm>
            <a:prstGeom prst="rect">
              <a:avLst/>
            </a:prstGeom>
            <a:noFill/>
          </p:spPr>
        </p:pic>
        <p:pic>
          <p:nvPicPr>
            <p:cNvPr id="3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10"/>
            <a:stretch>
              <a:fillRect/>
            </a:stretch>
          </p:blipFill>
          <p:spPr bwMode="auto">
            <a:xfrm>
              <a:off x="2167591" y="4182687"/>
              <a:ext cx="965645" cy="1317739"/>
            </a:xfrm>
            <a:prstGeom prst="rect">
              <a:avLst/>
            </a:prstGeom>
            <a:noFill/>
          </p:spPr>
        </p:pic>
        <p:pic>
          <p:nvPicPr>
            <p:cNvPr id="3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11" cstate="print"/>
            <a:stretch>
              <a:fillRect/>
            </a:stretch>
          </p:blipFill>
          <p:spPr bwMode="auto">
            <a:xfrm>
              <a:off x="3417389" y="4243400"/>
              <a:ext cx="619417" cy="1311098"/>
            </a:xfrm>
            <a:prstGeom prst="rect">
              <a:avLst/>
            </a:prstGeom>
            <a:noFill/>
          </p:spPr>
        </p:pic>
      </p:grpSp>
      <p:grpSp>
        <p:nvGrpSpPr>
          <p:cNvPr id="6" name="Groep 40"/>
          <p:cNvGrpSpPr/>
          <p:nvPr/>
        </p:nvGrpSpPr>
        <p:grpSpPr>
          <a:xfrm>
            <a:off x="395536" y="3212976"/>
            <a:ext cx="8208912" cy="1152128"/>
            <a:chOff x="4716016" y="1700808"/>
            <a:chExt cx="4032448" cy="1872208"/>
          </a:xfrm>
        </p:grpSpPr>
        <p:sp>
          <p:nvSpPr>
            <p:cNvPr id="19" name="Afgeronde rechthoek 18"/>
            <p:cNvSpPr/>
            <p:nvPr/>
          </p:nvSpPr>
          <p:spPr>
            <a:xfrm>
              <a:off x="4716016" y="1700808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12" cstate="print"/>
            <a:stretch>
              <a:fillRect/>
            </a:stretch>
          </p:blipFill>
          <p:spPr bwMode="auto">
            <a:xfrm>
              <a:off x="5785027" y="1935760"/>
              <a:ext cx="558119" cy="1393041"/>
            </a:xfrm>
            <a:prstGeom prst="rect">
              <a:avLst/>
            </a:prstGeom>
            <a:noFill/>
          </p:spPr>
        </p:pic>
        <p:pic>
          <p:nvPicPr>
            <p:cNvPr id="3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13" cstate="print"/>
            <a:stretch>
              <a:fillRect/>
            </a:stretch>
          </p:blipFill>
          <p:spPr bwMode="auto">
            <a:xfrm>
              <a:off x="7609829" y="1969102"/>
              <a:ext cx="813865" cy="1277274"/>
            </a:xfrm>
            <a:prstGeom prst="rect">
              <a:avLst/>
            </a:prstGeom>
            <a:noFill/>
          </p:spPr>
        </p:pic>
        <p:pic>
          <p:nvPicPr>
            <p:cNvPr id="3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14" cstate="print"/>
            <a:stretch>
              <a:fillRect/>
            </a:stretch>
          </p:blipFill>
          <p:spPr bwMode="auto">
            <a:xfrm>
              <a:off x="6662335" y="1935760"/>
              <a:ext cx="664816" cy="1393041"/>
            </a:xfrm>
            <a:prstGeom prst="rect">
              <a:avLst/>
            </a:prstGeom>
            <a:noFill/>
          </p:spPr>
        </p:pic>
        <p:pic>
          <p:nvPicPr>
            <p:cNvPr id="3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15" cstate="print"/>
            <a:stretch>
              <a:fillRect/>
            </a:stretch>
          </p:blipFill>
          <p:spPr bwMode="auto">
            <a:xfrm>
              <a:off x="5012995" y="2051847"/>
              <a:ext cx="389096" cy="1160868"/>
            </a:xfrm>
            <a:prstGeom prst="rect">
              <a:avLst/>
            </a:prstGeom>
            <a:noFill/>
          </p:spPr>
        </p:pic>
      </p:grpSp>
      <p:sp>
        <p:nvSpPr>
          <p:cNvPr id="46" name="Tekstvak 45"/>
          <p:cNvSpPr txBox="1"/>
          <p:nvPr/>
        </p:nvSpPr>
        <p:spPr>
          <a:xfrm>
            <a:off x="3131840" y="692696"/>
            <a:ext cx="37689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van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smal</a:t>
            </a:r>
            <a:r>
              <a:rPr lang="nl-NL" dirty="0" smtClean="0">
                <a:latin typeface="Comic Sans MS" pitchFamily="66" charset="0"/>
              </a:rPr>
              <a:t> naar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breed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47" name="Rechthoek 46"/>
          <p:cNvSpPr/>
          <p:nvPr/>
        </p:nvSpPr>
        <p:spPr>
          <a:xfrm>
            <a:off x="683568" y="764704"/>
            <a:ext cx="360000" cy="360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8" name="Rechthoek 47"/>
          <p:cNvSpPr/>
          <p:nvPr/>
        </p:nvSpPr>
        <p:spPr>
          <a:xfrm>
            <a:off x="1115616" y="764704"/>
            <a:ext cx="576000" cy="360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9" name="Rechthoek 48"/>
          <p:cNvSpPr/>
          <p:nvPr/>
        </p:nvSpPr>
        <p:spPr>
          <a:xfrm>
            <a:off x="1763688" y="764704"/>
            <a:ext cx="720000" cy="360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0" y="2780928"/>
            <a:ext cx="1248786" cy="1136114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3" name="Groep 41"/>
          <p:cNvGrpSpPr/>
          <p:nvPr/>
        </p:nvGrpSpPr>
        <p:grpSpPr>
          <a:xfrm>
            <a:off x="4716016" y="3933056"/>
            <a:ext cx="4032448" cy="1872208"/>
            <a:chOff x="4716016" y="3933056"/>
            <a:chExt cx="4032448" cy="1872208"/>
          </a:xfrm>
        </p:grpSpPr>
        <p:sp>
          <p:nvSpPr>
            <p:cNvPr id="20" name="Afgeronde rechthoek 19"/>
            <p:cNvSpPr/>
            <p:nvPr/>
          </p:nvSpPr>
          <p:spPr>
            <a:xfrm>
              <a:off x="4716016" y="3933056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950628" y="4929198"/>
              <a:ext cx="535272" cy="714380"/>
            </a:xfrm>
            <a:prstGeom prst="rect">
              <a:avLst/>
            </a:prstGeom>
            <a:noFill/>
          </p:spPr>
        </p:pic>
        <p:pic>
          <p:nvPicPr>
            <p:cNvPr id="2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5006412" y="4143380"/>
              <a:ext cx="535272" cy="1500198"/>
            </a:xfrm>
            <a:prstGeom prst="rect">
              <a:avLst/>
            </a:prstGeom>
            <a:noFill/>
          </p:spPr>
        </p:pic>
        <p:pic>
          <p:nvPicPr>
            <p:cNvPr id="3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5942516" y="4437062"/>
              <a:ext cx="535272" cy="1206516"/>
            </a:xfrm>
            <a:prstGeom prst="rect">
              <a:avLst/>
            </a:prstGeom>
            <a:noFill/>
          </p:spPr>
        </p:pic>
        <p:pic>
          <p:nvPicPr>
            <p:cNvPr id="3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7886732" y="4572008"/>
              <a:ext cx="535272" cy="1026496"/>
            </a:xfrm>
            <a:prstGeom prst="rect">
              <a:avLst/>
            </a:prstGeom>
            <a:noFill/>
          </p:spPr>
        </p:pic>
      </p:grpSp>
      <p:grpSp>
        <p:nvGrpSpPr>
          <p:cNvPr id="5" name="Groep 42"/>
          <p:cNvGrpSpPr/>
          <p:nvPr/>
        </p:nvGrpSpPr>
        <p:grpSpPr>
          <a:xfrm>
            <a:off x="323528" y="3933056"/>
            <a:ext cx="4032448" cy="1872208"/>
            <a:chOff x="323528" y="3933056"/>
            <a:chExt cx="4032448" cy="1872208"/>
          </a:xfrm>
        </p:grpSpPr>
        <p:sp>
          <p:nvSpPr>
            <p:cNvPr id="18" name="Afgeronde rechthoek 17"/>
            <p:cNvSpPr/>
            <p:nvPr/>
          </p:nvSpPr>
          <p:spPr>
            <a:xfrm>
              <a:off x="323528" y="3933056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8" cstate="print"/>
            <a:stretch>
              <a:fillRect/>
            </a:stretch>
          </p:blipFill>
          <p:spPr bwMode="auto">
            <a:xfrm>
              <a:off x="505972" y="4572008"/>
              <a:ext cx="535272" cy="1000132"/>
            </a:xfrm>
            <a:prstGeom prst="rect">
              <a:avLst/>
            </a:prstGeom>
            <a:noFill/>
          </p:spPr>
        </p:pic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9" cstate="print"/>
            <a:stretch>
              <a:fillRect/>
            </a:stretch>
          </p:blipFill>
          <p:spPr bwMode="auto">
            <a:xfrm>
              <a:off x="1442076" y="4143380"/>
              <a:ext cx="535272" cy="1428760"/>
            </a:xfrm>
            <a:prstGeom prst="rect">
              <a:avLst/>
            </a:prstGeom>
            <a:noFill/>
          </p:spPr>
        </p:pic>
        <p:pic>
          <p:nvPicPr>
            <p:cNvPr id="3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10" cstate="print"/>
            <a:stretch>
              <a:fillRect/>
            </a:stretch>
          </p:blipFill>
          <p:spPr bwMode="auto">
            <a:xfrm>
              <a:off x="2414124" y="4286256"/>
              <a:ext cx="535272" cy="1214447"/>
            </a:xfrm>
            <a:prstGeom prst="rect">
              <a:avLst/>
            </a:prstGeom>
            <a:noFill/>
          </p:spPr>
        </p:pic>
        <p:pic>
          <p:nvPicPr>
            <p:cNvPr id="3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11" cstate="print"/>
            <a:stretch>
              <a:fillRect/>
            </a:stretch>
          </p:blipFill>
          <p:spPr bwMode="auto">
            <a:xfrm>
              <a:off x="3422236" y="4692407"/>
              <a:ext cx="535272" cy="808295"/>
            </a:xfrm>
            <a:prstGeom prst="rect">
              <a:avLst/>
            </a:prstGeom>
            <a:noFill/>
          </p:spPr>
        </p:pic>
      </p:grpSp>
      <p:grpSp>
        <p:nvGrpSpPr>
          <p:cNvPr id="6" name="Groep 40"/>
          <p:cNvGrpSpPr/>
          <p:nvPr/>
        </p:nvGrpSpPr>
        <p:grpSpPr>
          <a:xfrm>
            <a:off x="4716016" y="1700808"/>
            <a:ext cx="4032448" cy="1872208"/>
            <a:chOff x="4716016" y="1700808"/>
            <a:chExt cx="4032448" cy="1872208"/>
          </a:xfrm>
        </p:grpSpPr>
        <p:sp>
          <p:nvSpPr>
            <p:cNvPr id="19" name="Afgeronde rechthoek 18"/>
            <p:cNvSpPr/>
            <p:nvPr/>
          </p:nvSpPr>
          <p:spPr>
            <a:xfrm>
              <a:off x="4716016" y="1700808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12" cstate="print"/>
            <a:stretch>
              <a:fillRect/>
            </a:stretch>
          </p:blipFill>
          <p:spPr bwMode="auto">
            <a:xfrm>
              <a:off x="5978580" y="2492846"/>
              <a:ext cx="535272" cy="864716"/>
            </a:xfrm>
            <a:prstGeom prst="rect">
              <a:avLst/>
            </a:prstGeom>
            <a:noFill/>
          </p:spPr>
        </p:pic>
        <p:pic>
          <p:nvPicPr>
            <p:cNvPr id="3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13" cstate="print"/>
            <a:stretch>
              <a:fillRect/>
            </a:stretch>
          </p:blipFill>
          <p:spPr bwMode="auto">
            <a:xfrm>
              <a:off x="7922796" y="2000240"/>
              <a:ext cx="535272" cy="1357322"/>
            </a:xfrm>
            <a:prstGeom prst="rect">
              <a:avLst/>
            </a:prstGeom>
            <a:noFill/>
          </p:spPr>
        </p:pic>
        <p:pic>
          <p:nvPicPr>
            <p:cNvPr id="3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14" cstate="print"/>
            <a:stretch>
              <a:fillRect/>
            </a:stretch>
          </p:blipFill>
          <p:spPr bwMode="auto">
            <a:xfrm>
              <a:off x="6986692" y="2285992"/>
              <a:ext cx="535272" cy="1071570"/>
            </a:xfrm>
            <a:prstGeom prst="rect">
              <a:avLst/>
            </a:prstGeom>
            <a:noFill/>
          </p:spPr>
        </p:pic>
        <p:pic>
          <p:nvPicPr>
            <p:cNvPr id="3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15" cstate="print"/>
            <a:stretch>
              <a:fillRect/>
            </a:stretch>
          </p:blipFill>
          <p:spPr bwMode="auto">
            <a:xfrm>
              <a:off x="5078420" y="2786058"/>
              <a:ext cx="535272" cy="571504"/>
            </a:xfrm>
            <a:prstGeom prst="rect">
              <a:avLst/>
            </a:prstGeom>
            <a:noFill/>
          </p:spPr>
        </p:pic>
      </p:grpSp>
      <p:sp>
        <p:nvSpPr>
          <p:cNvPr id="40" name="Tekstvak 39"/>
          <p:cNvSpPr txBox="1"/>
          <p:nvPr/>
        </p:nvSpPr>
        <p:spPr>
          <a:xfrm>
            <a:off x="3131840" y="692696"/>
            <a:ext cx="35493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van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kort</a:t>
            </a:r>
            <a:r>
              <a:rPr lang="nl-NL" dirty="0" smtClean="0">
                <a:latin typeface="Comic Sans MS" pitchFamily="66" charset="0"/>
              </a:rPr>
              <a:t> naar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lang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41" name="Rechthoek 40"/>
          <p:cNvSpPr/>
          <p:nvPr/>
        </p:nvSpPr>
        <p:spPr>
          <a:xfrm>
            <a:off x="1043608" y="764704"/>
            <a:ext cx="288032" cy="43204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2" name="Rechthoek 41"/>
          <p:cNvSpPr/>
          <p:nvPr/>
        </p:nvSpPr>
        <p:spPr>
          <a:xfrm>
            <a:off x="1403648" y="584752"/>
            <a:ext cx="288032" cy="612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3" name="Rechthoek 42"/>
          <p:cNvSpPr/>
          <p:nvPr/>
        </p:nvSpPr>
        <p:spPr>
          <a:xfrm>
            <a:off x="1763688" y="404664"/>
            <a:ext cx="288032" cy="79208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44" name="Groep 39"/>
          <p:cNvGrpSpPr/>
          <p:nvPr/>
        </p:nvGrpSpPr>
        <p:grpSpPr>
          <a:xfrm>
            <a:off x="323528" y="1700808"/>
            <a:ext cx="4032448" cy="1872208"/>
            <a:chOff x="323528" y="1700808"/>
            <a:chExt cx="4032448" cy="1872208"/>
          </a:xfrm>
        </p:grpSpPr>
        <p:sp>
          <p:nvSpPr>
            <p:cNvPr id="45" name="Afgeronde rechthoek 44"/>
            <p:cNvSpPr/>
            <p:nvPr/>
          </p:nvSpPr>
          <p:spPr>
            <a:xfrm>
              <a:off x="323528" y="1700808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16" cstate="print"/>
            <a:stretch>
              <a:fillRect/>
            </a:stretch>
          </p:blipFill>
          <p:spPr bwMode="auto">
            <a:xfrm>
              <a:off x="571472" y="2428868"/>
              <a:ext cx="535272" cy="900150"/>
            </a:xfrm>
            <a:prstGeom prst="rect">
              <a:avLst/>
            </a:prstGeom>
            <a:noFill/>
          </p:spPr>
        </p:pic>
        <p:pic>
          <p:nvPicPr>
            <p:cNvPr id="4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10" cstate="print"/>
            <a:stretch>
              <a:fillRect/>
            </a:stretch>
          </p:blipFill>
          <p:spPr bwMode="auto">
            <a:xfrm>
              <a:off x="1550028" y="2143116"/>
              <a:ext cx="535272" cy="1214446"/>
            </a:xfrm>
            <a:prstGeom prst="rect">
              <a:avLst/>
            </a:prstGeom>
            <a:noFill/>
          </p:spPr>
        </p:pic>
        <p:pic>
          <p:nvPicPr>
            <p:cNvPr id="4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17" cstate="print"/>
            <a:stretch>
              <a:fillRect/>
            </a:stretch>
          </p:blipFill>
          <p:spPr bwMode="auto">
            <a:xfrm>
              <a:off x="2558140" y="2714620"/>
              <a:ext cx="535272" cy="642942"/>
            </a:xfrm>
            <a:prstGeom prst="rect">
              <a:avLst/>
            </a:prstGeom>
            <a:noFill/>
          </p:spPr>
        </p:pic>
        <p:pic>
          <p:nvPicPr>
            <p:cNvPr id="4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3494244" y="1857364"/>
              <a:ext cx="535272" cy="1500198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4427984" y="1052736"/>
            <a:ext cx="1248786" cy="1136114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7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66CC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FF66CC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9933FF"/>
          </a:solidFill>
          <a:ln>
            <a:solidFill>
              <a:srgbClr val="FF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D:\milou\website\tekeningen - kleur\thema's\dieren\kriebelbeestjes\fruitvliegje.pn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929454" y="357165"/>
            <a:ext cx="1733252" cy="1768625"/>
          </a:xfrm>
          <a:prstGeom prst="rect">
            <a:avLst/>
          </a:prstGeom>
          <a:noFill/>
        </p:spPr>
      </p:pic>
      <p:pic>
        <p:nvPicPr>
          <p:cNvPr id="1027" name="Picture 3" descr="D:\milou\website\tekeningen - kleur\thema's\dieren\kriebelbeestjes\spin2.png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3714744" y="857232"/>
            <a:ext cx="1944594" cy="1666795"/>
          </a:xfrm>
          <a:prstGeom prst="rect">
            <a:avLst/>
          </a:prstGeom>
          <a:noFill/>
        </p:spPr>
      </p:pic>
      <p:pic>
        <p:nvPicPr>
          <p:cNvPr id="1028" name="Picture 4" descr="D:\milou\website\tekeningen - kleur\thema's\dieren\kriebelbeestjes\vlinder.png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683568" y="360950"/>
            <a:ext cx="2031044" cy="1576731"/>
          </a:xfrm>
          <a:prstGeom prst="rect">
            <a:avLst/>
          </a:prstGeom>
          <a:noFill/>
        </p:spPr>
      </p:pic>
      <p:pic>
        <p:nvPicPr>
          <p:cNvPr id="1029" name="Picture 5" descr="D:\milou\website\tekeningen - kleur\thema's\dieren\kriebelbeestjes\rups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6070004" y="3948950"/>
            <a:ext cx="2145334" cy="1408876"/>
          </a:xfrm>
          <a:prstGeom prst="rect">
            <a:avLst/>
          </a:prstGeom>
          <a:noFill/>
        </p:spPr>
      </p:pic>
      <p:pic>
        <p:nvPicPr>
          <p:cNvPr id="1030" name="Picture 6" descr="D:\milou\website\tekeningen - kleur\thema's\dieren\kriebelbeestjes\pissebed.png"/>
          <p:cNvPicPr>
            <a:picLocks noChangeAspect="1" noChangeArrowheads="1"/>
          </p:cNvPicPr>
          <p:nvPr/>
        </p:nvPicPr>
        <p:blipFill>
          <a:blip r:embed="rId6"/>
          <a:stretch>
            <a:fillRect/>
          </a:stretch>
        </p:blipFill>
        <p:spPr bwMode="auto">
          <a:xfrm>
            <a:off x="3214678" y="4500569"/>
            <a:ext cx="2050120" cy="1736571"/>
          </a:xfrm>
          <a:prstGeom prst="rect">
            <a:avLst/>
          </a:prstGeom>
          <a:noFill/>
        </p:spPr>
      </p:pic>
      <p:pic>
        <p:nvPicPr>
          <p:cNvPr id="1031" name="Picture 7" descr="D:\milou\website\tekeningen - kleur\thema's\dieren\kriebelbeestjes\krekel.png"/>
          <p:cNvPicPr>
            <a:picLocks noChangeAspect="1" noChangeArrowheads="1"/>
          </p:cNvPicPr>
          <p:nvPr/>
        </p:nvPicPr>
        <p:blipFill>
          <a:blip r:embed="rId7" cstate="print"/>
          <a:stretch>
            <a:fillRect/>
          </a:stretch>
        </p:blipFill>
        <p:spPr bwMode="auto">
          <a:xfrm>
            <a:off x="571472" y="3929066"/>
            <a:ext cx="1481177" cy="187220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692696"/>
            <a:ext cx="3238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is het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grootst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Rechthoek 23"/>
          <p:cNvSpPr/>
          <p:nvPr/>
        </p:nvSpPr>
        <p:spPr>
          <a:xfrm>
            <a:off x="1043608" y="836712"/>
            <a:ext cx="360000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36" name="Groep 35"/>
          <p:cNvGrpSpPr/>
          <p:nvPr/>
        </p:nvGrpSpPr>
        <p:grpSpPr>
          <a:xfrm>
            <a:off x="3275856" y="1916832"/>
            <a:ext cx="2664296" cy="3528392"/>
            <a:chOff x="3275856" y="1916832"/>
            <a:chExt cx="2664296" cy="3528392"/>
          </a:xfrm>
        </p:grpSpPr>
        <p:sp>
          <p:nvSpPr>
            <p:cNvPr id="30" name="Afgeronde rechthoek 29"/>
            <p:cNvSpPr/>
            <p:nvPr/>
          </p:nvSpPr>
          <p:spPr>
            <a:xfrm>
              <a:off x="3275856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4121846" y="2924944"/>
              <a:ext cx="962955" cy="1318642"/>
            </a:xfrm>
            <a:prstGeom prst="rect">
              <a:avLst/>
            </a:prstGeom>
            <a:noFill/>
          </p:spPr>
        </p:pic>
      </p:grpSp>
      <p:grpSp>
        <p:nvGrpSpPr>
          <p:cNvPr id="35" name="Groep 34"/>
          <p:cNvGrpSpPr/>
          <p:nvPr/>
        </p:nvGrpSpPr>
        <p:grpSpPr>
          <a:xfrm>
            <a:off x="251520" y="1916832"/>
            <a:ext cx="2664296" cy="3528392"/>
            <a:chOff x="251520" y="1916832"/>
            <a:chExt cx="2664296" cy="3528392"/>
          </a:xfrm>
        </p:grpSpPr>
        <p:sp>
          <p:nvSpPr>
            <p:cNvPr id="4" name="Afgeronde rechthoek 3"/>
            <p:cNvSpPr/>
            <p:nvPr/>
          </p:nvSpPr>
          <p:spPr>
            <a:xfrm>
              <a:off x="251520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701318" y="2420888"/>
              <a:ext cx="1787883" cy="2448272"/>
            </a:xfrm>
            <a:prstGeom prst="rect">
              <a:avLst/>
            </a:prstGeom>
            <a:noFill/>
          </p:spPr>
        </p:pic>
      </p:grpSp>
      <p:grpSp>
        <p:nvGrpSpPr>
          <p:cNvPr id="37" name="Groep 36"/>
          <p:cNvGrpSpPr/>
          <p:nvPr/>
        </p:nvGrpSpPr>
        <p:grpSpPr>
          <a:xfrm>
            <a:off x="6300192" y="1916832"/>
            <a:ext cx="2664296" cy="3528392"/>
            <a:chOff x="6300192" y="1916832"/>
            <a:chExt cx="2664296" cy="3528392"/>
          </a:xfrm>
        </p:grpSpPr>
        <p:sp>
          <p:nvSpPr>
            <p:cNvPr id="29" name="Afgeronde rechthoek 28"/>
            <p:cNvSpPr/>
            <p:nvPr/>
          </p:nvSpPr>
          <p:spPr>
            <a:xfrm>
              <a:off x="6300192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7113280" y="2780928"/>
              <a:ext cx="1262035" cy="1728192"/>
            </a:xfrm>
            <a:prstGeom prst="rect">
              <a:avLst/>
            </a:prstGeom>
            <a:noFill/>
          </p:spPr>
        </p:pic>
      </p:grpSp>
      <p:sp>
        <p:nvSpPr>
          <p:cNvPr id="33" name="Rechthoek 32"/>
          <p:cNvSpPr/>
          <p:nvPr/>
        </p:nvSpPr>
        <p:spPr>
          <a:xfrm>
            <a:off x="1475656" y="692696"/>
            <a:ext cx="504000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4" name="Rechthoek 33"/>
          <p:cNvSpPr/>
          <p:nvPr/>
        </p:nvSpPr>
        <p:spPr>
          <a:xfrm>
            <a:off x="2051720" y="548752"/>
            <a:ext cx="648000" cy="64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79512" y="1340768"/>
            <a:ext cx="1248786" cy="1136114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692696"/>
            <a:ext cx="31518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is het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kleinst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Rechthoek 23"/>
          <p:cNvSpPr/>
          <p:nvPr/>
        </p:nvSpPr>
        <p:spPr>
          <a:xfrm>
            <a:off x="1043608" y="836712"/>
            <a:ext cx="360000" cy="36004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5"/>
          <p:cNvGrpSpPr/>
          <p:nvPr/>
        </p:nvGrpSpPr>
        <p:grpSpPr>
          <a:xfrm>
            <a:off x="3275856" y="1916832"/>
            <a:ext cx="2664296" cy="3528392"/>
            <a:chOff x="3275856" y="1916832"/>
            <a:chExt cx="2664296" cy="3528392"/>
          </a:xfrm>
        </p:grpSpPr>
        <p:sp>
          <p:nvSpPr>
            <p:cNvPr id="30" name="Afgeronde rechthoek 29"/>
            <p:cNvSpPr/>
            <p:nvPr/>
          </p:nvSpPr>
          <p:spPr>
            <a:xfrm>
              <a:off x="3275856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3804818" y="2945120"/>
              <a:ext cx="1627878" cy="1255791"/>
            </a:xfrm>
            <a:prstGeom prst="rect">
              <a:avLst/>
            </a:prstGeom>
            <a:noFill/>
          </p:spPr>
        </p:pic>
      </p:grpSp>
      <p:grpSp>
        <p:nvGrpSpPr>
          <p:cNvPr id="3" name="Groep 34"/>
          <p:cNvGrpSpPr/>
          <p:nvPr/>
        </p:nvGrpSpPr>
        <p:grpSpPr>
          <a:xfrm>
            <a:off x="251520" y="1916832"/>
            <a:ext cx="2664296" cy="3528392"/>
            <a:chOff x="251520" y="1916832"/>
            <a:chExt cx="2664296" cy="3528392"/>
          </a:xfrm>
        </p:grpSpPr>
        <p:sp>
          <p:nvSpPr>
            <p:cNvPr id="4" name="Afgeronde rechthoek 3"/>
            <p:cNvSpPr/>
            <p:nvPr/>
          </p:nvSpPr>
          <p:spPr>
            <a:xfrm>
              <a:off x="251520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467544" y="2775072"/>
              <a:ext cx="2255431" cy="1739904"/>
            </a:xfrm>
            <a:prstGeom prst="rect">
              <a:avLst/>
            </a:prstGeom>
            <a:noFill/>
          </p:spPr>
        </p:pic>
      </p:grpSp>
      <p:grpSp>
        <p:nvGrpSpPr>
          <p:cNvPr id="5" name="Groep 36"/>
          <p:cNvGrpSpPr/>
          <p:nvPr/>
        </p:nvGrpSpPr>
        <p:grpSpPr>
          <a:xfrm>
            <a:off x="6300192" y="1916832"/>
            <a:ext cx="2664296" cy="3528392"/>
            <a:chOff x="6300192" y="1916832"/>
            <a:chExt cx="2664296" cy="3528392"/>
          </a:xfrm>
        </p:grpSpPr>
        <p:sp>
          <p:nvSpPr>
            <p:cNvPr id="29" name="Afgeronde rechthoek 28"/>
            <p:cNvSpPr/>
            <p:nvPr/>
          </p:nvSpPr>
          <p:spPr>
            <a:xfrm>
              <a:off x="6300192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7092280" y="3186567"/>
              <a:ext cx="1166005" cy="899489"/>
            </a:xfrm>
            <a:prstGeom prst="rect">
              <a:avLst/>
            </a:prstGeom>
            <a:noFill/>
          </p:spPr>
        </p:pic>
      </p:grpSp>
      <p:sp>
        <p:nvSpPr>
          <p:cNvPr id="33" name="Rechthoek 32"/>
          <p:cNvSpPr/>
          <p:nvPr/>
        </p:nvSpPr>
        <p:spPr>
          <a:xfrm>
            <a:off x="1475656" y="692696"/>
            <a:ext cx="504000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4" name="Rechthoek 33"/>
          <p:cNvSpPr/>
          <p:nvPr/>
        </p:nvSpPr>
        <p:spPr>
          <a:xfrm>
            <a:off x="2051720" y="548752"/>
            <a:ext cx="648000" cy="64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228184" y="1340768"/>
            <a:ext cx="1248786" cy="1136114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692696"/>
            <a:ext cx="31518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is het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kleinst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Rechthoek 23"/>
          <p:cNvSpPr/>
          <p:nvPr/>
        </p:nvSpPr>
        <p:spPr>
          <a:xfrm>
            <a:off x="1043608" y="836712"/>
            <a:ext cx="360000" cy="36004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5"/>
          <p:cNvGrpSpPr/>
          <p:nvPr/>
        </p:nvGrpSpPr>
        <p:grpSpPr>
          <a:xfrm>
            <a:off x="3275856" y="1916832"/>
            <a:ext cx="2664296" cy="3528392"/>
            <a:chOff x="3275856" y="1916832"/>
            <a:chExt cx="2664296" cy="3528392"/>
          </a:xfrm>
        </p:grpSpPr>
        <p:sp>
          <p:nvSpPr>
            <p:cNvPr id="30" name="Afgeronde rechthoek 29"/>
            <p:cNvSpPr/>
            <p:nvPr/>
          </p:nvSpPr>
          <p:spPr>
            <a:xfrm>
              <a:off x="3275856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103838" y="2924944"/>
              <a:ext cx="998971" cy="1318642"/>
            </a:xfrm>
            <a:prstGeom prst="rect">
              <a:avLst/>
            </a:prstGeom>
            <a:noFill/>
          </p:spPr>
        </p:pic>
      </p:grpSp>
      <p:grpSp>
        <p:nvGrpSpPr>
          <p:cNvPr id="3" name="Groep 34"/>
          <p:cNvGrpSpPr/>
          <p:nvPr/>
        </p:nvGrpSpPr>
        <p:grpSpPr>
          <a:xfrm>
            <a:off x="251520" y="1916832"/>
            <a:ext cx="2664296" cy="3528392"/>
            <a:chOff x="251520" y="1916832"/>
            <a:chExt cx="2664296" cy="3528392"/>
          </a:xfrm>
        </p:grpSpPr>
        <p:sp>
          <p:nvSpPr>
            <p:cNvPr id="4" name="Afgeronde rechthoek 3"/>
            <p:cNvSpPr/>
            <p:nvPr/>
          </p:nvSpPr>
          <p:spPr>
            <a:xfrm>
              <a:off x="251520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/>
            <a:stretch>
              <a:fillRect/>
            </a:stretch>
          </p:blipFill>
          <p:spPr bwMode="auto">
            <a:xfrm>
              <a:off x="667883" y="2420888"/>
              <a:ext cx="1854751" cy="2448272"/>
            </a:xfrm>
            <a:prstGeom prst="rect">
              <a:avLst/>
            </a:prstGeom>
            <a:noFill/>
          </p:spPr>
        </p:pic>
      </p:grpSp>
      <p:grpSp>
        <p:nvGrpSpPr>
          <p:cNvPr id="5" name="Groep 36"/>
          <p:cNvGrpSpPr/>
          <p:nvPr/>
        </p:nvGrpSpPr>
        <p:grpSpPr>
          <a:xfrm>
            <a:off x="6300192" y="1916832"/>
            <a:ext cx="2664296" cy="3528392"/>
            <a:chOff x="6300192" y="1916832"/>
            <a:chExt cx="2664296" cy="3528392"/>
          </a:xfrm>
        </p:grpSpPr>
        <p:sp>
          <p:nvSpPr>
            <p:cNvPr id="29" name="Afgeronde rechthoek 28"/>
            <p:cNvSpPr/>
            <p:nvPr/>
          </p:nvSpPr>
          <p:spPr>
            <a:xfrm>
              <a:off x="6300192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/>
            <a:stretch>
              <a:fillRect/>
            </a:stretch>
          </p:blipFill>
          <p:spPr bwMode="auto">
            <a:xfrm>
              <a:off x="7089679" y="2780928"/>
              <a:ext cx="1309236" cy="1728192"/>
            </a:xfrm>
            <a:prstGeom prst="rect">
              <a:avLst/>
            </a:prstGeom>
            <a:noFill/>
          </p:spPr>
        </p:pic>
      </p:grpSp>
      <p:sp>
        <p:nvSpPr>
          <p:cNvPr id="33" name="Rechthoek 32"/>
          <p:cNvSpPr/>
          <p:nvPr/>
        </p:nvSpPr>
        <p:spPr>
          <a:xfrm>
            <a:off x="1475656" y="692696"/>
            <a:ext cx="504000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4" name="Rechthoek 33"/>
          <p:cNvSpPr/>
          <p:nvPr/>
        </p:nvSpPr>
        <p:spPr>
          <a:xfrm>
            <a:off x="2051720" y="548752"/>
            <a:ext cx="648000" cy="64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203848" y="1340768"/>
            <a:ext cx="1248786" cy="1136114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692696"/>
            <a:ext cx="3076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is het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langst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Rechthoek 23"/>
          <p:cNvSpPr/>
          <p:nvPr/>
        </p:nvSpPr>
        <p:spPr>
          <a:xfrm>
            <a:off x="1043608" y="764704"/>
            <a:ext cx="288032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5"/>
          <p:cNvGrpSpPr/>
          <p:nvPr/>
        </p:nvGrpSpPr>
        <p:grpSpPr>
          <a:xfrm>
            <a:off x="3275856" y="1916832"/>
            <a:ext cx="2664296" cy="3528392"/>
            <a:chOff x="3275856" y="1916832"/>
            <a:chExt cx="2664296" cy="3528392"/>
          </a:xfrm>
        </p:grpSpPr>
        <p:sp>
          <p:nvSpPr>
            <p:cNvPr id="30" name="Afgeronde rechthoek 29"/>
            <p:cNvSpPr/>
            <p:nvPr/>
          </p:nvSpPr>
          <p:spPr>
            <a:xfrm>
              <a:off x="3275856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3779912" y="2214554"/>
              <a:ext cx="1636365" cy="2928958"/>
            </a:xfrm>
            <a:prstGeom prst="rect">
              <a:avLst/>
            </a:prstGeom>
            <a:noFill/>
          </p:spPr>
        </p:pic>
      </p:grpSp>
      <p:grpSp>
        <p:nvGrpSpPr>
          <p:cNvPr id="5" name="Groep 36"/>
          <p:cNvGrpSpPr/>
          <p:nvPr/>
        </p:nvGrpSpPr>
        <p:grpSpPr>
          <a:xfrm>
            <a:off x="6300192" y="1916832"/>
            <a:ext cx="2664296" cy="3528392"/>
            <a:chOff x="6300192" y="1916832"/>
            <a:chExt cx="2664296" cy="3528392"/>
          </a:xfrm>
        </p:grpSpPr>
        <p:sp>
          <p:nvSpPr>
            <p:cNvPr id="29" name="Afgeronde rechthoek 28"/>
            <p:cNvSpPr/>
            <p:nvPr/>
          </p:nvSpPr>
          <p:spPr>
            <a:xfrm>
              <a:off x="6300192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6876256" y="2571744"/>
              <a:ext cx="1636364" cy="1928825"/>
            </a:xfrm>
            <a:prstGeom prst="rect">
              <a:avLst/>
            </a:prstGeom>
            <a:noFill/>
          </p:spPr>
        </p:pic>
      </p:grpSp>
      <p:sp>
        <p:nvSpPr>
          <p:cNvPr id="18" name="Rechthoek 17"/>
          <p:cNvSpPr/>
          <p:nvPr/>
        </p:nvSpPr>
        <p:spPr>
          <a:xfrm>
            <a:off x="1403648" y="584752"/>
            <a:ext cx="288032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1763688" y="404664"/>
            <a:ext cx="288032" cy="79208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0" name="Groep 34"/>
          <p:cNvGrpSpPr/>
          <p:nvPr/>
        </p:nvGrpSpPr>
        <p:grpSpPr>
          <a:xfrm>
            <a:off x="251520" y="1916832"/>
            <a:ext cx="2664296" cy="3528392"/>
            <a:chOff x="251520" y="1916832"/>
            <a:chExt cx="2664296" cy="3528392"/>
          </a:xfrm>
        </p:grpSpPr>
        <p:sp>
          <p:nvSpPr>
            <p:cNvPr id="21" name="Afgeronde rechthoek 20"/>
            <p:cNvSpPr/>
            <p:nvPr/>
          </p:nvSpPr>
          <p:spPr>
            <a:xfrm>
              <a:off x="251520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755576" y="3051837"/>
              <a:ext cx="1636365" cy="1402598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203848" y="1340768"/>
            <a:ext cx="1248786" cy="1136114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692696"/>
            <a:ext cx="3076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is het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langst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Rechthoek 23"/>
          <p:cNvSpPr/>
          <p:nvPr/>
        </p:nvSpPr>
        <p:spPr>
          <a:xfrm>
            <a:off x="1043608" y="764704"/>
            <a:ext cx="288032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5"/>
          <p:cNvGrpSpPr/>
          <p:nvPr/>
        </p:nvGrpSpPr>
        <p:grpSpPr>
          <a:xfrm>
            <a:off x="3275856" y="1916832"/>
            <a:ext cx="2664296" cy="3528392"/>
            <a:chOff x="3275856" y="1916832"/>
            <a:chExt cx="2664296" cy="3528392"/>
          </a:xfrm>
        </p:grpSpPr>
        <p:sp>
          <p:nvSpPr>
            <p:cNvPr id="30" name="Afgeronde rechthoek 29"/>
            <p:cNvSpPr/>
            <p:nvPr/>
          </p:nvSpPr>
          <p:spPr>
            <a:xfrm>
              <a:off x="3275856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3714744" y="3286124"/>
              <a:ext cx="1800000" cy="1442974"/>
            </a:xfrm>
            <a:prstGeom prst="rect">
              <a:avLst/>
            </a:prstGeom>
            <a:noFill/>
          </p:spPr>
        </p:pic>
      </p:grpSp>
      <p:grpSp>
        <p:nvGrpSpPr>
          <p:cNvPr id="3" name="Groep 34"/>
          <p:cNvGrpSpPr/>
          <p:nvPr/>
        </p:nvGrpSpPr>
        <p:grpSpPr>
          <a:xfrm>
            <a:off x="251520" y="1916832"/>
            <a:ext cx="2664296" cy="3528392"/>
            <a:chOff x="251520" y="1916832"/>
            <a:chExt cx="2664296" cy="3528392"/>
          </a:xfrm>
        </p:grpSpPr>
        <p:sp>
          <p:nvSpPr>
            <p:cNvPr id="4" name="Afgeronde rechthoek 3"/>
            <p:cNvSpPr/>
            <p:nvPr/>
          </p:nvSpPr>
          <p:spPr>
            <a:xfrm>
              <a:off x="251520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700298" y="2748146"/>
              <a:ext cx="1800000" cy="2252490"/>
            </a:xfrm>
            <a:prstGeom prst="rect">
              <a:avLst/>
            </a:prstGeom>
            <a:noFill/>
          </p:spPr>
        </p:pic>
      </p:grpSp>
      <p:grpSp>
        <p:nvGrpSpPr>
          <p:cNvPr id="5" name="Groep 36"/>
          <p:cNvGrpSpPr/>
          <p:nvPr/>
        </p:nvGrpSpPr>
        <p:grpSpPr>
          <a:xfrm>
            <a:off x="6300192" y="1916832"/>
            <a:ext cx="2664296" cy="3528392"/>
            <a:chOff x="6300192" y="1916832"/>
            <a:chExt cx="2664296" cy="3528392"/>
          </a:xfrm>
        </p:grpSpPr>
        <p:sp>
          <p:nvSpPr>
            <p:cNvPr id="29" name="Afgeronde rechthoek 28"/>
            <p:cNvSpPr/>
            <p:nvPr/>
          </p:nvSpPr>
          <p:spPr>
            <a:xfrm>
              <a:off x="6300192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6715140" y="2214554"/>
              <a:ext cx="1800000" cy="2857520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228184" y="1340768"/>
            <a:ext cx="1248786" cy="1136114"/>
          </a:xfrm>
          <a:prstGeom prst="rect">
            <a:avLst/>
          </a:prstGeom>
        </p:spPr>
      </p:pic>
      <p:sp>
        <p:nvSpPr>
          <p:cNvPr id="18" name="Rechthoek 17"/>
          <p:cNvSpPr/>
          <p:nvPr/>
        </p:nvSpPr>
        <p:spPr>
          <a:xfrm>
            <a:off x="1403648" y="584752"/>
            <a:ext cx="288032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1763688" y="404664"/>
            <a:ext cx="288032" cy="79208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692696"/>
            <a:ext cx="31197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is het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kortst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Rechthoek 23"/>
          <p:cNvSpPr/>
          <p:nvPr/>
        </p:nvSpPr>
        <p:spPr>
          <a:xfrm>
            <a:off x="1043608" y="764704"/>
            <a:ext cx="288032" cy="43204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3" name="Groep 34"/>
          <p:cNvGrpSpPr/>
          <p:nvPr/>
        </p:nvGrpSpPr>
        <p:grpSpPr>
          <a:xfrm>
            <a:off x="251520" y="1916832"/>
            <a:ext cx="2664296" cy="3528392"/>
            <a:chOff x="251520" y="1916832"/>
            <a:chExt cx="2664296" cy="3528392"/>
          </a:xfrm>
        </p:grpSpPr>
        <p:sp>
          <p:nvSpPr>
            <p:cNvPr id="4" name="Afgeronde rechthoek 3"/>
            <p:cNvSpPr/>
            <p:nvPr/>
          </p:nvSpPr>
          <p:spPr>
            <a:xfrm>
              <a:off x="251520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1000100" y="3214686"/>
              <a:ext cx="1080000" cy="1285884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79512" y="1340768"/>
            <a:ext cx="1248786" cy="1136114"/>
          </a:xfrm>
          <a:prstGeom prst="rect">
            <a:avLst/>
          </a:prstGeom>
        </p:spPr>
      </p:pic>
      <p:sp>
        <p:nvSpPr>
          <p:cNvPr id="18" name="Rechthoek 17"/>
          <p:cNvSpPr/>
          <p:nvPr/>
        </p:nvSpPr>
        <p:spPr>
          <a:xfrm>
            <a:off x="1403648" y="584752"/>
            <a:ext cx="288032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1763688" y="404664"/>
            <a:ext cx="288032" cy="792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0" name="Groep 35"/>
          <p:cNvGrpSpPr/>
          <p:nvPr/>
        </p:nvGrpSpPr>
        <p:grpSpPr>
          <a:xfrm>
            <a:off x="3275856" y="1916832"/>
            <a:ext cx="2664296" cy="3528392"/>
            <a:chOff x="3275856" y="1916832"/>
            <a:chExt cx="2664296" cy="3528392"/>
          </a:xfrm>
        </p:grpSpPr>
        <p:sp>
          <p:nvSpPr>
            <p:cNvPr id="21" name="Afgeronde rechthoek 20"/>
            <p:cNvSpPr/>
            <p:nvPr/>
          </p:nvSpPr>
          <p:spPr>
            <a:xfrm>
              <a:off x="3275856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4143372" y="2786058"/>
              <a:ext cx="1080000" cy="1928826"/>
            </a:xfrm>
            <a:prstGeom prst="rect">
              <a:avLst/>
            </a:prstGeom>
            <a:noFill/>
          </p:spPr>
        </p:pic>
      </p:grpSp>
      <p:grpSp>
        <p:nvGrpSpPr>
          <p:cNvPr id="26" name="Groep 36"/>
          <p:cNvGrpSpPr/>
          <p:nvPr/>
        </p:nvGrpSpPr>
        <p:grpSpPr>
          <a:xfrm>
            <a:off x="6300192" y="1916832"/>
            <a:ext cx="2664296" cy="3528392"/>
            <a:chOff x="6300192" y="1916832"/>
            <a:chExt cx="2664296" cy="3528392"/>
          </a:xfrm>
        </p:grpSpPr>
        <p:sp>
          <p:nvSpPr>
            <p:cNvPr id="27" name="Afgeronde rechthoek 26"/>
            <p:cNvSpPr/>
            <p:nvPr/>
          </p:nvSpPr>
          <p:spPr>
            <a:xfrm>
              <a:off x="6300192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7215206" y="2285992"/>
              <a:ext cx="1080000" cy="2857520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692696"/>
            <a:ext cx="3291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is het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breedst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Rechthoek 23"/>
          <p:cNvSpPr/>
          <p:nvPr/>
        </p:nvSpPr>
        <p:spPr>
          <a:xfrm>
            <a:off x="683568" y="764704"/>
            <a:ext cx="360000" cy="36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5"/>
          <p:cNvGrpSpPr/>
          <p:nvPr/>
        </p:nvGrpSpPr>
        <p:grpSpPr>
          <a:xfrm>
            <a:off x="3275856" y="1916832"/>
            <a:ext cx="2664296" cy="3528392"/>
            <a:chOff x="3275856" y="1916832"/>
            <a:chExt cx="2664296" cy="3528392"/>
          </a:xfrm>
        </p:grpSpPr>
        <p:sp>
          <p:nvSpPr>
            <p:cNvPr id="30" name="Afgeronde rechthoek 29"/>
            <p:cNvSpPr/>
            <p:nvPr/>
          </p:nvSpPr>
          <p:spPr>
            <a:xfrm>
              <a:off x="3275856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3929058" y="3143248"/>
              <a:ext cx="1428760" cy="1080000"/>
            </a:xfrm>
            <a:prstGeom prst="rect">
              <a:avLst/>
            </a:prstGeom>
            <a:noFill/>
          </p:spPr>
        </p:pic>
      </p:grpSp>
      <p:grpSp>
        <p:nvGrpSpPr>
          <p:cNvPr id="3" name="Groep 34"/>
          <p:cNvGrpSpPr/>
          <p:nvPr/>
        </p:nvGrpSpPr>
        <p:grpSpPr>
          <a:xfrm>
            <a:off x="251520" y="1916832"/>
            <a:ext cx="2664296" cy="3528392"/>
            <a:chOff x="251520" y="1916832"/>
            <a:chExt cx="2664296" cy="3528392"/>
          </a:xfrm>
        </p:grpSpPr>
        <p:sp>
          <p:nvSpPr>
            <p:cNvPr id="4" name="Afgeronde rechthoek 3"/>
            <p:cNvSpPr/>
            <p:nvPr/>
          </p:nvSpPr>
          <p:spPr>
            <a:xfrm>
              <a:off x="251520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714348" y="3214686"/>
              <a:ext cx="1861279" cy="1080000"/>
            </a:xfrm>
            <a:prstGeom prst="rect">
              <a:avLst/>
            </a:prstGeom>
            <a:noFill/>
          </p:spPr>
        </p:pic>
      </p:grpSp>
      <p:grpSp>
        <p:nvGrpSpPr>
          <p:cNvPr id="5" name="Groep 36"/>
          <p:cNvGrpSpPr/>
          <p:nvPr/>
        </p:nvGrpSpPr>
        <p:grpSpPr>
          <a:xfrm>
            <a:off x="6300192" y="1916832"/>
            <a:ext cx="2664296" cy="3528392"/>
            <a:chOff x="6300192" y="1916832"/>
            <a:chExt cx="2664296" cy="3528392"/>
          </a:xfrm>
        </p:grpSpPr>
        <p:sp>
          <p:nvSpPr>
            <p:cNvPr id="29" name="Afgeronde rechthoek 28"/>
            <p:cNvSpPr/>
            <p:nvPr/>
          </p:nvSpPr>
          <p:spPr>
            <a:xfrm>
              <a:off x="6300192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6429388" y="3071810"/>
              <a:ext cx="2400512" cy="1080000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228184" y="1268760"/>
            <a:ext cx="1248786" cy="1136114"/>
          </a:xfrm>
          <a:prstGeom prst="rect">
            <a:avLst/>
          </a:prstGeom>
        </p:spPr>
      </p:pic>
      <p:sp>
        <p:nvSpPr>
          <p:cNvPr id="18" name="Rechthoek 17"/>
          <p:cNvSpPr/>
          <p:nvPr/>
        </p:nvSpPr>
        <p:spPr>
          <a:xfrm>
            <a:off x="1115616" y="764704"/>
            <a:ext cx="576000" cy="36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1763688" y="764704"/>
            <a:ext cx="720000" cy="360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692696"/>
            <a:ext cx="3291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is het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breedst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Rechthoek 23"/>
          <p:cNvSpPr/>
          <p:nvPr/>
        </p:nvSpPr>
        <p:spPr>
          <a:xfrm>
            <a:off x="683568" y="764704"/>
            <a:ext cx="360000" cy="36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5"/>
          <p:cNvGrpSpPr/>
          <p:nvPr/>
        </p:nvGrpSpPr>
        <p:grpSpPr>
          <a:xfrm>
            <a:off x="3275856" y="1916832"/>
            <a:ext cx="2664296" cy="3528392"/>
            <a:chOff x="3275856" y="1916832"/>
            <a:chExt cx="2664296" cy="3528392"/>
          </a:xfrm>
        </p:grpSpPr>
        <p:sp>
          <p:nvSpPr>
            <p:cNvPr id="30" name="Afgeronde rechthoek 29"/>
            <p:cNvSpPr/>
            <p:nvPr/>
          </p:nvSpPr>
          <p:spPr>
            <a:xfrm>
              <a:off x="3275856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929058" y="2917694"/>
              <a:ext cx="1214446" cy="1440000"/>
            </a:xfrm>
            <a:prstGeom prst="rect">
              <a:avLst/>
            </a:prstGeom>
            <a:noFill/>
          </p:spPr>
        </p:pic>
      </p:grpSp>
      <p:grpSp>
        <p:nvGrpSpPr>
          <p:cNvPr id="3" name="Groep 34"/>
          <p:cNvGrpSpPr/>
          <p:nvPr/>
        </p:nvGrpSpPr>
        <p:grpSpPr>
          <a:xfrm>
            <a:off x="251520" y="1916832"/>
            <a:ext cx="2664296" cy="3528392"/>
            <a:chOff x="251520" y="1916832"/>
            <a:chExt cx="2664296" cy="3528392"/>
          </a:xfrm>
        </p:grpSpPr>
        <p:sp>
          <p:nvSpPr>
            <p:cNvPr id="4" name="Afgeronde rechthoek 3"/>
            <p:cNvSpPr/>
            <p:nvPr/>
          </p:nvSpPr>
          <p:spPr>
            <a:xfrm>
              <a:off x="251520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391528" y="2928934"/>
              <a:ext cx="2312272" cy="1440000"/>
            </a:xfrm>
            <a:prstGeom prst="rect">
              <a:avLst/>
            </a:prstGeom>
            <a:noFill/>
          </p:spPr>
        </p:pic>
      </p:grpSp>
      <p:grpSp>
        <p:nvGrpSpPr>
          <p:cNvPr id="5" name="Groep 36"/>
          <p:cNvGrpSpPr/>
          <p:nvPr/>
        </p:nvGrpSpPr>
        <p:grpSpPr>
          <a:xfrm>
            <a:off x="6300192" y="1916832"/>
            <a:ext cx="2664296" cy="3528392"/>
            <a:chOff x="6300192" y="1916832"/>
            <a:chExt cx="2664296" cy="3528392"/>
          </a:xfrm>
        </p:grpSpPr>
        <p:sp>
          <p:nvSpPr>
            <p:cNvPr id="29" name="Afgeronde rechthoek 28"/>
            <p:cNvSpPr/>
            <p:nvPr/>
          </p:nvSpPr>
          <p:spPr>
            <a:xfrm>
              <a:off x="6300192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6715140" y="2928934"/>
              <a:ext cx="1857388" cy="1440000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79512" y="1340768"/>
            <a:ext cx="1248786" cy="1136114"/>
          </a:xfrm>
          <a:prstGeom prst="rect">
            <a:avLst/>
          </a:prstGeom>
        </p:spPr>
      </p:pic>
      <p:sp>
        <p:nvSpPr>
          <p:cNvPr id="18" name="Rechthoek 17"/>
          <p:cNvSpPr/>
          <p:nvPr/>
        </p:nvSpPr>
        <p:spPr>
          <a:xfrm>
            <a:off x="1115616" y="764704"/>
            <a:ext cx="576000" cy="36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1763688" y="764704"/>
            <a:ext cx="720000" cy="360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550</TotalTime>
  <Words>111</Words>
  <Application>Microsoft Office PowerPoint</Application>
  <PresentationFormat>Diavoorstelling (4:3)</PresentationFormat>
  <Paragraphs>28</Paragraphs>
  <Slides>14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5" baseType="lpstr">
      <vt:lpstr>Office-thema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  <vt:lpstr>Dia 13</vt:lpstr>
      <vt:lpstr>Dia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Gebruiker</dc:creator>
  <cp:lastModifiedBy>Milou</cp:lastModifiedBy>
  <cp:revision>73</cp:revision>
  <dcterms:created xsi:type="dcterms:W3CDTF">2016-05-02T06:25:55Z</dcterms:created>
  <dcterms:modified xsi:type="dcterms:W3CDTF">2020-05-29T18:25:39Z</dcterms:modified>
</cp:coreProperties>
</file>