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6" r:id="rId4"/>
    <p:sldId id="277" r:id="rId5"/>
    <p:sldId id="278" r:id="rId6"/>
    <p:sldId id="279" r:id="rId7"/>
    <p:sldId id="273" r:id="rId8"/>
    <p:sldId id="281" r:id="rId9"/>
    <p:sldId id="274" r:id="rId10"/>
    <p:sldId id="280" r:id="rId11"/>
    <p:sldId id="275" r:id="rId12"/>
    <p:sldId id="283" r:id="rId13"/>
    <p:sldId id="282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X/Zci90PrFPUBkrwUqahkA" hashData="QxD5JiGjWAfb3mqGC8d5cCEyjg4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230" autoAdjust="0"/>
    <p:restoredTop sz="94713" autoAdjust="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29-5-2020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29-5-2020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audio" Target="../media/audio1.wav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audio" Target="../media/audio2.wav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3.png"/><Relationship Id="rId3" Type="http://schemas.openxmlformats.org/officeDocument/2006/relationships/audio" Target="../media/audio2.wav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" Type="http://schemas.openxmlformats.org/officeDocument/2006/relationships/audio" Target="../media/audio1.wav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9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15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97160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683568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err="1" smtClean="0">
                <a:latin typeface="Comic Sans MS" pitchFamily="66" charset="0"/>
              </a:rPr>
              <a:t>Digibordles</a:t>
            </a:r>
            <a:r>
              <a:rPr lang="nl-NL" sz="3600" dirty="0" smtClean="0">
                <a:latin typeface="Comic Sans MS" pitchFamily="66" charset="0"/>
              </a:rPr>
              <a:t> rekenbegrippen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3419872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7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151129" y="2629815"/>
            <a:ext cx="1659952" cy="2197900"/>
          </a:xfrm>
          <a:prstGeom prst="rect">
            <a:avLst/>
          </a:prstGeom>
          <a:noFill/>
        </p:spPr>
      </p:pic>
      <p:pic>
        <p:nvPicPr>
          <p:cNvPr id="19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43299" y="3510076"/>
            <a:ext cx="982931" cy="1301474"/>
          </a:xfrm>
          <a:prstGeom prst="rect">
            <a:avLst/>
          </a:prstGeom>
          <a:noFill/>
        </p:spPr>
      </p:pic>
      <p:sp>
        <p:nvSpPr>
          <p:cNvPr id="20" name="Afgeronde rechthoek 19"/>
          <p:cNvSpPr/>
          <p:nvPr/>
        </p:nvSpPr>
        <p:spPr>
          <a:xfrm>
            <a:off x="6012160" y="1844824"/>
            <a:ext cx="1944216" cy="3744416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Picture 3" descr="D:\milou\website\tekeningen - kleur\thema's\fantasie\piraten\schatkaar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85300" y="3169979"/>
            <a:ext cx="1224725" cy="1621627"/>
          </a:xfrm>
          <a:prstGeom prst="rect">
            <a:avLst/>
          </a:prstGeom>
          <a:noFill/>
        </p:spPr>
      </p:pic>
      <p:sp>
        <p:nvSpPr>
          <p:cNvPr id="11" name="PIJL-RECHTS 1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26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071934" y="3071810"/>
              <a:ext cx="1000132" cy="1182088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94937" y="3104166"/>
              <a:ext cx="1800000" cy="118209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429388" y="3104167"/>
              <a:ext cx="2428892" cy="11820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743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0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2551" y="2775806"/>
              <a:ext cx="494041" cy="547154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144287" y="2564904"/>
              <a:ext cx="684471" cy="758056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027376" y="2348880"/>
              <a:ext cx="879526" cy="97408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120157" y="2204864"/>
              <a:ext cx="1009562" cy="1118096"/>
            </a:xfrm>
            <a:prstGeom prst="rect">
              <a:avLst/>
            </a:prstGeom>
            <a:noFill/>
          </p:spPr>
        </p:pic>
      </p:grpSp>
      <p:grpSp>
        <p:nvGrpSpPr>
          <p:cNvPr id="42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814480" y="4365104"/>
              <a:ext cx="1009562" cy="1118096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940954" y="4509120"/>
              <a:ext cx="879526" cy="974080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947089" y="4725144"/>
              <a:ext cx="684471" cy="75805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961383" y="4941168"/>
              <a:ext cx="494041" cy="547154"/>
            </a:xfrm>
            <a:prstGeom prst="rect">
              <a:avLst/>
            </a:prstGeom>
            <a:noFill/>
          </p:spPr>
        </p:pic>
      </p:grpSp>
      <p:grpSp>
        <p:nvGrpSpPr>
          <p:cNvPr id="43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477776" y="4365104"/>
              <a:ext cx="1009562" cy="1118096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1628586" y="4509120"/>
              <a:ext cx="879526" cy="97408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778737" y="4725144"/>
              <a:ext cx="684471" cy="758056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40903" y="4941168"/>
              <a:ext cx="494041" cy="547154"/>
            </a:xfrm>
            <a:prstGeom prst="rect">
              <a:avLst/>
            </a:prstGeom>
            <a:noFill/>
          </p:spPr>
        </p:pic>
      </p:grpSp>
      <p:grpSp>
        <p:nvGrpSpPr>
          <p:cNvPr id="41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5662352" y="2132856"/>
              <a:ext cx="1009562" cy="111809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677258" y="2276872"/>
              <a:ext cx="879526" cy="974080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6811185" y="2492896"/>
              <a:ext cx="684471" cy="758056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9055" y="2636912"/>
              <a:ext cx="494041" cy="54715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196752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39"/>
          <p:cNvGrpSpPr/>
          <p:nvPr/>
        </p:nvGrpSpPr>
        <p:grpSpPr>
          <a:xfrm>
            <a:off x="395536" y="1556792"/>
            <a:ext cx="8208912" cy="1152128"/>
            <a:chOff x="323528" y="1700808"/>
            <a:chExt cx="4032448" cy="1872208"/>
          </a:xfrm>
        </p:grpSpPr>
        <p:sp>
          <p:nvSpPr>
            <p:cNvPr id="4" name="Afgeronde rechthoek 3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07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78266" y="1957064"/>
              <a:ext cx="559539" cy="1276953"/>
            </a:xfrm>
            <a:prstGeom prst="rect">
              <a:avLst/>
            </a:prstGeom>
            <a:noFill/>
          </p:spPr>
        </p:pic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313954" y="1938425"/>
              <a:ext cx="771774" cy="1338628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2516614" y="1957064"/>
              <a:ext cx="424468" cy="1276954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3330178" y="1957064"/>
              <a:ext cx="701029" cy="1258637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4869157"/>
            <a:ext cx="8352928" cy="1224135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601628" y="4243400"/>
              <a:ext cx="382387" cy="1311098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1476998" y="4243400"/>
              <a:ext cx="483669" cy="1311097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/>
            <a:stretch>
              <a:fillRect/>
            </a:stretch>
          </p:blipFill>
          <p:spPr bwMode="auto">
            <a:xfrm>
              <a:off x="2167591" y="4182687"/>
              <a:ext cx="965645" cy="131773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3417389" y="4243400"/>
              <a:ext cx="619417" cy="1311098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395536" y="3212976"/>
            <a:ext cx="8208912" cy="115212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5785027" y="1935760"/>
              <a:ext cx="558119" cy="1393041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7609829" y="1969102"/>
              <a:ext cx="813865" cy="1277274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6662335" y="1935760"/>
              <a:ext cx="664816" cy="1393041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5012995" y="2051847"/>
              <a:ext cx="389096" cy="1160868"/>
            </a:xfrm>
            <a:prstGeom prst="rect">
              <a:avLst/>
            </a:prstGeom>
            <a:noFill/>
          </p:spPr>
        </p:pic>
      </p:grpSp>
      <p:sp>
        <p:nvSpPr>
          <p:cNvPr id="46" name="Tekstvak 45"/>
          <p:cNvSpPr txBox="1"/>
          <p:nvPr/>
        </p:nvSpPr>
        <p:spPr>
          <a:xfrm>
            <a:off x="3131840" y="692696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smal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278092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3" name="Groep 41"/>
          <p:cNvGrpSpPr/>
          <p:nvPr/>
        </p:nvGrpSpPr>
        <p:grpSpPr>
          <a:xfrm>
            <a:off x="4716016" y="3933056"/>
            <a:ext cx="4032448" cy="1872208"/>
            <a:chOff x="4716016" y="3933056"/>
            <a:chExt cx="4032448" cy="1872208"/>
          </a:xfrm>
        </p:grpSpPr>
        <p:sp>
          <p:nvSpPr>
            <p:cNvPr id="20" name="Afgeronde rechthoek 19"/>
            <p:cNvSpPr/>
            <p:nvPr/>
          </p:nvSpPr>
          <p:spPr>
            <a:xfrm>
              <a:off x="4716016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50628" y="4929198"/>
              <a:ext cx="535272" cy="714380"/>
            </a:xfrm>
            <a:prstGeom prst="rect">
              <a:avLst/>
            </a:prstGeom>
            <a:noFill/>
          </p:spPr>
        </p:pic>
        <p:pic>
          <p:nvPicPr>
            <p:cNvPr id="2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5006412" y="4143380"/>
              <a:ext cx="535272" cy="1500198"/>
            </a:xfrm>
            <a:prstGeom prst="rect">
              <a:avLst/>
            </a:prstGeom>
            <a:noFill/>
          </p:spPr>
        </p:pic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5942516" y="4437062"/>
              <a:ext cx="535272" cy="1206516"/>
            </a:xfrm>
            <a:prstGeom prst="rect">
              <a:avLst/>
            </a:prstGeom>
            <a:noFill/>
          </p:spPr>
        </p:pic>
        <p:pic>
          <p:nvPicPr>
            <p:cNvPr id="3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7886732" y="4572008"/>
              <a:ext cx="535272" cy="1026496"/>
            </a:xfrm>
            <a:prstGeom prst="rect">
              <a:avLst/>
            </a:prstGeom>
            <a:noFill/>
          </p:spPr>
        </p:pic>
      </p:grpSp>
      <p:grpSp>
        <p:nvGrpSpPr>
          <p:cNvPr id="5" name="Groep 42"/>
          <p:cNvGrpSpPr/>
          <p:nvPr/>
        </p:nvGrpSpPr>
        <p:grpSpPr>
          <a:xfrm>
            <a:off x="323528" y="3933056"/>
            <a:ext cx="4032448" cy="1872208"/>
            <a:chOff x="323528" y="3933056"/>
            <a:chExt cx="4032448" cy="1872208"/>
          </a:xfrm>
        </p:grpSpPr>
        <p:sp>
          <p:nvSpPr>
            <p:cNvPr id="18" name="Afgeronde rechthoek 17"/>
            <p:cNvSpPr/>
            <p:nvPr/>
          </p:nvSpPr>
          <p:spPr>
            <a:xfrm>
              <a:off x="323528" y="3933056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8" cstate="print"/>
            <a:stretch>
              <a:fillRect/>
            </a:stretch>
          </p:blipFill>
          <p:spPr bwMode="auto">
            <a:xfrm>
              <a:off x="505972" y="4572008"/>
              <a:ext cx="535272" cy="1000132"/>
            </a:xfrm>
            <a:prstGeom prst="rect">
              <a:avLst/>
            </a:prstGeom>
            <a:noFill/>
          </p:spPr>
        </p:pic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9" cstate="print"/>
            <a:stretch>
              <a:fillRect/>
            </a:stretch>
          </p:blipFill>
          <p:spPr bwMode="auto">
            <a:xfrm>
              <a:off x="1442076" y="4143380"/>
              <a:ext cx="535272" cy="1428760"/>
            </a:xfrm>
            <a:prstGeom prst="rect">
              <a:avLst/>
            </a:prstGeom>
            <a:noFill/>
          </p:spPr>
        </p:pic>
        <p:pic>
          <p:nvPicPr>
            <p:cNvPr id="3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2414124" y="4286256"/>
              <a:ext cx="535272" cy="1214447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1" cstate="print"/>
            <a:stretch>
              <a:fillRect/>
            </a:stretch>
          </p:blipFill>
          <p:spPr bwMode="auto">
            <a:xfrm>
              <a:off x="3422236" y="4692407"/>
              <a:ext cx="535272" cy="808295"/>
            </a:xfrm>
            <a:prstGeom prst="rect">
              <a:avLst/>
            </a:prstGeom>
            <a:noFill/>
          </p:spPr>
        </p:pic>
      </p:grpSp>
      <p:grpSp>
        <p:nvGrpSpPr>
          <p:cNvPr id="6" name="Groep 40"/>
          <p:cNvGrpSpPr/>
          <p:nvPr/>
        </p:nvGrpSpPr>
        <p:grpSpPr>
          <a:xfrm>
            <a:off x="4716016" y="1700808"/>
            <a:ext cx="4032448" cy="1872208"/>
            <a:chOff x="4716016" y="1700808"/>
            <a:chExt cx="4032448" cy="1872208"/>
          </a:xfrm>
        </p:grpSpPr>
        <p:sp>
          <p:nvSpPr>
            <p:cNvPr id="19" name="Afgeronde rechthoek 18"/>
            <p:cNvSpPr/>
            <p:nvPr/>
          </p:nvSpPr>
          <p:spPr>
            <a:xfrm>
              <a:off x="4716016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2" cstate="print"/>
            <a:stretch>
              <a:fillRect/>
            </a:stretch>
          </p:blipFill>
          <p:spPr bwMode="auto">
            <a:xfrm>
              <a:off x="5978580" y="2492846"/>
              <a:ext cx="535272" cy="864716"/>
            </a:xfrm>
            <a:prstGeom prst="rect">
              <a:avLst/>
            </a:prstGeom>
            <a:noFill/>
          </p:spPr>
        </p:pic>
        <p:pic>
          <p:nvPicPr>
            <p:cNvPr id="3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3" cstate="print"/>
            <a:stretch>
              <a:fillRect/>
            </a:stretch>
          </p:blipFill>
          <p:spPr bwMode="auto">
            <a:xfrm>
              <a:off x="7922796" y="2000240"/>
              <a:ext cx="535272" cy="1357322"/>
            </a:xfrm>
            <a:prstGeom prst="rect">
              <a:avLst/>
            </a:prstGeom>
            <a:noFill/>
          </p:spPr>
        </p:pic>
        <p:pic>
          <p:nvPicPr>
            <p:cNvPr id="3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4" cstate="print"/>
            <a:stretch>
              <a:fillRect/>
            </a:stretch>
          </p:blipFill>
          <p:spPr bwMode="auto">
            <a:xfrm>
              <a:off x="6986692" y="2285992"/>
              <a:ext cx="535272" cy="107157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5" cstate="print"/>
            <a:stretch>
              <a:fillRect/>
            </a:stretch>
          </p:blipFill>
          <p:spPr bwMode="auto">
            <a:xfrm>
              <a:off x="5078420" y="2786058"/>
              <a:ext cx="535272" cy="571504"/>
            </a:xfrm>
            <a:prstGeom prst="rect">
              <a:avLst/>
            </a:prstGeom>
            <a:noFill/>
          </p:spPr>
        </p:pic>
      </p:grpSp>
      <p:sp>
        <p:nvSpPr>
          <p:cNvPr id="40" name="Tekstvak 39"/>
          <p:cNvSpPr txBox="1"/>
          <p:nvPr/>
        </p:nvSpPr>
        <p:spPr>
          <a:xfrm>
            <a:off x="3131840" y="692696"/>
            <a:ext cx="354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van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</a:t>
            </a:r>
            <a:r>
              <a:rPr lang="nl-NL" dirty="0" smtClean="0">
                <a:latin typeface="Comic Sans MS" pitchFamily="66" charset="0"/>
              </a:rPr>
              <a:t> naar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4" name="Groep 39"/>
          <p:cNvGrpSpPr/>
          <p:nvPr/>
        </p:nvGrpSpPr>
        <p:grpSpPr>
          <a:xfrm>
            <a:off x="323528" y="1700808"/>
            <a:ext cx="4032448" cy="1872208"/>
            <a:chOff x="323528" y="1700808"/>
            <a:chExt cx="4032448" cy="1872208"/>
          </a:xfrm>
        </p:grpSpPr>
        <p:sp>
          <p:nvSpPr>
            <p:cNvPr id="45" name="Afgeronde rechthoek 44"/>
            <p:cNvSpPr/>
            <p:nvPr/>
          </p:nvSpPr>
          <p:spPr>
            <a:xfrm>
              <a:off x="323528" y="1700808"/>
              <a:ext cx="4032448" cy="1872208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6" cstate="print"/>
            <a:stretch>
              <a:fillRect/>
            </a:stretch>
          </p:blipFill>
          <p:spPr bwMode="auto">
            <a:xfrm>
              <a:off x="571472" y="2428868"/>
              <a:ext cx="535272" cy="900150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0" cstate="print"/>
            <a:stretch>
              <a:fillRect/>
            </a:stretch>
          </p:blipFill>
          <p:spPr bwMode="auto">
            <a:xfrm>
              <a:off x="1550028" y="2143116"/>
              <a:ext cx="535272" cy="1214446"/>
            </a:xfrm>
            <a:prstGeom prst="rect">
              <a:avLst/>
            </a:prstGeom>
            <a:noFill/>
          </p:spPr>
        </p:pic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17" cstate="print"/>
            <a:stretch>
              <a:fillRect/>
            </a:stretch>
          </p:blipFill>
          <p:spPr bwMode="auto">
            <a:xfrm>
              <a:off x="2558140" y="2714620"/>
              <a:ext cx="535272" cy="642942"/>
            </a:xfrm>
            <a:prstGeom prst="rect">
              <a:avLst/>
            </a:prstGeom>
            <a:noFill/>
          </p:spPr>
        </p:pic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494244" y="1857364"/>
              <a:ext cx="535272" cy="150019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427984" y="1052736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kleur\thema's\dieren\kriebelbeestjes\fruitvliegje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29454" y="357165"/>
            <a:ext cx="1733252" cy="1768625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thema's\dieren\kriebelbeestjes\spin2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44" y="857232"/>
            <a:ext cx="1944594" cy="1666795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thema's\dieren\kriebelbeestjes\vlinder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83568" y="360950"/>
            <a:ext cx="2031044" cy="1576731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thema's\dieren\kriebelbeestjes\rups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070004" y="3948950"/>
            <a:ext cx="2145334" cy="1408876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thema's\dieren\kriebelbeestjes\pissebed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3214678" y="4500569"/>
            <a:ext cx="2050120" cy="1736571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thema's\dieren\kriebelbeestjes\krekel.p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71472" y="3929066"/>
            <a:ext cx="1481177" cy="18722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grootst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6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21846" y="2924944"/>
              <a:ext cx="962955" cy="1318642"/>
            </a:xfrm>
            <a:prstGeom prst="rect">
              <a:avLst/>
            </a:prstGeom>
            <a:noFill/>
          </p:spPr>
        </p:pic>
      </p:grpSp>
      <p:grpSp>
        <p:nvGrpSpPr>
          <p:cNvPr id="35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1318" y="2420888"/>
              <a:ext cx="1787883" cy="2448272"/>
            </a:xfrm>
            <a:prstGeom prst="rect">
              <a:avLst/>
            </a:prstGeom>
            <a:noFill/>
          </p:spPr>
        </p:pic>
      </p:grpSp>
      <p:grpSp>
        <p:nvGrpSpPr>
          <p:cNvPr id="37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13280" y="2780928"/>
              <a:ext cx="1262035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804818" y="2945120"/>
              <a:ext cx="1627878" cy="1255791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67544" y="2775072"/>
              <a:ext cx="2255431" cy="1739904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7092280" y="3186567"/>
              <a:ext cx="1166005" cy="899489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51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kleinst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836712"/>
            <a:ext cx="36000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03838" y="2924944"/>
              <a:ext cx="998971" cy="1318642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667883" y="2420888"/>
              <a:ext cx="1854751" cy="2448272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7089679" y="2780928"/>
              <a:ext cx="1309236" cy="1728192"/>
            </a:xfrm>
            <a:prstGeom prst="rect">
              <a:avLst/>
            </a:prstGeom>
            <a:noFill/>
          </p:spPr>
        </p:pic>
      </p:grpSp>
      <p:sp>
        <p:nvSpPr>
          <p:cNvPr id="33" name="Rechthoek 32"/>
          <p:cNvSpPr/>
          <p:nvPr/>
        </p:nvSpPr>
        <p:spPr>
          <a:xfrm>
            <a:off x="1475656" y="692696"/>
            <a:ext cx="504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2051720" y="548752"/>
            <a:ext cx="648000" cy="6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779912" y="2214554"/>
              <a:ext cx="1636365" cy="2928958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876256" y="2571744"/>
              <a:ext cx="1636364" cy="1928825"/>
            </a:xfrm>
            <a:prstGeom prst="rect">
              <a:avLst/>
            </a:prstGeom>
            <a:noFill/>
          </p:spPr>
        </p:pic>
      </p:grpSp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55576" y="3051837"/>
              <a:ext cx="1636365" cy="140259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1340768"/>
            <a:ext cx="1248786" cy="113611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langst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714744" y="3286124"/>
              <a:ext cx="1800000" cy="1442974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00298" y="2748146"/>
              <a:ext cx="1800000" cy="225249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715140" y="2214554"/>
              <a:ext cx="1800000" cy="28575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11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kortst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1043608" y="764704"/>
            <a:ext cx="28803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000100" y="3214686"/>
              <a:ext cx="1080000" cy="1285884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403648" y="584752"/>
            <a:ext cx="288032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404664"/>
            <a:ext cx="28803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21" name="Afgeronde rechthoek 20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4143372" y="2786058"/>
              <a:ext cx="1080000" cy="1928826"/>
            </a:xfrm>
            <a:prstGeom prst="rect">
              <a:avLst/>
            </a:prstGeom>
            <a:noFill/>
          </p:spPr>
        </p:pic>
      </p:grpSp>
      <p:grpSp>
        <p:nvGrpSpPr>
          <p:cNvPr id="26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7" name="Afgeronde rechthoek 26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215206" y="2285992"/>
              <a:ext cx="1080000" cy="285752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929058" y="3143248"/>
              <a:ext cx="1428760" cy="108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14348" y="3214686"/>
              <a:ext cx="1861279" cy="108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429388" y="3071810"/>
              <a:ext cx="2400512" cy="108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1268760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692696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plaatje is het </a:t>
            </a:r>
            <a:r>
              <a:rPr lang="nl-NL" u="sng" dirty="0" smtClean="0">
                <a:solidFill>
                  <a:srgbClr val="FF66CC"/>
                </a:solidFill>
                <a:latin typeface="Comic Sans MS" pitchFamily="66" charset="0"/>
              </a:rPr>
              <a:t>breedst</a:t>
            </a:r>
            <a:r>
              <a:rPr lang="nl-NL" dirty="0" smtClean="0">
                <a:latin typeface="Comic Sans MS" pitchFamily="66" charset="0"/>
              </a:rPr>
              <a:t>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683568" y="764704"/>
            <a:ext cx="36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5"/>
          <p:cNvGrpSpPr/>
          <p:nvPr/>
        </p:nvGrpSpPr>
        <p:grpSpPr>
          <a:xfrm>
            <a:off x="3275856" y="1916832"/>
            <a:ext cx="2664296" cy="3528392"/>
            <a:chOff x="3275856" y="1916832"/>
            <a:chExt cx="2664296" cy="3528392"/>
          </a:xfrm>
        </p:grpSpPr>
        <p:sp>
          <p:nvSpPr>
            <p:cNvPr id="30" name="Afgeronde rechthoek 29"/>
            <p:cNvSpPr/>
            <p:nvPr/>
          </p:nvSpPr>
          <p:spPr>
            <a:xfrm>
              <a:off x="3275856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0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9058" y="2917694"/>
              <a:ext cx="1214446" cy="1440000"/>
            </a:xfrm>
            <a:prstGeom prst="rect">
              <a:avLst/>
            </a:prstGeom>
            <a:noFill/>
          </p:spPr>
        </p:pic>
      </p:grpSp>
      <p:grpSp>
        <p:nvGrpSpPr>
          <p:cNvPr id="3" name="Groep 34"/>
          <p:cNvGrpSpPr/>
          <p:nvPr/>
        </p:nvGrpSpPr>
        <p:grpSpPr>
          <a:xfrm>
            <a:off x="251520" y="1916832"/>
            <a:ext cx="2664296" cy="3528392"/>
            <a:chOff x="251520" y="1916832"/>
            <a:chExt cx="2664296" cy="3528392"/>
          </a:xfrm>
        </p:grpSpPr>
        <p:sp>
          <p:nvSpPr>
            <p:cNvPr id="4" name="Afgeronde rechthoek 3"/>
            <p:cNvSpPr/>
            <p:nvPr/>
          </p:nvSpPr>
          <p:spPr>
            <a:xfrm>
              <a:off x="251520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391528" y="2928934"/>
              <a:ext cx="2312272" cy="1440000"/>
            </a:xfrm>
            <a:prstGeom prst="rect">
              <a:avLst/>
            </a:prstGeom>
            <a:noFill/>
          </p:spPr>
        </p:pic>
      </p:grpSp>
      <p:grpSp>
        <p:nvGrpSpPr>
          <p:cNvPr id="5" name="Groep 36"/>
          <p:cNvGrpSpPr/>
          <p:nvPr/>
        </p:nvGrpSpPr>
        <p:grpSpPr>
          <a:xfrm>
            <a:off x="6300192" y="1916832"/>
            <a:ext cx="2664296" cy="3528392"/>
            <a:chOff x="6300192" y="1916832"/>
            <a:chExt cx="2664296" cy="3528392"/>
          </a:xfrm>
        </p:grpSpPr>
        <p:sp>
          <p:nvSpPr>
            <p:cNvPr id="29" name="Afgeronde rechthoek 28"/>
            <p:cNvSpPr/>
            <p:nvPr/>
          </p:nvSpPr>
          <p:spPr>
            <a:xfrm>
              <a:off x="6300192" y="1916832"/>
              <a:ext cx="2664296" cy="352839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715140" y="2928934"/>
              <a:ext cx="185738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340768"/>
            <a:ext cx="1248786" cy="1136114"/>
          </a:xfrm>
          <a:prstGeom prst="rect">
            <a:avLst/>
          </a:prstGeom>
        </p:spPr>
      </p:pic>
      <p:sp>
        <p:nvSpPr>
          <p:cNvPr id="18" name="Rechthoek 17"/>
          <p:cNvSpPr/>
          <p:nvPr/>
        </p:nvSpPr>
        <p:spPr>
          <a:xfrm>
            <a:off x="1115616" y="764704"/>
            <a:ext cx="576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1763688" y="764704"/>
            <a:ext cx="720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111</Words>
  <Application>Microsoft Office PowerPoint</Application>
  <PresentationFormat>Diavoorstelling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73</cp:revision>
  <dcterms:created xsi:type="dcterms:W3CDTF">2016-05-02T06:25:55Z</dcterms:created>
  <dcterms:modified xsi:type="dcterms:W3CDTF">2020-05-29T18:25:39Z</dcterms:modified>
</cp:coreProperties>
</file>