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75" r:id="rId4"/>
    <p:sldId id="306" r:id="rId5"/>
    <p:sldId id="308" r:id="rId6"/>
    <p:sldId id="268" r:id="rId7"/>
    <p:sldId id="307" r:id="rId8"/>
    <p:sldId id="304" r:id="rId9"/>
    <p:sldId id="303" r:id="rId10"/>
    <p:sldId id="300" r:id="rId11"/>
    <p:sldId id="297" r:id="rId12"/>
    <p:sldId id="319" r:id="rId13"/>
    <p:sldId id="269" r:id="rId14"/>
    <p:sldId id="271" r:id="rId15"/>
    <p:sldId id="289" r:id="rId16"/>
    <p:sldId id="315" r:id="rId17"/>
    <p:sldId id="287" r:id="rId18"/>
    <p:sldId id="316" r:id="rId19"/>
    <p:sldId id="314" r:id="rId20"/>
    <p:sldId id="318" r:id="rId21"/>
    <p:sldId id="313" r:id="rId22"/>
    <p:sldId id="312" r:id="rId23"/>
    <p:sldId id="296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HbfdPWF1I7YvXhQIuOgTQ" hashData="uuZ0cF3jcYhtxgFCZTYXSBwvfX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98" autoAdjust="0"/>
    <p:restoredTop sz="86449" autoAdjust="0"/>
  </p:normalViewPr>
  <p:slideViewPr>
    <p:cSldViewPr>
      <p:cViewPr varScale="1">
        <p:scale>
          <a:sx n="100" d="100"/>
          <a:sy n="100" d="100"/>
        </p:scale>
        <p:origin x="-3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30-5-2020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2.png"/><Relationship Id="rId5" Type="http://schemas.openxmlformats.org/officeDocument/2006/relationships/image" Target="../media/image8.pn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8.png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6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3.png"/><Relationship Id="rId5" Type="http://schemas.openxmlformats.org/officeDocument/2006/relationships/image" Target="../media/image14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65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3" Type="http://schemas.openxmlformats.org/officeDocument/2006/relationships/audio" Target="../media/audio1.wav"/><Relationship Id="rId7" Type="http://schemas.openxmlformats.org/officeDocument/2006/relationships/image" Target="../media/image70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83.png"/><Relationship Id="rId12" Type="http://schemas.openxmlformats.org/officeDocument/2006/relationships/image" Target="../media/image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4.png"/><Relationship Id="rId5" Type="http://schemas.openxmlformats.org/officeDocument/2006/relationships/image" Target="../media/image8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audio" Target="../media/audio1.wav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3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9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94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openxmlformats.org/officeDocument/2006/relationships/image" Target="../media/image102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3" Type="http://schemas.openxmlformats.org/officeDocument/2006/relationships/audio" Target="../media/audio1.wav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1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0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openxmlformats.org/officeDocument/2006/relationships/image" Target="../media/image1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8.png"/><Relationship Id="rId5" Type="http://schemas.openxmlformats.org/officeDocument/2006/relationships/image" Target="../media/image114.png"/><Relationship Id="rId10" Type="http://schemas.openxmlformats.org/officeDocument/2006/relationships/image" Target="../media/image117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8.png"/><Relationship Id="rId5" Type="http://schemas.openxmlformats.org/officeDocument/2006/relationships/image" Target="../media/image8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619672" y="1340768"/>
            <a:ext cx="6048672" cy="2160240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reeksen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963" y="4437112"/>
              <a:ext cx="455516" cy="77705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3723" y="4437112"/>
              <a:ext cx="455516" cy="77705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5651" y="4437112"/>
              <a:ext cx="455516" cy="77705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255577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399593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543609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Afbeelding 23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628800"/>
            <a:ext cx="1000112" cy="1466831"/>
          </a:xfrm>
          <a:prstGeom prst="rect">
            <a:avLst/>
          </a:prstGeom>
        </p:spPr>
      </p:pic>
      <p:pic>
        <p:nvPicPr>
          <p:cNvPr id="1026" name="Picture 2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1014" y="2000240"/>
            <a:ext cx="1076474" cy="912817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071678"/>
            <a:ext cx="987349" cy="846140"/>
          </a:xfrm>
          <a:prstGeom prst="rect">
            <a:avLst/>
          </a:prstGeom>
          <a:noFill/>
        </p:spPr>
      </p:pic>
      <p:pic>
        <p:nvPicPr>
          <p:cNvPr id="21" name="Picture 2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000240"/>
            <a:ext cx="1076474" cy="912817"/>
          </a:xfrm>
          <a:prstGeom prst="rect">
            <a:avLst/>
          </a:prstGeom>
          <a:noFill/>
        </p:spPr>
      </p:pic>
      <p:pic>
        <p:nvPicPr>
          <p:cNvPr id="22" name="Picture 3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000240"/>
            <a:ext cx="987349" cy="846140"/>
          </a:xfrm>
          <a:prstGeom prst="rect">
            <a:avLst/>
          </a:prstGeom>
          <a:noFill/>
        </p:spPr>
      </p:pic>
      <p:pic>
        <p:nvPicPr>
          <p:cNvPr id="23" name="Picture 2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3886" y="4214818"/>
            <a:ext cx="907982" cy="769941"/>
          </a:xfrm>
          <a:prstGeom prst="rect">
            <a:avLst/>
          </a:prstGeom>
          <a:noFill/>
        </p:spPr>
      </p:pic>
      <p:pic>
        <p:nvPicPr>
          <p:cNvPr id="25" name="Picture 3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286256"/>
            <a:ext cx="820629" cy="703264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143380"/>
            <a:ext cx="714380" cy="943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42434" y="4143380"/>
              <a:ext cx="1244158" cy="1714512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714744" y="4550400"/>
              <a:ext cx="1428760" cy="82903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102929" y="4214818"/>
              <a:ext cx="1510175" cy="1571636"/>
            </a:xfrm>
            <a:prstGeom prst="rect">
              <a:avLst/>
            </a:prstGeom>
            <a:noFill/>
          </p:spPr>
        </p:pic>
      </p:grpSp>
      <p:pic>
        <p:nvPicPr>
          <p:cNvPr id="10242" name="Picture 2" descr="E:\milou\website\tekeningen - kleur\thema's\dieren\bosdieren\mui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1785926"/>
            <a:ext cx="741096" cy="1020770"/>
          </a:xfrm>
          <a:prstGeom prst="rect">
            <a:avLst/>
          </a:prstGeom>
          <a:noFill/>
        </p:spPr>
      </p:pic>
      <p:pic>
        <p:nvPicPr>
          <p:cNvPr id="10243" name="Picture 3" descr="E:\milou\website\tekeningen - kleur\thema's\dieren\bosdieren\dasdi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2071678"/>
            <a:ext cx="965696" cy="560393"/>
          </a:xfrm>
          <a:prstGeom prst="rect">
            <a:avLst/>
          </a:prstGeom>
          <a:noFill/>
        </p:spPr>
      </p:pic>
      <p:pic>
        <p:nvPicPr>
          <p:cNvPr id="10244" name="Picture 4" descr="E:\milou\website\tekeningen - kleur\thema's\dieren\bosdieren\he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1785926"/>
            <a:ext cx="898349" cy="935044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bosdieren\mui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1785926"/>
            <a:ext cx="741096" cy="1020770"/>
          </a:xfrm>
          <a:prstGeom prst="rect">
            <a:avLst/>
          </a:prstGeom>
          <a:noFill/>
        </p:spPr>
      </p:pic>
      <p:pic>
        <p:nvPicPr>
          <p:cNvPr id="21" name="Picture 2" descr="E:\milou\website\tekeningen - kleur\thema's\dieren\bosdieren\mui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1714488"/>
            <a:ext cx="741096" cy="1020770"/>
          </a:xfrm>
          <a:prstGeom prst="rect">
            <a:avLst/>
          </a:prstGeom>
          <a:noFill/>
        </p:spPr>
      </p:pic>
      <p:pic>
        <p:nvPicPr>
          <p:cNvPr id="24" name="Picture 2" descr="E:\milou\website\tekeningen - kleur\thema's\dieren\bosdieren\mui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1714488"/>
            <a:ext cx="741096" cy="1020770"/>
          </a:xfrm>
          <a:prstGeom prst="rect">
            <a:avLst/>
          </a:prstGeom>
          <a:noFill/>
        </p:spPr>
      </p:pic>
      <p:pic>
        <p:nvPicPr>
          <p:cNvPr id="25" name="Picture 4" descr="E:\milou\website\tekeningen - kleur\thema's\dieren\bosdieren\he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785926"/>
            <a:ext cx="898349" cy="9350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14414" y="4235229"/>
              <a:ext cx="1500198" cy="153081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4744" y="4221463"/>
              <a:ext cx="1428760" cy="1486907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6072199" y="4414910"/>
              <a:ext cx="1571636" cy="1171451"/>
            </a:xfrm>
            <a:prstGeom prst="rect">
              <a:avLst/>
            </a:prstGeom>
            <a:noFill/>
          </p:spPr>
        </p:pic>
      </p:grpSp>
      <p:pic>
        <p:nvPicPr>
          <p:cNvPr id="22530" name="Picture 2" descr="E:\milou\website\tekeningen - kleur\thema's\dieren\bosdieren\eekhoorn 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1928802"/>
            <a:ext cx="757839" cy="773264"/>
          </a:xfrm>
          <a:prstGeom prst="rect">
            <a:avLst/>
          </a:prstGeom>
          <a:noFill/>
        </p:spPr>
      </p:pic>
      <p:pic>
        <p:nvPicPr>
          <p:cNvPr id="22531" name="Picture 3" descr="E:\milou\website\tekeningen - kleur\thema's\dieren\bosdieren\her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1785926"/>
            <a:ext cx="886604" cy="922819"/>
          </a:xfrm>
          <a:prstGeom prst="rect">
            <a:avLst/>
          </a:prstGeom>
          <a:noFill/>
        </p:spPr>
      </p:pic>
      <p:pic>
        <p:nvPicPr>
          <p:cNvPr id="22532" name="Picture 4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1857364"/>
            <a:ext cx="1113285" cy="830269"/>
          </a:xfrm>
          <a:prstGeom prst="rect">
            <a:avLst/>
          </a:prstGeom>
          <a:noFill/>
        </p:spPr>
      </p:pic>
      <p:pic>
        <p:nvPicPr>
          <p:cNvPr id="20" name="Picture 4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1928802"/>
            <a:ext cx="1113285" cy="830269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bosdieren\her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1857364"/>
            <a:ext cx="886604" cy="9228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21506" name="Picture 2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143512"/>
            <a:ext cx="1645913" cy="1177905"/>
          </a:xfrm>
          <a:prstGeom prst="rect">
            <a:avLst/>
          </a:prstGeom>
          <a:noFill/>
        </p:spPr>
      </p:pic>
      <p:pic>
        <p:nvPicPr>
          <p:cNvPr id="21507" name="Picture 3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636"/>
            <a:ext cx="1075323" cy="1244550"/>
          </a:xfrm>
          <a:prstGeom prst="rect">
            <a:avLst/>
          </a:prstGeom>
          <a:noFill/>
        </p:spPr>
      </p:pic>
      <p:pic>
        <p:nvPicPr>
          <p:cNvPr id="21508" name="Picture 4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00042"/>
            <a:ext cx="1110311" cy="984710"/>
          </a:xfrm>
          <a:prstGeom prst="rect">
            <a:avLst/>
          </a:prstGeom>
          <a:noFill/>
        </p:spPr>
      </p:pic>
      <p:pic>
        <p:nvPicPr>
          <p:cNvPr id="21509" name="Picture 5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1254" y="4214819"/>
            <a:ext cx="1270132" cy="1088480"/>
          </a:xfrm>
          <a:prstGeom prst="rect">
            <a:avLst/>
          </a:prstGeom>
          <a:noFill/>
        </p:spPr>
      </p:pic>
      <p:pic>
        <p:nvPicPr>
          <p:cNvPr id="21510" name="Picture 6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500174"/>
            <a:ext cx="1214446" cy="1065374"/>
          </a:xfrm>
          <a:prstGeom prst="rect">
            <a:avLst/>
          </a:prstGeom>
          <a:noFill/>
        </p:spPr>
      </p:pic>
      <p:pic>
        <p:nvPicPr>
          <p:cNvPr id="21511" name="Picture 7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57166"/>
            <a:ext cx="1328239" cy="990578"/>
          </a:xfrm>
          <a:prstGeom prst="rect">
            <a:avLst/>
          </a:prstGeom>
          <a:noFill/>
        </p:spPr>
      </p:pic>
      <p:pic>
        <p:nvPicPr>
          <p:cNvPr id="21512" name="Picture 8" descr="E:\milou\website\tekeningen - kleur\thema's\dieren\bosdieren\eekhoor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285860"/>
            <a:ext cx="1195092" cy="999155"/>
          </a:xfrm>
          <a:prstGeom prst="rect">
            <a:avLst/>
          </a:prstGeom>
          <a:noFill/>
        </p:spPr>
      </p:pic>
      <p:pic>
        <p:nvPicPr>
          <p:cNvPr id="21513" name="Picture 9" descr="E:\milou\website\tekeningen - kleur\thema's\dieren\bosdieren\dasd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643701" y="4143380"/>
            <a:ext cx="1525584" cy="928694"/>
          </a:xfrm>
          <a:prstGeom prst="rect">
            <a:avLst/>
          </a:prstGeom>
          <a:noFill/>
        </p:spPr>
      </p:pic>
      <p:pic>
        <p:nvPicPr>
          <p:cNvPr id="21514" name="Picture 10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5452" y="1214422"/>
            <a:ext cx="996920" cy="1316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28596" y="4164649"/>
              <a:ext cx="1214446" cy="106497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43108" y="4264244"/>
              <a:ext cx="1222052" cy="942725"/>
            </a:xfrm>
            <a:prstGeom prst="rect">
              <a:avLst/>
            </a:prstGeom>
            <a:noFill/>
          </p:spPr>
        </p:pic>
      </p:grpSp>
      <p:grpSp>
        <p:nvGrpSpPr>
          <p:cNvPr id="34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29058" y="4168113"/>
              <a:ext cx="1127716" cy="1093542"/>
            </a:xfrm>
            <a:prstGeom prst="rect">
              <a:avLst/>
            </a:prstGeom>
            <a:noFill/>
          </p:spPr>
        </p:pic>
      </p:grpSp>
      <p:grpSp>
        <p:nvGrpSpPr>
          <p:cNvPr id="3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5625182" y="4309137"/>
              <a:ext cx="1235685" cy="811494"/>
            </a:xfrm>
            <a:prstGeom prst="rect">
              <a:avLst/>
            </a:prstGeom>
            <a:noFill/>
          </p:spPr>
        </p:pic>
      </p:grpSp>
      <p:grpSp>
        <p:nvGrpSpPr>
          <p:cNvPr id="3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358082" y="4174342"/>
              <a:ext cx="1218870" cy="1081084"/>
            </a:xfrm>
            <a:prstGeom prst="rect">
              <a:avLst/>
            </a:prstGeom>
            <a:noFill/>
          </p:spPr>
        </p:pic>
      </p:grpSp>
      <p:pic>
        <p:nvPicPr>
          <p:cNvPr id="11266" name="Picture 2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80" y="1928802"/>
            <a:ext cx="954050" cy="846126"/>
          </a:xfrm>
          <a:prstGeom prst="rect">
            <a:avLst/>
          </a:prstGeom>
          <a:noFill/>
        </p:spPr>
      </p:pic>
      <p:pic>
        <p:nvPicPr>
          <p:cNvPr id="11267" name="Picture 3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0" y="1928802"/>
            <a:ext cx="908438" cy="796929"/>
          </a:xfrm>
          <a:prstGeom prst="rect">
            <a:avLst/>
          </a:prstGeom>
          <a:noFill/>
        </p:spPr>
      </p:pic>
      <p:pic>
        <p:nvPicPr>
          <p:cNvPr id="37" name="Picture 3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1928802"/>
            <a:ext cx="908438" cy="796929"/>
          </a:xfrm>
          <a:prstGeom prst="rect">
            <a:avLst/>
          </a:prstGeom>
          <a:noFill/>
        </p:spPr>
      </p:pic>
      <p:pic>
        <p:nvPicPr>
          <p:cNvPr id="38" name="Picture 2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954050" cy="846126"/>
          </a:xfrm>
          <a:prstGeom prst="rect">
            <a:avLst/>
          </a:prstGeom>
          <a:noFill/>
        </p:spPr>
      </p:pic>
      <p:pic>
        <p:nvPicPr>
          <p:cNvPr id="39" name="Picture 3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1928802"/>
            <a:ext cx="908438" cy="796929"/>
          </a:xfrm>
          <a:prstGeom prst="rect">
            <a:avLst/>
          </a:prstGeom>
          <a:noFill/>
        </p:spPr>
      </p:pic>
      <p:pic>
        <p:nvPicPr>
          <p:cNvPr id="40" name="Picture 2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1928802"/>
            <a:ext cx="954050" cy="8461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00034" y="4214798"/>
              <a:ext cx="1110485" cy="1000172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285817" y="4071942"/>
              <a:ext cx="971157" cy="1285884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29058" y="4305807"/>
              <a:ext cx="1143008" cy="818153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643571" y="4174195"/>
              <a:ext cx="1129760" cy="115281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358083" y="4211569"/>
              <a:ext cx="1188382" cy="1006629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3357562"/>
            <a:ext cx="1176778" cy="1070603"/>
          </a:xfrm>
          <a:prstGeom prst="rect">
            <a:avLst/>
          </a:prstGeom>
        </p:spPr>
      </p:pic>
      <p:pic>
        <p:nvPicPr>
          <p:cNvPr id="12290" name="Picture 2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1714488"/>
            <a:ext cx="960532" cy="1272223"/>
          </a:xfrm>
          <a:prstGeom prst="rect">
            <a:avLst/>
          </a:prstGeom>
          <a:noFill/>
        </p:spPr>
      </p:pic>
      <p:pic>
        <p:nvPicPr>
          <p:cNvPr id="12291" name="Picture 3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2000240"/>
            <a:ext cx="1104587" cy="790504"/>
          </a:xfrm>
          <a:prstGeom prst="rect">
            <a:avLst/>
          </a:prstGeom>
          <a:noFill/>
        </p:spPr>
      </p:pic>
      <p:pic>
        <p:nvPicPr>
          <p:cNvPr id="32" name="Picture 2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1714488"/>
            <a:ext cx="960532" cy="1272223"/>
          </a:xfrm>
          <a:prstGeom prst="rect">
            <a:avLst/>
          </a:prstGeom>
          <a:noFill/>
        </p:spPr>
      </p:pic>
      <p:pic>
        <p:nvPicPr>
          <p:cNvPr id="33" name="Picture 3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2071678"/>
            <a:ext cx="1104587" cy="790504"/>
          </a:xfrm>
          <a:prstGeom prst="rect">
            <a:avLst/>
          </a:prstGeom>
          <a:noFill/>
        </p:spPr>
      </p:pic>
      <p:pic>
        <p:nvPicPr>
          <p:cNvPr id="34" name="Picture 3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30" y="2071678"/>
            <a:ext cx="1104587" cy="790504"/>
          </a:xfrm>
          <a:prstGeom prst="rect">
            <a:avLst/>
          </a:prstGeom>
          <a:noFill/>
        </p:spPr>
      </p:pic>
      <p:pic>
        <p:nvPicPr>
          <p:cNvPr id="35" name="Picture 2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1714488"/>
            <a:ext cx="960532" cy="1272223"/>
          </a:xfrm>
          <a:prstGeom prst="rect">
            <a:avLst/>
          </a:prstGeom>
          <a:noFill/>
        </p:spPr>
      </p:pic>
      <p:pic>
        <p:nvPicPr>
          <p:cNvPr id="36" name="Picture 2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290" y="1785926"/>
            <a:ext cx="960532" cy="12722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64305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14547" y="4198200"/>
              <a:ext cx="1147342" cy="1033367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29058" y="4194545"/>
              <a:ext cx="1143008" cy="1112115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643570" y="4075575"/>
              <a:ext cx="1130485" cy="1278617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358082" y="4259096"/>
              <a:ext cx="1230256" cy="91157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1604" y="4083171"/>
              <a:ext cx="1008429" cy="1274655"/>
            </a:xfrm>
            <a:prstGeom prst="rect">
              <a:avLst/>
            </a:prstGeom>
            <a:noFill/>
          </p:spPr>
        </p:pic>
      </p:grpSp>
      <p:pic>
        <p:nvPicPr>
          <p:cNvPr id="13314" name="Picture 2" descr="E:\milou\website\tekeningen - kleur\thema's\dieren\bosdieren\wol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1776570"/>
            <a:ext cx="872919" cy="987254"/>
          </a:xfrm>
          <a:prstGeom prst="rect">
            <a:avLst/>
          </a:prstGeom>
          <a:noFill/>
        </p:spPr>
      </p:pic>
      <p:pic>
        <p:nvPicPr>
          <p:cNvPr id="13315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1785926"/>
            <a:ext cx="1006463" cy="978752"/>
          </a:xfrm>
          <a:prstGeom prst="rect">
            <a:avLst/>
          </a:prstGeom>
          <a:noFill/>
        </p:spPr>
      </p:pic>
      <p:pic>
        <p:nvPicPr>
          <p:cNvPr id="13316" name="Picture 4" descr="E:\milou\website\tekeningen - kleur\thema's\dieren\bosdieren\vos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1857364"/>
            <a:ext cx="1033451" cy="930759"/>
          </a:xfrm>
          <a:prstGeom prst="rect">
            <a:avLst/>
          </a:prstGeom>
          <a:noFill/>
        </p:spPr>
      </p:pic>
      <p:pic>
        <p:nvPicPr>
          <p:cNvPr id="32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1785926"/>
            <a:ext cx="1006463" cy="978752"/>
          </a:xfrm>
          <a:prstGeom prst="rect">
            <a:avLst/>
          </a:prstGeom>
          <a:noFill/>
        </p:spPr>
      </p:pic>
      <p:pic>
        <p:nvPicPr>
          <p:cNvPr id="33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1785926"/>
            <a:ext cx="1006463" cy="978752"/>
          </a:xfrm>
          <a:prstGeom prst="rect">
            <a:avLst/>
          </a:prstGeom>
          <a:noFill/>
        </p:spPr>
      </p:pic>
      <p:pic>
        <p:nvPicPr>
          <p:cNvPr id="37" name="Picture 4" descr="E:\milou\website\tekeningen - kleur\thema's\dieren\bosdieren\vos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480" y="1928802"/>
            <a:ext cx="1033451" cy="9307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2798" y="4143380"/>
              <a:ext cx="966040" cy="1157828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359021" y="4143380"/>
              <a:ext cx="834696" cy="1143007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91291" y="4143380"/>
              <a:ext cx="887691" cy="1171753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699414" y="4143380"/>
              <a:ext cx="1032056" cy="1143008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69923" y="4143380"/>
              <a:ext cx="987784" cy="114300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14338" name="Picture 2" descr="E:\milou\website\tekeningen - kleur\thema's\dieren\bosdieren\hert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1785926"/>
            <a:ext cx="1020751" cy="1223860"/>
          </a:xfrm>
          <a:prstGeom prst="rect">
            <a:avLst/>
          </a:prstGeom>
          <a:noFill/>
        </p:spPr>
      </p:pic>
      <p:pic>
        <p:nvPicPr>
          <p:cNvPr id="14339" name="Picture 3" descr="E:\milou\website\tekeningen - kleur\thema's\dieren\bosdieren\konij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1857364"/>
            <a:ext cx="720713" cy="987039"/>
          </a:xfrm>
          <a:prstGeom prst="rect">
            <a:avLst/>
          </a:prstGeom>
          <a:noFill/>
        </p:spPr>
      </p:pic>
      <p:pic>
        <p:nvPicPr>
          <p:cNvPr id="14340" name="Picture 4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96" y="1714488"/>
            <a:ext cx="931985" cy="1230317"/>
          </a:xfrm>
          <a:prstGeom prst="rect">
            <a:avLst/>
          </a:prstGeom>
          <a:noFill/>
        </p:spPr>
      </p:pic>
      <p:pic>
        <p:nvPicPr>
          <p:cNvPr id="32" name="Picture 4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2" y="1785926"/>
            <a:ext cx="931985" cy="1230317"/>
          </a:xfrm>
          <a:prstGeom prst="rect">
            <a:avLst/>
          </a:prstGeom>
          <a:noFill/>
        </p:spPr>
      </p:pic>
      <p:pic>
        <p:nvPicPr>
          <p:cNvPr id="33" name="Picture 3" descr="E:\milou\website\tekeningen - kleur\thema's\dieren\bosdieren\konij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06" y="1928802"/>
            <a:ext cx="720713" cy="987039"/>
          </a:xfrm>
          <a:prstGeom prst="rect">
            <a:avLst/>
          </a:prstGeom>
          <a:noFill/>
        </p:spPr>
      </p:pic>
      <p:pic>
        <p:nvPicPr>
          <p:cNvPr id="34" name="Picture 2" descr="E:\milou\website\tekeningen - kleur\thema's\dieren\bosdieren\hert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1785926"/>
            <a:ext cx="1020751" cy="1223860"/>
          </a:xfrm>
          <a:prstGeom prst="rect">
            <a:avLst/>
          </a:prstGeom>
          <a:noFill/>
        </p:spPr>
      </p:pic>
      <p:pic>
        <p:nvPicPr>
          <p:cNvPr id="35" name="Picture 4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28" y="1785926"/>
            <a:ext cx="931985" cy="12303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164305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8596" y="4250898"/>
              <a:ext cx="1214445" cy="942792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160786" y="4192807"/>
              <a:ext cx="1231166" cy="1044153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929058" y="4209760"/>
              <a:ext cx="1212158" cy="1038992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655368" y="4143380"/>
              <a:ext cx="1120147" cy="1143008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7358083" y="4365249"/>
              <a:ext cx="1211464" cy="69927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15362" name="Picture 2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1928802"/>
            <a:ext cx="1037367" cy="889005"/>
          </a:xfrm>
          <a:prstGeom prst="rect">
            <a:avLst/>
          </a:prstGeom>
          <a:noFill/>
        </p:spPr>
      </p:pic>
      <p:pic>
        <p:nvPicPr>
          <p:cNvPr id="15363" name="Picture 3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1857364"/>
            <a:ext cx="1123260" cy="952490"/>
          </a:xfrm>
          <a:prstGeom prst="rect">
            <a:avLst/>
          </a:prstGeom>
          <a:noFill/>
        </p:spPr>
      </p:pic>
      <p:pic>
        <p:nvPicPr>
          <p:cNvPr id="15364" name="Picture 4" descr="E:\milou\website\tekeningen - kleur\thema's\dieren\bosdieren\eekhoorn 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7356" y="2000240"/>
            <a:ext cx="795037" cy="811219"/>
          </a:xfrm>
          <a:prstGeom prst="rect">
            <a:avLst/>
          </a:prstGeom>
          <a:noFill/>
        </p:spPr>
      </p:pic>
      <p:pic>
        <p:nvPicPr>
          <p:cNvPr id="15365" name="Picture 5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2000240"/>
            <a:ext cx="981480" cy="762005"/>
          </a:xfrm>
          <a:prstGeom prst="rect">
            <a:avLst/>
          </a:prstGeom>
          <a:noFill/>
        </p:spPr>
      </p:pic>
      <p:pic>
        <p:nvPicPr>
          <p:cNvPr id="32" name="Picture 5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2000240"/>
            <a:ext cx="981480" cy="762005"/>
          </a:xfrm>
          <a:prstGeom prst="rect">
            <a:avLst/>
          </a:prstGeom>
          <a:noFill/>
        </p:spPr>
      </p:pic>
      <p:pic>
        <p:nvPicPr>
          <p:cNvPr id="33" name="Picture 4" descr="E:\milou\website\tekeningen - kleur\thema's\dieren\bosdieren\eekhoorn 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00826" y="1928802"/>
            <a:ext cx="795037" cy="8112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71448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0034" y="4072389"/>
              <a:ext cx="1110485" cy="1284989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14546" y="4098170"/>
              <a:ext cx="1113699" cy="1233427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44098" y="4071942"/>
              <a:ext cx="1112928" cy="1285884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643571" y="4165549"/>
              <a:ext cx="1129760" cy="1170108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617255" y="4143380"/>
              <a:ext cx="670038" cy="114300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3357562"/>
            <a:ext cx="1176778" cy="1070603"/>
          </a:xfrm>
          <a:prstGeom prst="rect">
            <a:avLst/>
          </a:prstGeom>
        </p:spPr>
      </p:pic>
      <p:pic>
        <p:nvPicPr>
          <p:cNvPr id="16386" name="Picture 2" descr="E:\milou\website\tekeningen - kleur\thema's\dieren\bosdieren\uil 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12066" y="1928802"/>
            <a:ext cx="827518" cy="857256"/>
          </a:xfrm>
          <a:prstGeom prst="rect">
            <a:avLst/>
          </a:prstGeom>
          <a:noFill/>
        </p:spPr>
      </p:pic>
      <p:pic>
        <p:nvPicPr>
          <p:cNvPr id="16387" name="Picture 3" descr="E:\milou\website\tekeningen - kleur\thema's\dieren\bosdieren\ela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1857364"/>
            <a:ext cx="855626" cy="947736"/>
          </a:xfrm>
          <a:prstGeom prst="rect">
            <a:avLst/>
          </a:prstGeom>
          <a:noFill/>
        </p:spPr>
      </p:pic>
      <p:pic>
        <p:nvPicPr>
          <p:cNvPr id="16388" name="Picture 4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70" y="1928802"/>
            <a:ext cx="721482" cy="835024"/>
          </a:xfrm>
          <a:prstGeom prst="rect">
            <a:avLst/>
          </a:prstGeom>
          <a:noFill/>
        </p:spPr>
      </p:pic>
      <p:pic>
        <p:nvPicPr>
          <p:cNvPr id="16389" name="Picture 5" descr="E:\milou\website\tekeningen - kleur\thema's\dieren\bosdieren\rendier 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1857364"/>
            <a:ext cx="754045" cy="871105"/>
          </a:xfrm>
          <a:prstGeom prst="rect">
            <a:avLst/>
          </a:prstGeom>
          <a:noFill/>
        </p:spPr>
      </p:pic>
      <p:pic>
        <p:nvPicPr>
          <p:cNvPr id="32" name="Picture 2" descr="E:\milou\website\tekeningen - kleur\thema's\dieren\bosdieren\uil 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1928802"/>
            <a:ext cx="827518" cy="857256"/>
          </a:xfrm>
          <a:prstGeom prst="rect">
            <a:avLst/>
          </a:prstGeom>
          <a:noFill/>
        </p:spPr>
      </p:pic>
      <p:pic>
        <p:nvPicPr>
          <p:cNvPr id="33" name="Picture 4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480" y="1928802"/>
            <a:ext cx="721482" cy="835024"/>
          </a:xfrm>
          <a:prstGeom prst="rect">
            <a:avLst/>
          </a:prstGeom>
          <a:noFill/>
        </p:spPr>
      </p:pic>
      <p:pic>
        <p:nvPicPr>
          <p:cNvPr id="34" name="Picture 3" descr="E:\milou\website\tekeningen - kleur\thema's\dieren\bosdieren\ela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1857364"/>
            <a:ext cx="855626" cy="9477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64305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2997" y="4093065"/>
              <a:ext cx="1045644" cy="1208143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2143108" y="4199784"/>
              <a:ext cx="1222052" cy="1071645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061291" y="4143380"/>
              <a:ext cx="863250" cy="1143008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5625182" y="4235243"/>
              <a:ext cx="1235685" cy="959281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7378154" y="4143380"/>
              <a:ext cx="1178726" cy="1143008"/>
            </a:xfrm>
            <a:prstGeom prst="rect">
              <a:avLst/>
            </a:prstGeom>
            <a:noFill/>
          </p:spPr>
        </p:pic>
      </p:grpSp>
      <p:pic>
        <p:nvPicPr>
          <p:cNvPr id="17410" name="Picture 2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8" y="1928802"/>
            <a:ext cx="832418" cy="730240"/>
          </a:xfrm>
          <a:prstGeom prst="rect">
            <a:avLst/>
          </a:prstGeom>
          <a:noFill/>
        </p:spPr>
      </p:pic>
      <p:pic>
        <p:nvPicPr>
          <p:cNvPr id="17411" name="Picture 3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1857364"/>
            <a:ext cx="740721" cy="981083"/>
          </a:xfrm>
          <a:prstGeom prst="rect">
            <a:avLst/>
          </a:prstGeom>
          <a:noFill/>
        </p:spPr>
      </p:pic>
      <p:pic>
        <p:nvPicPr>
          <p:cNvPr id="17412" name="Picture 4" descr="E:\milou\website\tekeningen - kleur\thema's\dieren\bosdieren\rendier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96" y="1714488"/>
            <a:ext cx="892167" cy="1030670"/>
          </a:xfrm>
          <a:prstGeom prst="rect">
            <a:avLst/>
          </a:prstGeom>
          <a:noFill/>
        </p:spPr>
      </p:pic>
      <p:pic>
        <p:nvPicPr>
          <p:cNvPr id="32" name="Picture 2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1928802"/>
            <a:ext cx="832418" cy="730240"/>
          </a:xfrm>
          <a:prstGeom prst="rect">
            <a:avLst/>
          </a:prstGeom>
          <a:noFill/>
        </p:spPr>
      </p:pic>
      <p:pic>
        <p:nvPicPr>
          <p:cNvPr id="33" name="Picture 3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1857364"/>
            <a:ext cx="740721" cy="981083"/>
          </a:xfrm>
          <a:prstGeom prst="rect">
            <a:avLst/>
          </a:prstGeom>
          <a:noFill/>
        </p:spPr>
      </p:pic>
      <p:pic>
        <p:nvPicPr>
          <p:cNvPr id="34" name="Picture 4" descr="E:\milou\website\tekeningen - kleur\thema's\dieren\bosdieren\rendier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728" y="1785926"/>
            <a:ext cx="892167" cy="1030670"/>
          </a:xfrm>
          <a:prstGeom prst="rect">
            <a:avLst/>
          </a:prstGeom>
          <a:noFill/>
        </p:spPr>
      </p:pic>
      <p:pic>
        <p:nvPicPr>
          <p:cNvPr id="35" name="Picture 4" descr="E:\milou\website\tekeningen - kleur\thema's\dieren\bosdieren\rendier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1785926"/>
            <a:ext cx="892167" cy="1030670"/>
          </a:xfrm>
          <a:prstGeom prst="rect">
            <a:avLst/>
          </a:prstGeom>
          <a:noFill/>
        </p:spPr>
      </p:pic>
      <p:pic>
        <p:nvPicPr>
          <p:cNvPr id="36" name="Picture 2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2000240"/>
            <a:ext cx="832418" cy="73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14414" y="4220010"/>
              <a:ext cx="1500198" cy="1561252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25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832965" y="4143380"/>
              <a:ext cx="1192318" cy="1643073"/>
            </a:xfrm>
            <a:prstGeom prst="rect">
              <a:avLst/>
            </a:prstGeom>
            <a:noFill/>
          </p:spPr>
        </p:pic>
      </p:grpSp>
      <p:grpSp>
        <p:nvGrpSpPr>
          <p:cNvPr id="26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072199" y="4303650"/>
              <a:ext cx="1571636" cy="1393972"/>
            </a:xfrm>
            <a:prstGeom prst="rect">
              <a:avLst/>
            </a:prstGeom>
            <a:noFill/>
          </p:spPr>
        </p:pic>
      </p:grpSp>
      <p:pic>
        <p:nvPicPr>
          <p:cNvPr id="2050" name="Picture 2" descr="E:\milou\website\tekeningen - kleur\thema's\dieren\bosdieren\he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857364"/>
            <a:ext cx="1015990" cy="1057490"/>
          </a:xfrm>
          <a:prstGeom prst="rect">
            <a:avLst/>
          </a:prstGeom>
          <a:noFill/>
        </p:spPr>
      </p:pic>
      <p:pic>
        <p:nvPicPr>
          <p:cNvPr id="2051" name="Picture 3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1928802"/>
            <a:ext cx="1222383" cy="1084104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bosdieren\he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1857364"/>
            <a:ext cx="1015990" cy="1057490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1928802"/>
            <a:ext cx="1222383" cy="1084104"/>
          </a:xfrm>
          <a:prstGeom prst="rect">
            <a:avLst/>
          </a:prstGeom>
          <a:noFill/>
        </p:spPr>
      </p:pic>
      <p:pic>
        <p:nvPicPr>
          <p:cNvPr id="27" name="Picture 2" descr="E:\milou\website\tekeningen - kleur\thema's\dieren\bosdieren\he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1857364"/>
            <a:ext cx="1015990" cy="10574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571612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84968" y="4262601"/>
              <a:ext cx="1172586" cy="904566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29058" y="4406997"/>
              <a:ext cx="1143490" cy="66350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636468" y="4282504"/>
              <a:ext cx="1221548" cy="910505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358082" y="4307528"/>
              <a:ext cx="1158904" cy="82953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28596" y="4344138"/>
              <a:ext cx="1214445" cy="756312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0272" y="2071678"/>
            <a:ext cx="747546" cy="534985"/>
          </a:xfrm>
          <a:prstGeom prst="rect">
            <a:avLst/>
          </a:prstGeom>
          <a:noFill/>
        </p:spPr>
      </p:pic>
      <p:pic>
        <p:nvPicPr>
          <p:cNvPr id="18435" name="Picture 3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2071678"/>
            <a:ext cx="653490" cy="487362"/>
          </a:xfrm>
          <a:prstGeom prst="rect">
            <a:avLst/>
          </a:prstGeom>
          <a:noFill/>
        </p:spPr>
      </p:pic>
      <p:pic>
        <p:nvPicPr>
          <p:cNvPr id="18436" name="Picture 4" descr="E:\milou\website\tekeningen - kleur\thema's\dieren\bosdieren\dasdi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6" y="2071678"/>
            <a:ext cx="835869" cy="485054"/>
          </a:xfrm>
          <a:prstGeom prst="rect">
            <a:avLst/>
          </a:prstGeom>
          <a:noFill/>
        </p:spPr>
      </p:pic>
      <p:pic>
        <p:nvPicPr>
          <p:cNvPr id="18437" name="Picture 5" descr="E:\milou\website\tekeningen - kleur\thema's\dieren\bosdieren\slang 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20675" y="2000239"/>
            <a:ext cx="740718" cy="571505"/>
          </a:xfrm>
          <a:prstGeom prst="rect">
            <a:avLst/>
          </a:prstGeom>
          <a:noFill/>
        </p:spPr>
      </p:pic>
      <p:pic>
        <p:nvPicPr>
          <p:cNvPr id="36" name="Picture 2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071678"/>
            <a:ext cx="747546" cy="534985"/>
          </a:xfrm>
          <a:prstGeom prst="rect">
            <a:avLst/>
          </a:prstGeom>
          <a:noFill/>
        </p:spPr>
      </p:pic>
      <p:pic>
        <p:nvPicPr>
          <p:cNvPr id="38" name="Picture 5" descr="E:\milou\website\tekeningen - kleur\thema's\dieren\bosdieren\slang 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68" y="2071678"/>
            <a:ext cx="740718" cy="571505"/>
          </a:xfrm>
          <a:prstGeom prst="rect">
            <a:avLst/>
          </a:prstGeom>
          <a:noFill/>
        </p:spPr>
      </p:pic>
      <p:pic>
        <p:nvPicPr>
          <p:cNvPr id="39" name="Picture 4" descr="E:\milou\website\tekeningen - kleur\thema's\dieren\bosdieren\dasdi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3174" y="2143116"/>
            <a:ext cx="835869" cy="485054"/>
          </a:xfrm>
          <a:prstGeom prst="rect">
            <a:avLst/>
          </a:prstGeom>
          <a:noFill/>
        </p:spPr>
      </p:pic>
      <p:pic>
        <p:nvPicPr>
          <p:cNvPr id="40" name="Picture 3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56" y="2143116"/>
            <a:ext cx="653490" cy="487362"/>
          </a:xfrm>
          <a:prstGeom prst="rect">
            <a:avLst/>
          </a:prstGeom>
          <a:noFill/>
        </p:spPr>
      </p:pic>
      <p:pic>
        <p:nvPicPr>
          <p:cNvPr id="41" name="Picture 2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143116"/>
            <a:ext cx="747546" cy="5349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64305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3841" y="4071942"/>
              <a:ext cx="1014839" cy="1285884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29058" y="4364158"/>
              <a:ext cx="1143490" cy="749183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636468" y="4348360"/>
              <a:ext cx="1221548" cy="778793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358082" y="4272456"/>
              <a:ext cx="1158904" cy="89967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28596" y="4403913"/>
              <a:ext cx="1214445" cy="636762"/>
            </a:xfrm>
            <a:prstGeom prst="rect">
              <a:avLst/>
            </a:prstGeom>
            <a:noFill/>
          </p:spPr>
        </p:pic>
      </p:grpSp>
      <p:pic>
        <p:nvPicPr>
          <p:cNvPr id="19458" name="Picture 2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2000240"/>
            <a:ext cx="690553" cy="536134"/>
          </a:xfrm>
          <a:prstGeom prst="rect">
            <a:avLst/>
          </a:prstGeom>
          <a:noFill/>
        </p:spPr>
      </p:pic>
      <p:pic>
        <p:nvPicPr>
          <p:cNvPr id="19459" name="Picture 3" descr="E:\milou\website\tekeningen - kleur\thema's\dieren\bosdieren\kikk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1928802"/>
            <a:ext cx="606648" cy="768356"/>
          </a:xfrm>
          <a:prstGeom prst="rect">
            <a:avLst/>
          </a:prstGeom>
          <a:noFill/>
        </p:spPr>
      </p:pic>
      <p:pic>
        <p:nvPicPr>
          <p:cNvPr id="19460" name="Picture 4" descr="E:\milou\website\tekeningen - kleur\thema's\dieren\bosdieren\vleermui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1928802"/>
            <a:ext cx="942964" cy="617901"/>
          </a:xfrm>
          <a:prstGeom prst="rect">
            <a:avLst/>
          </a:prstGeom>
          <a:noFill/>
        </p:spPr>
      </p:pic>
      <p:pic>
        <p:nvPicPr>
          <p:cNvPr id="34" name="Picture 2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2000240"/>
            <a:ext cx="690553" cy="536134"/>
          </a:xfrm>
          <a:prstGeom prst="rect">
            <a:avLst/>
          </a:prstGeom>
          <a:noFill/>
        </p:spPr>
      </p:pic>
      <p:pic>
        <p:nvPicPr>
          <p:cNvPr id="35" name="Picture 2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2000240"/>
            <a:ext cx="690553" cy="536134"/>
          </a:xfrm>
          <a:prstGeom prst="rect">
            <a:avLst/>
          </a:prstGeom>
          <a:noFill/>
        </p:spPr>
      </p:pic>
      <p:pic>
        <p:nvPicPr>
          <p:cNvPr id="36" name="Picture 2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000240"/>
            <a:ext cx="690553" cy="536134"/>
          </a:xfrm>
          <a:prstGeom prst="rect">
            <a:avLst/>
          </a:prstGeom>
          <a:noFill/>
        </p:spPr>
      </p:pic>
      <p:pic>
        <p:nvPicPr>
          <p:cNvPr id="37" name="Picture 2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2000240"/>
            <a:ext cx="690553" cy="536134"/>
          </a:xfrm>
          <a:prstGeom prst="rect">
            <a:avLst/>
          </a:prstGeom>
          <a:noFill/>
        </p:spPr>
      </p:pic>
      <p:pic>
        <p:nvPicPr>
          <p:cNvPr id="38" name="Picture 2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000240"/>
            <a:ext cx="690553" cy="536134"/>
          </a:xfrm>
          <a:prstGeom prst="rect">
            <a:avLst/>
          </a:prstGeom>
          <a:noFill/>
        </p:spPr>
      </p:pic>
      <p:pic>
        <p:nvPicPr>
          <p:cNvPr id="39" name="Picture 3" descr="E:\milou\website\tekeningen - kleur\thema's\dieren\bosdieren\kikk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1928802"/>
            <a:ext cx="606648" cy="7683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62880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79561" y="4071942"/>
              <a:ext cx="1017313" cy="1285884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29058" y="4265910"/>
              <a:ext cx="1143008" cy="96938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643570" y="4388620"/>
              <a:ext cx="1130485" cy="652528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67917" y="4143380"/>
              <a:ext cx="1010586" cy="114300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00034" y="4199195"/>
              <a:ext cx="1071569" cy="1042607"/>
            </a:xfrm>
            <a:prstGeom prst="rect">
              <a:avLst/>
            </a:prstGeom>
            <a:noFill/>
          </p:spPr>
        </p:pic>
      </p:grpSp>
      <p:pic>
        <p:nvPicPr>
          <p:cNvPr id="20482" name="Picture 2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2000240"/>
            <a:ext cx="722646" cy="612782"/>
          </a:xfrm>
          <a:prstGeom prst="rect">
            <a:avLst/>
          </a:prstGeom>
          <a:noFill/>
        </p:spPr>
      </p:pic>
      <p:pic>
        <p:nvPicPr>
          <p:cNvPr id="20483" name="Picture 3" descr="E:\milou\website\tekeningen - kleur\thema's\dieren\bosdieren\winterslaa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2143116"/>
            <a:ext cx="677853" cy="391272"/>
          </a:xfrm>
          <a:prstGeom prst="rect">
            <a:avLst/>
          </a:prstGeom>
          <a:noFill/>
        </p:spPr>
      </p:pic>
      <p:pic>
        <p:nvPicPr>
          <p:cNvPr id="20484" name="Picture 4" descr="E:\milou\website\tekeningen - kleur\thema's\dieren\bosdieren\wolf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2071678"/>
            <a:ext cx="431909" cy="546105"/>
          </a:xfrm>
          <a:prstGeom prst="rect">
            <a:avLst/>
          </a:prstGeom>
          <a:noFill/>
        </p:spPr>
      </p:pic>
      <p:pic>
        <p:nvPicPr>
          <p:cNvPr id="20485" name="Picture 5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2000240"/>
            <a:ext cx="649720" cy="631831"/>
          </a:xfrm>
          <a:prstGeom prst="rect">
            <a:avLst/>
          </a:prstGeom>
          <a:noFill/>
        </p:spPr>
      </p:pic>
      <p:pic>
        <p:nvPicPr>
          <p:cNvPr id="32" name="Picture 5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4414" y="2000240"/>
            <a:ext cx="649720" cy="631831"/>
          </a:xfrm>
          <a:prstGeom prst="rect">
            <a:avLst/>
          </a:prstGeom>
          <a:noFill/>
        </p:spPr>
      </p:pic>
      <p:pic>
        <p:nvPicPr>
          <p:cNvPr id="33" name="Picture 4" descr="E:\milou\website\tekeningen - kleur\thema's\dieren\bosdieren\wolf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2071678"/>
            <a:ext cx="431909" cy="546105"/>
          </a:xfrm>
          <a:prstGeom prst="rect">
            <a:avLst/>
          </a:prstGeom>
          <a:noFill/>
        </p:spPr>
      </p:pic>
      <p:pic>
        <p:nvPicPr>
          <p:cNvPr id="34" name="Picture 2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000240"/>
            <a:ext cx="722646" cy="612782"/>
          </a:xfrm>
          <a:prstGeom prst="rect">
            <a:avLst/>
          </a:prstGeom>
          <a:noFill/>
        </p:spPr>
      </p:pic>
      <p:pic>
        <p:nvPicPr>
          <p:cNvPr id="37" name="Picture 5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6" y="2000240"/>
            <a:ext cx="649720" cy="631831"/>
          </a:xfrm>
          <a:prstGeom prst="rect">
            <a:avLst/>
          </a:prstGeom>
          <a:noFill/>
        </p:spPr>
      </p:pic>
      <p:pic>
        <p:nvPicPr>
          <p:cNvPr id="38" name="Picture 5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2000240"/>
            <a:ext cx="649720" cy="631831"/>
          </a:xfrm>
          <a:prstGeom prst="rect">
            <a:avLst/>
          </a:prstGeom>
          <a:noFill/>
        </p:spPr>
      </p:pic>
      <p:pic>
        <p:nvPicPr>
          <p:cNvPr id="39" name="Picture 4" descr="E:\milou\website\tekeningen - kleur\thema's\dieren\bosdieren\wolf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43900" y="2071678"/>
            <a:ext cx="431909" cy="546105"/>
          </a:xfrm>
          <a:prstGeom prst="rect">
            <a:avLst/>
          </a:prstGeom>
          <a:noFill/>
        </p:spPr>
      </p:pic>
      <p:pic>
        <p:nvPicPr>
          <p:cNvPr id="40" name="Picture 4" descr="E:\milou\website\tekeningen - kleur\thema's\dieren\bosdieren\wolf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2071678"/>
            <a:ext cx="431909" cy="5461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21506" name="Picture 2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143512"/>
            <a:ext cx="1645913" cy="1177905"/>
          </a:xfrm>
          <a:prstGeom prst="rect">
            <a:avLst/>
          </a:prstGeom>
          <a:noFill/>
        </p:spPr>
      </p:pic>
      <p:pic>
        <p:nvPicPr>
          <p:cNvPr id="21507" name="Picture 3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636"/>
            <a:ext cx="1075323" cy="1244550"/>
          </a:xfrm>
          <a:prstGeom prst="rect">
            <a:avLst/>
          </a:prstGeom>
          <a:noFill/>
        </p:spPr>
      </p:pic>
      <p:pic>
        <p:nvPicPr>
          <p:cNvPr id="21508" name="Picture 4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00042"/>
            <a:ext cx="1110311" cy="984710"/>
          </a:xfrm>
          <a:prstGeom prst="rect">
            <a:avLst/>
          </a:prstGeom>
          <a:noFill/>
        </p:spPr>
      </p:pic>
      <p:pic>
        <p:nvPicPr>
          <p:cNvPr id="21509" name="Picture 5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1254" y="4214819"/>
            <a:ext cx="1270132" cy="1088480"/>
          </a:xfrm>
          <a:prstGeom prst="rect">
            <a:avLst/>
          </a:prstGeom>
          <a:noFill/>
        </p:spPr>
      </p:pic>
      <p:pic>
        <p:nvPicPr>
          <p:cNvPr id="21510" name="Picture 6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500174"/>
            <a:ext cx="1214446" cy="1065374"/>
          </a:xfrm>
          <a:prstGeom prst="rect">
            <a:avLst/>
          </a:prstGeom>
          <a:noFill/>
        </p:spPr>
      </p:pic>
      <p:pic>
        <p:nvPicPr>
          <p:cNvPr id="21511" name="Picture 7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57166"/>
            <a:ext cx="1328239" cy="990578"/>
          </a:xfrm>
          <a:prstGeom prst="rect">
            <a:avLst/>
          </a:prstGeom>
          <a:noFill/>
        </p:spPr>
      </p:pic>
      <p:pic>
        <p:nvPicPr>
          <p:cNvPr id="21512" name="Picture 8" descr="E:\milou\website\tekeningen - kleur\thema's\dieren\bosdieren\eekhoor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285860"/>
            <a:ext cx="1195092" cy="999155"/>
          </a:xfrm>
          <a:prstGeom prst="rect">
            <a:avLst/>
          </a:prstGeom>
          <a:noFill/>
        </p:spPr>
      </p:pic>
      <p:pic>
        <p:nvPicPr>
          <p:cNvPr id="21513" name="Picture 9" descr="E:\milou\website\tekeningen - kleur\thema's\dieren\bosdieren\dasd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643701" y="4143380"/>
            <a:ext cx="1525584" cy="928694"/>
          </a:xfrm>
          <a:prstGeom prst="rect">
            <a:avLst/>
          </a:prstGeom>
          <a:noFill/>
        </p:spPr>
      </p:pic>
      <p:pic>
        <p:nvPicPr>
          <p:cNvPr id="21514" name="Picture 10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5452" y="1214422"/>
            <a:ext cx="996920" cy="1316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32776" y="4282468"/>
              <a:ext cx="1702604" cy="1364897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571868" y="4233849"/>
              <a:ext cx="1667347" cy="146213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070915" y="4271399"/>
              <a:ext cx="1644357" cy="1458473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3074" name="Picture 2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1928802"/>
            <a:ext cx="893012" cy="783396"/>
          </a:xfrm>
          <a:prstGeom prst="rect">
            <a:avLst/>
          </a:prstGeom>
          <a:noFill/>
        </p:spPr>
      </p:pic>
      <p:pic>
        <p:nvPicPr>
          <p:cNvPr id="3075" name="Picture 3" descr="E:\milou\website\tekeningen - kleur\thema's\dieren\bosdieren\mo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1857364"/>
            <a:ext cx="1078086" cy="864014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1928802"/>
            <a:ext cx="893012" cy="783396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bosdieren\mo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1857364"/>
            <a:ext cx="1078086" cy="864014"/>
          </a:xfrm>
          <a:prstGeom prst="rect">
            <a:avLst/>
          </a:prstGeom>
          <a:noFill/>
        </p:spPr>
      </p:pic>
      <p:pic>
        <p:nvPicPr>
          <p:cNvPr id="24" name="Picture 3" descr="E:\milou\website\tekeningen - kleur\thema's\dieren\bosdieren\mo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1857364"/>
            <a:ext cx="1078086" cy="864014"/>
          </a:xfrm>
          <a:prstGeom prst="rect">
            <a:avLst/>
          </a:prstGeom>
          <a:noFill/>
        </p:spPr>
      </p:pic>
      <p:pic>
        <p:nvPicPr>
          <p:cNvPr id="25" name="Picture 3" descr="E:\milou\website\tekeningen - kleur\thema's\dieren\bosdieren\mo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1857364"/>
            <a:ext cx="1078086" cy="8640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14414" y="4143380"/>
              <a:ext cx="1500198" cy="1714512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4744" y="4143380"/>
              <a:ext cx="1428760" cy="164307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072199" y="4214818"/>
              <a:ext cx="1571636" cy="1571636"/>
            </a:xfrm>
            <a:prstGeom prst="rect">
              <a:avLst/>
            </a:prstGeom>
            <a:noFill/>
          </p:spPr>
        </p:pic>
      </p:grpSp>
      <p:pic>
        <p:nvPicPr>
          <p:cNvPr id="4098" name="Picture 2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1857364"/>
            <a:ext cx="987345" cy="846137"/>
          </a:xfrm>
          <a:prstGeom prst="rect">
            <a:avLst/>
          </a:prstGeom>
          <a:noFill/>
        </p:spPr>
      </p:pic>
      <p:pic>
        <p:nvPicPr>
          <p:cNvPr id="4099" name="Picture 3" descr="E:\milou\website\tekeningen - kleur\thema's\dieren\bosdieren\vleermui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1928802"/>
            <a:ext cx="978746" cy="641348"/>
          </a:xfrm>
          <a:prstGeom prst="rect">
            <a:avLst/>
          </a:prstGeom>
          <a:noFill/>
        </p:spPr>
      </p:pic>
      <p:pic>
        <p:nvPicPr>
          <p:cNvPr id="4100" name="Picture 4" descr="E:\milou\website\tekeningen - kleur\thema's\dieren\bosdieren\vos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1928802"/>
            <a:ext cx="860161" cy="774688"/>
          </a:xfrm>
          <a:prstGeom prst="rect">
            <a:avLst/>
          </a:prstGeom>
          <a:noFill/>
        </p:spPr>
      </p:pic>
      <p:pic>
        <p:nvPicPr>
          <p:cNvPr id="20" name="Picture 3" descr="E:\milou\website\tekeningen - kleur\thema's\dieren\bosdieren\vleermui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58" y="2000240"/>
            <a:ext cx="978746" cy="641348"/>
          </a:xfrm>
          <a:prstGeom prst="rect">
            <a:avLst/>
          </a:prstGeom>
          <a:noFill/>
        </p:spPr>
      </p:pic>
      <p:pic>
        <p:nvPicPr>
          <p:cNvPr id="21" name="Picture 2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1928802"/>
            <a:ext cx="987345" cy="846137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bosdieren\vos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1928802"/>
            <a:ext cx="860161" cy="7746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20881" y="4214818"/>
              <a:ext cx="1326393" cy="1500197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50017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634606" y="4214818"/>
              <a:ext cx="1541870" cy="1500198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271402" y="4214818"/>
              <a:ext cx="1243382" cy="157163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5122" name="Picture 2" descr="E:\milou\website\tekeningen - kleur\thema's\dieren\bosdieren\wol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1785926"/>
            <a:ext cx="763578" cy="863592"/>
          </a:xfrm>
          <a:prstGeom prst="rect">
            <a:avLst/>
          </a:prstGeom>
          <a:noFill/>
        </p:spPr>
      </p:pic>
      <p:pic>
        <p:nvPicPr>
          <p:cNvPr id="5123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1785926"/>
            <a:ext cx="919061" cy="893756"/>
          </a:xfrm>
          <a:prstGeom prst="rect">
            <a:avLst/>
          </a:prstGeom>
          <a:noFill/>
        </p:spPr>
      </p:pic>
      <p:pic>
        <p:nvPicPr>
          <p:cNvPr id="20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1785926"/>
            <a:ext cx="919061" cy="893756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1785926"/>
            <a:ext cx="919061" cy="893756"/>
          </a:xfrm>
          <a:prstGeom prst="rect">
            <a:avLst/>
          </a:prstGeom>
          <a:noFill/>
        </p:spPr>
      </p:pic>
      <p:pic>
        <p:nvPicPr>
          <p:cNvPr id="24" name="Picture 2" descr="E:\milou\website\tekeningen - kleur\thema's\dieren\bosdieren\wol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1785926"/>
            <a:ext cx="763578" cy="863592"/>
          </a:xfrm>
          <a:prstGeom prst="rect">
            <a:avLst/>
          </a:prstGeom>
          <a:noFill/>
        </p:spPr>
      </p:pic>
      <p:pic>
        <p:nvPicPr>
          <p:cNvPr id="25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1785926"/>
            <a:ext cx="919061" cy="893756"/>
          </a:xfrm>
          <a:prstGeom prst="rect">
            <a:avLst/>
          </a:prstGeom>
          <a:noFill/>
        </p:spPr>
      </p:pic>
      <p:pic>
        <p:nvPicPr>
          <p:cNvPr id="26" name="Picture 3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1785926"/>
            <a:ext cx="919061" cy="8937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63874" y="4158832"/>
              <a:ext cx="1136424" cy="155618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579648" y="4429132"/>
              <a:ext cx="1631710" cy="1071570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062539" y="4429132"/>
              <a:ext cx="1497046" cy="107157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6146" name="Picture 2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1928802"/>
            <a:ext cx="973811" cy="696913"/>
          </a:xfrm>
          <a:prstGeom prst="rect">
            <a:avLst/>
          </a:prstGeom>
          <a:noFill/>
        </p:spPr>
      </p:pic>
      <p:pic>
        <p:nvPicPr>
          <p:cNvPr id="6147" name="Picture 3" descr="E:\milou\website\tekeningen - kleur\thema's\dieren\bosdieren\konij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1785926"/>
            <a:ext cx="720996" cy="987427"/>
          </a:xfrm>
          <a:prstGeom prst="rect">
            <a:avLst/>
          </a:prstGeom>
          <a:noFill/>
        </p:spPr>
      </p:pic>
      <p:pic>
        <p:nvPicPr>
          <p:cNvPr id="6148" name="Picture 4" descr="E:\milou\website\tekeningen - kleur\thema's\dieren\bosdieren\slang 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2000240"/>
            <a:ext cx="1068379" cy="701880"/>
          </a:xfrm>
          <a:prstGeom prst="rect">
            <a:avLst/>
          </a:prstGeom>
          <a:noFill/>
        </p:spPr>
      </p:pic>
      <p:pic>
        <p:nvPicPr>
          <p:cNvPr id="20" name="Picture 4" descr="E:\milou\website\tekeningen - kleur\thema's\dieren\bosdieren\slang 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1928802"/>
            <a:ext cx="1068379" cy="701880"/>
          </a:xfrm>
          <a:prstGeom prst="rect">
            <a:avLst/>
          </a:prstGeom>
          <a:noFill/>
        </p:spPr>
      </p:pic>
      <p:pic>
        <p:nvPicPr>
          <p:cNvPr id="21" name="Picture 4" descr="E:\milou\website\tekeningen - kleur\thema's\dieren\bosdieren\slang 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1928802"/>
            <a:ext cx="1068379" cy="701880"/>
          </a:xfrm>
          <a:prstGeom prst="rect">
            <a:avLst/>
          </a:prstGeom>
          <a:noFill/>
        </p:spPr>
      </p:pic>
      <p:pic>
        <p:nvPicPr>
          <p:cNvPr id="24" name="Picture 3" descr="E:\milou\website\tekeningen - kleur\thema's\dieren\bosdieren\konij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1785926"/>
            <a:ext cx="720996" cy="9874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55454" y="4286256"/>
              <a:ext cx="1639007" cy="1214446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428736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591892" y="4500570"/>
              <a:ext cx="1600516" cy="928694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122393" y="4500570"/>
              <a:ext cx="1485171" cy="85725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7170" name="Picture 2" descr="E:\milou\website\tekeningen - kleur\thema's\dieren\bosdieren\wasbe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1928802"/>
            <a:ext cx="927811" cy="687375"/>
          </a:xfrm>
          <a:prstGeom prst="rect">
            <a:avLst/>
          </a:prstGeom>
          <a:noFill/>
        </p:spPr>
      </p:pic>
      <p:pic>
        <p:nvPicPr>
          <p:cNvPr id="7171" name="Picture 3" descr="E:\milou\website\tekeningen - kleur\thema's\dieren\bosdieren\winterslaa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2000240"/>
            <a:ext cx="1000132" cy="577299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bosdieren\wasbe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857364"/>
            <a:ext cx="927811" cy="687375"/>
          </a:xfrm>
          <a:prstGeom prst="rect">
            <a:avLst/>
          </a:prstGeom>
          <a:noFill/>
        </p:spPr>
      </p:pic>
      <p:pic>
        <p:nvPicPr>
          <p:cNvPr id="21" name="Picture 2" descr="E:\milou\website\tekeningen - kleur\thema's\dieren\bosdieren\wasbe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857364"/>
            <a:ext cx="927811" cy="687375"/>
          </a:xfrm>
          <a:prstGeom prst="rect">
            <a:avLst/>
          </a:prstGeom>
          <a:noFill/>
        </p:spPr>
      </p:pic>
      <p:pic>
        <p:nvPicPr>
          <p:cNvPr id="24" name="Picture 3" descr="E:\milou\website\tekeningen - kleur\thema's\dieren\bosdieren\winterslaa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1928802"/>
            <a:ext cx="1000132" cy="577299"/>
          </a:xfrm>
          <a:prstGeom prst="rect">
            <a:avLst/>
          </a:prstGeom>
          <a:noFill/>
        </p:spPr>
      </p:pic>
      <p:pic>
        <p:nvPicPr>
          <p:cNvPr id="25" name="Picture 3" descr="E:\milou\website\tekeningen - kleur\thema's\dieren\bosdieren\winterslaa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1928802"/>
            <a:ext cx="1000132" cy="5772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16041" y="4214818"/>
              <a:ext cx="1043371" cy="142876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820008" y="4214818"/>
              <a:ext cx="1234730" cy="1428759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119881" y="4214818"/>
              <a:ext cx="1473409" cy="142876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8194" name="Picture 2" descr="E:\milou\website\tekeningen - kleur\thema's\dieren\bosdieren\slang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928802"/>
            <a:ext cx="844539" cy="819014"/>
          </a:xfrm>
          <a:prstGeom prst="rect">
            <a:avLst/>
          </a:prstGeom>
          <a:noFill/>
        </p:spPr>
      </p:pic>
      <p:pic>
        <p:nvPicPr>
          <p:cNvPr id="8195" name="Picture 3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1785926"/>
            <a:ext cx="785818" cy="909485"/>
          </a:xfrm>
          <a:prstGeom prst="rect">
            <a:avLst/>
          </a:prstGeom>
          <a:noFill/>
        </p:spPr>
      </p:pic>
      <p:pic>
        <p:nvPicPr>
          <p:cNvPr id="20" name="Picture 3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1785926"/>
            <a:ext cx="785818" cy="909485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1785926"/>
            <a:ext cx="785818" cy="909485"/>
          </a:xfrm>
          <a:prstGeom prst="rect">
            <a:avLst/>
          </a:prstGeom>
          <a:noFill/>
        </p:spPr>
      </p:pic>
      <p:pic>
        <p:nvPicPr>
          <p:cNvPr id="24" name="Picture 3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785926"/>
            <a:ext cx="785818" cy="909485"/>
          </a:xfrm>
          <a:prstGeom prst="rect">
            <a:avLst/>
          </a:prstGeom>
          <a:noFill/>
        </p:spPr>
      </p:pic>
      <p:pic>
        <p:nvPicPr>
          <p:cNvPr id="26" name="Picture 2" descr="E:\milou\website\tekeningen - kleur\thema's\dieren\bosdieren\slang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928802"/>
            <a:ext cx="844539" cy="819014"/>
          </a:xfrm>
          <a:prstGeom prst="rect">
            <a:avLst/>
          </a:prstGeom>
          <a:noFill/>
        </p:spPr>
      </p:pic>
      <p:pic>
        <p:nvPicPr>
          <p:cNvPr id="27" name="Picture 2" descr="E:\milou\website\tekeningen - kleur\thema's\dieren\bosdieren\slang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1928802"/>
            <a:ext cx="844539" cy="8190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17075" y="4143380"/>
              <a:ext cx="1294876" cy="1714512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714744" y="4432439"/>
              <a:ext cx="1428760" cy="10649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6397365" y="4214818"/>
              <a:ext cx="921303" cy="1571636"/>
            </a:xfrm>
            <a:prstGeom prst="rect">
              <a:avLst/>
            </a:prstGeom>
            <a:noFill/>
          </p:spPr>
        </p:pic>
      </p:grpSp>
      <p:pic>
        <p:nvPicPr>
          <p:cNvPr id="9218" name="Picture 2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1785926"/>
            <a:ext cx="737120" cy="976314"/>
          </a:xfrm>
          <a:prstGeom prst="rect">
            <a:avLst/>
          </a:prstGeom>
          <a:noFill/>
        </p:spPr>
      </p:pic>
      <p:pic>
        <p:nvPicPr>
          <p:cNvPr id="9219" name="Picture 3" descr="E:\milou\website\tekeningen - kleur\thema's\dieren\bosdieren\ui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1857364"/>
            <a:ext cx="582477" cy="993776"/>
          </a:xfrm>
          <a:prstGeom prst="rect">
            <a:avLst/>
          </a:prstGeom>
          <a:noFill/>
        </p:spPr>
      </p:pic>
      <p:pic>
        <p:nvPicPr>
          <p:cNvPr id="9220" name="Picture 4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2000240"/>
            <a:ext cx="966403" cy="720727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1785926"/>
            <a:ext cx="737120" cy="976314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bosdieren\ui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1857364"/>
            <a:ext cx="582477" cy="993776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2000240"/>
            <a:ext cx="966403" cy="720727"/>
          </a:xfrm>
          <a:prstGeom prst="rect">
            <a:avLst/>
          </a:prstGeom>
          <a:noFill/>
        </p:spPr>
      </p:pic>
      <p:pic>
        <p:nvPicPr>
          <p:cNvPr id="25" name="Picture 2" descr="E:\milou\website\tekeningen - kleur\thema's\dieren\bosdieren\spech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1857364"/>
            <a:ext cx="737120" cy="976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156</Words>
  <Application>Microsoft Office PowerPoint</Application>
  <PresentationFormat>Diavoorstelling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42</cp:revision>
  <dcterms:created xsi:type="dcterms:W3CDTF">2016-05-02T13:46:17Z</dcterms:created>
  <dcterms:modified xsi:type="dcterms:W3CDTF">2020-05-30T18:55:27Z</dcterms:modified>
</cp:coreProperties>
</file>