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89" r:id="rId4"/>
    <p:sldId id="292" r:id="rId5"/>
    <p:sldId id="259" r:id="rId6"/>
    <p:sldId id="290" r:id="rId7"/>
    <p:sldId id="291" r:id="rId8"/>
    <p:sldId id="258" r:id="rId9"/>
    <p:sldId id="294" r:id="rId10"/>
    <p:sldId id="293" r:id="rId11"/>
    <p:sldId id="295" r:id="rId12"/>
    <p:sldId id="300" r:id="rId13"/>
    <p:sldId id="296" r:id="rId14"/>
    <p:sldId id="297" r:id="rId15"/>
    <p:sldId id="298" r:id="rId16"/>
    <p:sldId id="299" r:id="rId17"/>
    <p:sldId id="272" r:id="rId18"/>
    <p:sldId id="274" r:id="rId19"/>
    <p:sldId id="276" r:id="rId20"/>
    <p:sldId id="310" r:id="rId21"/>
    <p:sldId id="278" r:id="rId22"/>
    <p:sldId id="301" r:id="rId23"/>
    <p:sldId id="308" r:id="rId24"/>
    <p:sldId id="275" r:id="rId25"/>
    <p:sldId id="277" r:id="rId26"/>
    <p:sldId id="302" r:id="rId27"/>
    <p:sldId id="306" r:id="rId28"/>
    <p:sldId id="307" r:id="rId29"/>
    <p:sldId id="305" r:id="rId30"/>
    <p:sldId id="304" r:id="rId31"/>
    <p:sldId id="303" r:id="rId32"/>
    <p:sldId id="309" r:id="rId33"/>
    <p:sldId id="312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4ey3Luv+HA8emYIyvensQQ" hashData="IawVwXeIqyyvT6bMZAG28hdZrig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6" autoAdjust="0"/>
    <p:restoredTop sz="86408" autoAdjust="0"/>
  </p:normalViewPr>
  <p:slideViewPr>
    <p:cSldViewPr>
      <p:cViewPr varScale="1">
        <p:scale>
          <a:sx n="93" d="100"/>
          <a:sy n="93" d="100"/>
        </p:scale>
        <p:origin x="-102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30-5-2020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30-5-2020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30-5-2020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30-5-2020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30-5-2020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30-5-2020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30-5-2020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30-5-2020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30-5-2020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30-5-2020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30-5-2020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30-5-2020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30-5-2020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err="1" smtClean="0">
                <a:latin typeface="Comic Sans MS" pitchFamily="66" charset="0"/>
              </a:rPr>
              <a:t>Digibordles</a:t>
            </a:r>
            <a:r>
              <a:rPr lang="nl-NL" sz="3600" dirty="0" smtClean="0">
                <a:latin typeface="Comic Sans MS" pitchFamily="66" charset="0"/>
              </a:rPr>
              <a:t> letterherkenning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8519" y="4491706"/>
              <a:ext cx="504405" cy="667869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99279" y="4491706"/>
              <a:ext cx="504405" cy="667869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1207" y="4491706"/>
              <a:ext cx="504405" cy="66786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995936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508104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3357554" y="1714488"/>
            <a:ext cx="277832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bosdieren</a:t>
            </a:r>
            <a:endParaRPr lang="nl-NL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843808" y="3356992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p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4384703" y="3356992"/>
            <a:ext cx="5950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5847305" y="3356992"/>
            <a:ext cx="5918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d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slang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 descr="F:\Milou\tekeningen - kleur\thema's\dieren\kriebelbeestjes\bladluis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596724"/>
            <a:ext cx="1500198" cy="14547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haas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aa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F:\Milou\tekeningen - kleur\thema's\dieren\kriebelbeestjes\mug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03347" y="1571612"/>
            <a:ext cx="1136513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specht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362" name="Picture 2" descr="F:\Milou\tekeningen - kleur\thema's\dieren\kriebelbeestjes\krekel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48698" y="1500174"/>
            <a:ext cx="1273289" cy="168593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bever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F:\Milou\tekeningen - kleur\thema's\dieren\kriebelbeestjes\vlo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690977"/>
            <a:ext cx="1571636" cy="13329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uil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F:\Milou\tekeningen - kleur\thema's\dieren\kriebelbeestjes\regenworm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110952" y="1571612"/>
            <a:ext cx="921303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pad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00232" y="4221088"/>
              <a:ext cx="1347632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314" name="Picture 2" descr="F:\Milou\tekeningen - kleur\thema's\dieren\kriebelbeestjes\tee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707378"/>
            <a:ext cx="1516788" cy="130010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beer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338" name="Picture 2" descr="F:\Milou\tekeningen - kleur\thema's\dieren\kriebelbeestjes\coco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817337"/>
            <a:ext cx="1476882" cy="110082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milou\website\tekeningen - kleur\thema's\dieren\bosdieren\he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214818"/>
            <a:ext cx="2098675" cy="2184400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dieren\bosdieren\spech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73308"/>
            <a:ext cx="1714480" cy="2270825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dieren\bosdieren\mo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4214818"/>
            <a:ext cx="1947149" cy="1560511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dieren\bosdieren\vleermuis 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785794"/>
            <a:ext cx="2600319" cy="1362943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dieren\bosdieren\vos 3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428604"/>
            <a:ext cx="2559876" cy="1831988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dieren\bosdieren\winterslaap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00760" y="4071942"/>
            <a:ext cx="2035175" cy="11747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00426" y="1628800"/>
            <a:ext cx="5386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bever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1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4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7410" name="Picture 2" descr="F:\Milou\tekeningen - kleur\thema's\dieren\kriebelbeestjes\regenworm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82138" y="1762128"/>
            <a:ext cx="1403846" cy="119060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643174" y="1667050"/>
            <a:ext cx="592935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400" dirty="0" smtClean="0">
                <a:latin typeface="Comic Sans MS" pitchFamily="66" charset="0"/>
              </a:rPr>
              <a:t>konijn</a:t>
            </a:r>
            <a:endParaRPr lang="nl-NL" sz="74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9458" name="Picture 2" descr="F:\Milou\tekeningen - kleur\thema's\dieren\kriebelbeestjes\duizendpoot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63008" y="1500174"/>
            <a:ext cx="1417191" cy="163989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latin typeface="Comic Sans MS" pitchFamily="66" charset="0"/>
              </a:rPr>
              <a:t> 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specht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19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2" descr="F:\Milou\tekeningen - kleur\thema's\dieren\kriebelbeestjes\bij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130487" y="1643050"/>
            <a:ext cx="1025110" cy="13573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714612" y="1628800"/>
            <a:ext cx="59293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vos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1746" name="Picture 2" descr="F:\Milou\tekeningen - kleur\thema's\dieren\kriebelbeestjes\vlo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759231"/>
            <a:ext cx="1571636" cy="11249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wolf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c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48131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1506" name="Picture 2" descr="F:\Milou\tekeningen - kleur\thema's\dieren\kriebelbeestjes\vlinder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05842" y="1571612"/>
            <a:ext cx="1326394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muis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27727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700" dirty="0" err="1" smtClean="0">
                  <a:latin typeface="Comic Sans MS" pitchFamily="66" charset="0"/>
                </a:rPr>
                <a:t>ee</a:t>
              </a:r>
              <a:endParaRPr lang="nl-NL" sz="77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uu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eu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2530" name="Picture 2" descr="F:\Milou\tekeningen - kleur\thema's\dieren\kriebelbeestjes\mug2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57224" y="1723805"/>
            <a:ext cx="1428760" cy="12672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00426" y="1628800"/>
            <a:ext cx="5386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beer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9698" name="Picture 2" descr="F:\Milou\tekeningen - kleur\thema's\dieren\kriebelbeestjes\honingraat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799572" y="1870995"/>
            <a:ext cx="1562182" cy="9728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slang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8434" name="Picture 2" descr="F:\Milou\tekeningen - kleur\thema's\dieren\kriebelbeestjes\mier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692265"/>
            <a:ext cx="1517042" cy="133032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hert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0482" name="Picture 2" descr="F:\Milou\tekeningen - kleur\thema's\dieren\kriebelbeestjes\cocon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29491" y="1571612"/>
            <a:ext cx="1504061" cy="156527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kikker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3554" name="Picture 2" descr="F:\Milou\tekeningen - kleur\thema's\dieren\kriebelbeestjes\libelle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62215" y="1571612"/>
            <a:ext cx="1286708" cy="163036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specht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7650" name="Picture 2" descr="F:\Milou\tekeningen - kleur\thema's\dieren\kriebelbeestjes\slak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89142" y="1500174"/>
            <a:ext cx="1240922" cy="164307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eekhoorn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8674" name="Picture 2" descr="F:\Milou\tekeningen - kleur\thema's\dieren\kriebelbeestjes\oorwurm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8662" y="1630952"/>
            <a:ext cx="1356992" cy="13846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mol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29266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800" dirty="0" smtClean="0">
                  <a:latin typeface="Comic Sans MS" pitchFamily="66" charset="0"/>
                </a:rPr>
                <a:t>o</a:t>
              </a:r>
              <a:endParaRPr lang="nl-NL" sz="78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6626" name="Picture 2" descr="F:\Milou\tekeningen - kleur\thema's\dieren\kriebelbeestjes\tee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2800" y="1749292"/>
            <a:ext cx="1517211" cy="121627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das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F:\Milou\tekeningen - kleur\thema's\dieren\kriebelbeestjes\mier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3" y="1919558"/>
            <a:ext cx="1509261" cy="8757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vleermuis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5602" name="Picture 2" descr="F:\Milou\tekeningen - kleur\thema's\dieren\kriebelbeestjes\bijenkorf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785786" y="1947907"/>
            <a:ext cx="1562100" cy="81904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828988" y="1628800"/>
            <a:ext cx="54577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zwijn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214282" y="41433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c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4578" name="Picture 2" descr="F:\Milou\tekeningen - kleur\thema's\dieren\kriebelbeestjes\sprinkhaa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06053" y="1566991"/>
            <a:ext cx="1551369" cy="150943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egel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0722" name="Picture 2" descr="F:\Milou\tekeningen - kleur\thema's\dieren\kriebelbeestjes\fruitvliegje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013" y="1739315"/>
            <a:ext cx="1500409" cy="116479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milou\website\tekeningen - kleur\thema's\dieren\bosdieren\he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214818"/>
            <a:ext cx="2098675" cy="2184400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dieren\bosdieren\spech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73308"/>
            <a:ext cx="1714480" cy="2270825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dieren\bosdieren\mo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4214818"/>
            <a:ext cx="1947149" cy="1560511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dieren\bosdieren\vleermuis 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785794"/>
            <a:ext cx="2600319" cy="1362943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dieren\bosdieren\vos 3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428604"/>
            <a:ext cx="2559876" cy="1831988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dieren\bosdieren\winterslaap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00760" y="4071942"/>
            <a:ext cx="2035175" cy="11747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zwijn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 descr="F:\Milou\tekeningen - kleur\thema's\dieren\kriebelbeestjes\web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646742"/>
            <a:ext cx="1460858" cy="14213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vos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F:\Milou\tekeningen - kleur\thema's\dieren\kriebelbeestjes\to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57225" y="1775917"/>
            <a:ext cx="1460672" cy="104553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hert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F:\Milou\tekeningen - kleur\thema's\dieren\kriebelbeestjes\sla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34785" y="1571612"/>
            <a:ext cx="1251699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wasbeer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F:\Milou\tekeningen - kleur\thema's\dieren\kriebelbeestjes\rups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743514"/>
            <a:ext cx="1560662" cy="115639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wolf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F:\Milou\tekeningen - kleur\thema's\dieren\kriebelbeestjes\vlieg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97716" y="1571612"/>
            <a:ext cx="1186865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konijn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 descr="F:\Milou\tekeningen - kleur\thema's\dieren\kriebelbeestjes\wesp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45064" y="1571612"/>
            <a:ext cx="1124518" cy="153988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440</Words>
  <Application>Microsoft Office PowerPoint</Application>
  <PresentationFormat>Diavoorstelling (4:3)</PresentationFormat>
  <Paragraphs>252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42</cp:revision>
  <dcterms:created xsi:type="dcterms:W3CDTF">2016-05-02T17:52:41Z</dcterms:created>
  <dcterms:modified xsi:type="dcterms:W3CDTF">2020-05-30T19:03:09Z</dcterms:modified>
</cp:coreProperties>
</file>