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57" r:id="rId4"/>
    <p:sldId id="311" r:id="rId5"/>
    <p:sldId id="312" r:id="rId6"/>
    <p:sldId id="261" r:id="rId7"/>
    <p:sldId id="308" r:id="rId8"/>
    <p:sldId id="313" r:id="rId9"/>
    <p:sldId id="310" r:id="rId10"/>
    <p:sldId id="309" r:id="rId11"/>
    <p:sldId id="302" r:id="rId12"/>
    <p:sldId id="305" r:id="rId13"/>
    <p:sldId id="307" r:id="rId14"/>
    <p:sldId id="304" r:id="rId15"/>
    <p:sldId id="306" r:id="rId16"/>
    <p:sldId id="303" r:id="rId17"/>
    <p:sldId id="291" r:id="rId18"/>
    <p:sldId id="259" r:id="rId19"/>
    <p:sldId id="263" r:id="rId20"/>
    <p:sldId id="264" r:id="rId21"/>
    <p:sldId id="281" r:id="rId22"/>
    <p:sldId id="297" r:id="rId23"/>
    <p:sldId id="300" r:id="rId24"/>
    <p:sldId id="298" r:id="rId25"/>
    <p:sldId id="292" r:id="rId26"/>
    <p:sldId id="301" r:id="rId27"/>
    <p:sldId id="295" r:id="rId28"/>
    <p:sldId id="265" r:id="rId29"/>
    <p:sldId id="299" r:id="rId30"/>
    <p:sldId id="293" r:id="rId31"/>
    <p:sldId id="294" r:id="rId32"/>
    <p:sldId id="296" r:id="rId33"/>
    <p:sldId id="314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IPvXfevSyK8QvTpyHLIdA" hashData="tJ+8LHpWsArDAZTwiSst+rBQaI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3" autoAdjust="0"/>
    <p:restoredTop sz="86408" autoAdjust="0"/>
  </p:normalViewPr>
  <p:slideViewPr>
    <p:cSldViewPr>
      <p:cViewPr>
        <p:scale>
          <a:sx n="60" d="100"/>
          <a:sy n="60" d="100"/>
        </p:scale>
        <p:origin x="-60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29-5-2020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29-5-2020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66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10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10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73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openxmlformats.org/officeDocument/2006/relationships/image" Target="../media/image36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76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3.png"/><Relationship Id="rId10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2.png"/><Relationship Id="rId10" Type="http://schemas.openxmlformats.org/officeDocument/2006/relationships/image" Target="../media/image84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86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42.png"/><Relationship Id="rId9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90.png"/><Relationship Id="rId10" Type="http://schemas.openxmlformats.org/officeDocument/2006/relationships/image" Target="../media/image91.png"/><Relationship Id="rId4" Type="http://schemas.openxmlformats.org/officeDocument/2006/relationships/image" Target="../media/image45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latin typeface="Comic Sans MS" pitchFamily="66" charset="0"/>
              </a:rPr>
              <a:t>Digibordles</a:t>
            </a:r>
            <a:r>
              <a:rPr lang="nl-NL" sz="3600" dirty="0" smtClean="0">
                <a:latin typeface="Comic Sans MS" pitchFamily="66" charset="0"/>
              </a:rPr>
              <a:t> dezelfde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19" y="4523369"/>
              <a:ext cx="504405" cy="60454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279" y="4523369"/>
              <a:ext cx="504405" cy="60454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1207" y="4523369"/>
              <a:ext cx="504405" cy="60454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224084"/>
            <a:ext cx="1616245" cy="2133610"/>
          </a:xfrm>
          <a:prstGeom prst="rect">
            <a:avLst/>
          </a:prstGeom>
          <a:noFill/>
        </p:spPr>
      </p:pic>
      <p:pic>
        <p:nvPicPr>
          <p:cNvPr id="19" name="Picture 2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214554"/>
            <a:ext cx="1616245" cy="21336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511425"/>
              <a:ext cx="1641556" cy="147848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683927"/>
              <a:ext cx="1583543" cy="113348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31528"/>
              <a:ext cx="1461860" cy="123828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E:\milou\website\tekeningen - kleur\thema's\dieren\bosdieren\vos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214422"/>
            <a:ext cx="2605197" cy="2346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1128" y="4429132"/>
              <a:ext cx="1519527" cy="171863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0454" y="4500570"/>
              <a:ext cx="1243382" cy="15716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707860"/>
              <a:ext cx="1510900" cy="111952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E:\milou\website\tekeningen - kleur\thema's\dieren\bosdieren\wasbe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9" y="1428736"/>
            <a:ext cx="2652770" cy="19653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4799072"/>
              <a:ext cx="1571636" cy="97875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2044" y="4500570"/>
              <a:ext cx="1540202" cy="15716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532589"/>
              <a:ext cx="1510900" cy="147006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E:\milou\website\tekeningen - kleur\thema's\dieren\bosdieren\zwij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142984"/>
            <a:ext cx="2554797" cy="24844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2130" y="4429132"/>
              <a:ext cx="1298872" cy="17145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3889" y="4429132"/>
              <a:ext cx="1422075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441" y="4429132"/>
              <a:ext cx="1483581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E:\milou\website\tekeningen - kleur\thema's\dieren\bosdieren\rendier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3470" y="1071546"/>
            <a:ext cx="2226170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4844" y="4873890"/>
              <a:ext cx="1573445" cy="82499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3473" y="4600165"/>
              <a:ext cx="1622907" cy="130100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794701"/>
              <a:ext cx="1571635" cy="91193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E:\milou\website\tekeningen - kleur\thema's\dieren\bosdieren\mo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285860"/>
            <a:ext cx="2674132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375" y="4429132"/>
              <a:ext cx="1299900" cy="16430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912" y="4429132"/>
              <a:ext cx="1452718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493634"/>
              <a:ext cx="1461860" cy="151406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E:\milou\website\tekeningen - kleur\thema's\dieren\bosdieren\wolf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6720" y="1000109"/>
            <a:ext cx="2146983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554566"/>
              <a:ext cx="1641556" cy="139220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480297"/>
              <a:ext cx="1583543" cy="15407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828768"/>
              <a:ext cx="1461860" cy="84380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386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285860"/>
            <a:ext cx="2611625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1837509" cy="2425703"/>
          </a:xfrm>
          <a:prstGeom prst="rect">
            <a:avLst/>
          </a:prstGeom>
          <a:noFill/>
        </p:spPr>
      </p:pic>
      <p:pic>
        <p:nvPicPr>
          <p:cNvPr id="17411" name="Picture 3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49190"/>
            <a:ext cx="1990174" cy="1687607"/>
          </a:xfrm>
          <a:prstGeom prst="rect">
            <a:avLst/>
          </a:prstGeom>
          <a:noFill/>
        </p:spPr>
      </p:pic>
      <p:pic>
        <p:nvPicPr>
          <p:cNvPr id="17412" name="Picture 4" descr="E:\milou\website\tekeningen - kleur\thema's\dieren\bosdieren\konij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00570"/>
            <a:ext cx="1458214" cy="1997070"/>
          </a:xfrm>
          <a:prstGeom prst="rect">
            <a:avLst/>
          </a:prstGeom>
          <a:noFill/>
        </p:spPr>
      </p:pic>
      <p:pic>
        <p:nvPicPr>
          <p:cNvPr id="17413" name="Picture 5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2404640" cy="1395412"/>
          </a:xfrm>
          <a:prstGeom prst="rect">
            <a:avLst/>
          </a:prstGeom>
          <a:noFill/>
        </p:spPr>
      </p:pic>
      <p:pic>
        <p:nvPicPr>
          <p:cNvPr id="17414" name="Picture 6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02" y="785794"/>
            <a:ext cx="2482235" cy="1776424"/>
          </a:xfrm>
          <a:prstGeom prst="rect">
            <a:avLst/>
          </a:prstGeom>
          <a:noFill/>
        </p:spPr>
      </p:pic>
      <p:pic>
        <p:nvPicPr>
          <p:cNvPr id="17415" name="Picture 7" descr="E:\milou\website\tekeningen - kleur\thema's\dieren\bosdieren\vleermui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14290"/>
            <a:ext cx="2565603" cy="1681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748830"/>
              <a:ext cx="1590776" cy="104468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4744" y="4785392"/>
              <a:ext cx="1571636" cy="100199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50672"/>
              <a:ext cx="1555548" cy="1199994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5059" y="2137896"/>
              <a:ext cx="1484174" cy="1439199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0" y="2214755"/>
              <a:ext cx="1500198" cy="131555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E:\milou\website\tekeningen - kleur\thema's\dieren\bosdieren\slan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285860"/>
            <a:ext cx="2379662" cy="20875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964" y="4619590"/>
              <a:ext cx="1625832" cy="126215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1400" y="4674878"/>
              <a:ext cx="1544979" cy="115158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492086"/>
              <a:ext cx="1500198" cy="153081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0892" y="2391103"/>
              <a:ext cx="1583471" cy="986128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161" y="2217076"/>
              <a:ext cx="1594477" cy="135227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:\milou\website\tekeningen - kleur\thema's\dieren\bosdieren\beer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1285860"/>
            <a:ext cx="2635250" cy="1965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772391"/>
              <a:ext cx="1571636" cy="103211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659520"/>
              <a:ext cx="1625213" cy="125373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535063"/>
              <a:ext cx="1510900" cy="146511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:\milou\website\tekeningen - kleur\thema's\dieren\bosdieren\slang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142984"/>
            <a:ext cx="2416175" cy="23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5676" y="4429132"/>
              <a:ext cx="1244158" cy="17145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744" y="4644505"/>
              <a:ext cx="1571636" cy="125990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0686" y="4475753"/>
              <a:ext cx="1565364" cy="162127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8682" y="2377645"/>
              <a:ext cx="1573846" cy="1031140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910" y="2210068"/>
              <a:ext cx="1579439" cy="140089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E:\milou\website\tekeningen - kleur\thema's\dieren\bosdieren\mui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1000108"/>
            <a:ext cx="1966256" cy="2708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0658" y="4429133"/>
              <a:ext cx="1491081" cy="165138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0098" y="4631278"/>
              <a:ext cx="1546789" cy="13102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169" y="4429132"/>
              <a:ext cx="1428125" cy="165006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2836" y="2143476"/>
              <a:ext cx="1541130" cy="1499477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616" y="2071678"/>
              <a:ext cx="1269949" cy="167633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E:\milou\website\tekeningen - kleur\thema's\dieren\bosdieren\rendier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687" y="981076"/>
            <a:ext cx="2366321" cy="27336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4290" y="4429132"/>
              <a:ext cx="1332344" cy="16840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2623" y="4429132"/>
              <a:ext cx="1515878" cy="171451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2117" y="4429132"/>
              <a:ext cx="1192318" cy="164307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5059" y="2426902"/>
              <a:ext cx="1484174" cy="861187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0" y="2316738"/>
              <a:ext cx="1500198" cy="111159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E:\milou\website\tekeningen - kleur\thema's\dieren\bosdieren\wasbe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428737"/>
            <a:ext cx="2681285" cy="19864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237" y="4670138"/>
              <a:ext cx="1455036" cy="12325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744" y="4711978"/>
              <a:ext cx="1571636" cy="11249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0686" y="4524860"/>
              <a:ext cx="1565364" cy="1523056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3228" y="2071678"/>
              <a:ext cx="1244753" cy="164307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0" y="2199244"/>
              <a:ext cx="1579439" cy="142254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E:\milou\website\tekeningen - kleur\thema's\dieren\bosdieren\vo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7" y="1285860"/>
            <a:ext cx="2614803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515267"/>
              <a:ext cx="1642249" cy="147911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0098" y="4429850"/>
              <a:ext cx="1546789" cy="171307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783" y="4429132"/>
              <a:ext cx="1458898" cy="165006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451" y="2071678"/>
              <a:ext cx="1299900" cy="164307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73" y="2294757"/>
              <a:ext cx="1660236" cy="123017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E:\milou\website\tekeningen - kleur\thema's\dieren\bosdieren\wol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6094" y="928670"/>
            <a:ext cx="2457805" cy="2779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4443415"/>
              <a:ext cx="1590776" cy="165551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1126" y="4429132"/>
              <a:ext cx="1298871" cy="171451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591849"/>
              <a:ext cx="1555548" cy="131764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5059" y="2100264"/>
              <a:ext cx="1484174" cy="151446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825" y="2018961"/>
              <a:ext cx="1424368" cy="170714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E:\milou\website\tekeningen - kleur\thema's\dieren\bosdieren\hert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000108"/>
            <a:ext cx="2204546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13" y="4523300"/>
              <a:ext cx="1500198" cy="145473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3" y="4782967"/>
              <a:ext cx="1428760" cy="93829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6618" y="4755029"/>
              <a:ext cx="1666888" cy="1062718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0892" y="2219657"/>
              <a:ext cx="1571636" cy="1347116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7645" y="2037790"/>
              <a:ext cx="1379864" cy="174840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E:\milou\website\tekeningen - kleur\thema's\dieren\bosdieren\pa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1265426"/>
            <a:ext cx="2676524" cy="22937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237" y="4532887"/>
              <a:ext cx="1455036" cy="150700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2917" y="4476711"/>
              <a:ext cx="935289" cy="159549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0686" y="4592183"/>
              <a:ext cx="1565364" cy="1388409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9446" y="2071678"/>
              <a:ext cx="1192318" cy="164307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910" y="2393112"/>
              <a:ext cx="1579439" cy="103480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E:\milou\website\tekeningen - kleur\thema's\dieren\bosdieren\uil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071546"/>
            <a:ext cx="2419349" cy="25062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513" y="4783534"/>
              <a:ext cx="1500198" cy="93426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3" y="4654630"/>
              <a:ext cx="1428760" cy="119496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6618" y="4665163"/>
              <a:ext cx="1666888" cy="1242449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0892" y="2226762"/>
              <a:ext cx="1571636" cy="1332906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1" y="2172535"/>
              <a:ext cx="1449332" cy="147891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142047"/>
            <a:ext cx="2740035" cy="23234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503" y="4429132"/>
              <a:ext cx="1244753" cy="16430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1400" y="4650973"/>
              <a:ext cx="1544979" cy="119939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7568" y="4429131"/>
              <a:ext cx="1433890" cy="165672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0892" y="2427168"/>
              <a:ext cx="1583471" cy="913997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161" y="2079706"/>
              <a:ext cx="1594477" cy="162701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E:\milou\website\tekeningen - kleur\thema's\dieren\bosdieren\ege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1285860"/>
            <a:ext cx="2782887" cy="21605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699988"/>
              <a:ext cx="1573445" cy="1172799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3473" y="4745325"/>
              <a:ext cx="1622907" cy="1010688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584216"/>
              <a:ext cx="1571635" cy="133290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E:\milou\website\tekeningen - kleur\thema's\dieren\bosdieren\beer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565" y="1428736"/>
            <a:ext cx="2868195" cy="17859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227" y="4429133"/>
              <a:ext cx="1205942" cy="165138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0098" y="4639549"/>
              <a:ext cx="1546789" cy="129367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241" y="4429132"/>
              <a:ext cx="1425981" cy="165006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2836" y="2091290"/>
              <a:ext cx="1541130" cy="1603850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364" y="2071678"/>
              <a:ext cx="1216453" cy="167633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9213" y="976313"/>
            <a:ext cx="2304357" cy="2667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964" y="4648327"/>
              <a:ext cx="1625832" cy="120468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1400" y="4845634"/>
              <a:ext cx="1544979" cy="81006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822251"/>
              <a:ext cx="1500198" cy="87048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58269" y="2053582"/>
              <a:ext cx="1468717" cy="1661170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161" y="2370886"/>
              <a:ext cx="1594477" cy="1044657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E:\milou\website\tekeningen - kleur\thema's\dieren\bosdieren\vleermuis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8576" y="1571613"/>
            <a:ext cx="2862184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13" y="4520843"/>
              <a:ext cx="1500198" cy="145965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6183" y="4740766"/>
              <a:ext cx="1428760" cy="102269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6618" y="4535736"/>
              <a:ext cx="1666888" cy="1501303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0892" y="2439632"/>
              <a:ext cx="1571636" cy="907166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1" y="2074707"/>
              <a:ext cx="1449332" cy="167456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E:\milou\website\tekeningen - kleur\thema's\dieren\bosdieren\winterslaa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1571612"/>
            <a:ext cx="2475230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E:\milou\website\tekeningen - kleur\thema's\dieren\bosdieren\ha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1837509" cy="2425703"/>
          </a:xfrm>
          <a:prstGeom prst="rect">
            <a:avLst/>
          </a:prstGeom>
          <a:noFill/>
        </p:spPr>
      </p:pic>
      <p:pic>
        <p:nvPicPr>
          <p:cNvPr id="17411" name="Picture 3" descr="E:\milou\website\tekeningen - kleur\thema's\dieren\bosdieren\be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49190"/>
            <a:ext cx="1990174" cy="1687607"/>
          </a:xfrm>
          <a:prstGeom prst="rect">
            <a:avLst/>
          </a:prstGeom>
          <a:noFill/>
        </p:spPr>
      </p:pic>
      <p:pic>
        <p:nvPicPr>
          <p:cNvPr id="17412" name="Picture 4" descr="E:\milou\website\tekeningen - kleur\thema's\dieren\bosdieren\konij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00570"/>
            <a:ext cx="1458214" cy="1997070"/>
          </a:xfrm>
          <a:prstGeom prst="rect">
            <a:avLst/>
          </a:prstGeom>
          <a:noFill/>
        </p:spPr>
      </p:pic>
      <p:pic>
        <p:nvPicPr>
          <p:cNvPr id="17413" name="Picture 5" descr="E:\milou\website\tekeningen - kleur\thema's\dieren\bosdieren\dasdi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2404640" cy="1395412"/>
          </a:xfrm>
          <a:prstGeom prst="rect">
            <a:avLst/>
          </a:prstGeom>
          <a:noFill/>
        </p:spPr>
      </p:pic>
      <p:pic>
        <p:nvPicPr>
          <p:cNvPr id="17414" name="Picture 6" descr="E:\milou\website\tekeningen - kleur\thema's\dieren\bosdieren\vos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02" y="785794"/>
            <a:ext cx="2482235" cy="1776424"/>
          </a:xfrm>
          <a:prstGeom prst="rect">
            <a:avLst/>
          </a:prstGeom>
          <a:noFill/>
        </p:spPr>
      </p:pic>
      <p:pic>
        <p:nvPicPr>
          <p:cNvPr id="17415" name="Picture 7" descr="E:\milou\website\tekeningen - kleur\thema's\dieren\bosdieren\vleermui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14290"/>
            <a:ext cx="2565603" cy="1681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678408"/>
              <a:ext cx="1571636" cy="122008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606753"/>
              <a:ext cx="1625213" cy="135926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496753"/>
              <a:ext cx="1510900" cy="154173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E:\milou\website\tekeningen - kleur\thema's\dieren\bosdieren\eekhoorn 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071546"/>
            <a:ext cx="2423991" cy="24733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2871" y="4429132"/>
              <a:ext cx="1370908" cy="16430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3862" y="4429132"/>
              <a:ext cx="1578819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9055" y="4429132"/>
              <a:ext cx="1244753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E:\milou\website\tekeningen - kleur\thema's\dieren\bosdieren\hert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7586" y="1000109"/>
            <a:ext cx="2204546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9955" y="4429132"/>
              <a:ext cx="1296739" cy="16430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1500" y="4745878"/>
              <a:ext cx="1583543" cy="100958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24158"/>
              <a:ext cx="1461860" cy="125302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E:\milou\website\tekeningen - kleur\thema's\dieren\bosdieren\kikk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6807" y="1071546"/>
            <a:ext cx="1965325" cy="248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7786" y="4429132"/>
              <a:ext cx="926212" cy="171863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8291" y="4500570"/>
              <a:ext cx="1147708" cy="15716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3843" y="4463036"/>
              <a:ext cx="1390640" cy="16091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E:\milou\website\tekeningen - kleur\thema's\dieren\bosdieren\konijn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071546"/>
            <a:ext cx="2160350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9487" y="4429132"/>
              <a:ext cx="1244158" cy="17145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3473" y="4530945"/>
              <a:ext cx="1622907" cy="143944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620716"/>
              <a:ext cx="1571635" cy="125990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E:\milou\website\tekeningen - kleur\thema's\dieren\bosdieren\muis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7342" y="1142984"/>
            <a:ext cx="2738700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4844" y="4770949"/>
              <a:ext cx="1573445" cy="103087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1719" y="4429132"/>
              <a:ext cx="1586415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8641" y="4429132"/>
              <a:ext cx="963180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E:\milou\website\tekeningen - kleur\thema's\dieren\bosdieren\uil 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000108"/>
            <a:ext cx="2562225" cy="2654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136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34</cp:revision>
  <dcterms:created xsi:type="dcterms:W3CDTF">2016-05-02T13:46:17Z</dcterms:created>
  <dcterms:modified xsi:type="dcterms:W3CDTF">2020-05-29T17:36:37Z</dcterms:modified>
</cp:coreProperties>
</file>