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84" r:id="rId2"/>
    <p:sldId id="257" r:id="rId3"/>
    <p:sldId id="296" r:id="rId4"/>
    <p:sldId id="288" r:id="rId5"/>
    <p:sldId id="292" r:id="rId6"/>
    <p:sldId id="287" r:id="rId7"/>
    <p:sldId id="293" r:id="rId8"/>
    <p:sldId id="291" r:id="rId9"/>
    <p:sldId id="294" r:id="rId10"/>
    <p:sldId id="295" r:id="rId11"/>
    <p:sldId id="272" r:id="rId12"/>
    <p:sldId id="285" r:id="rId13"/>
    <p:sldId id="289" r:id="rId14"/>
    <p:sldId id="290" r:id="rId15"/>
    <p:sldId id="301" r:id="rId16"/>
    <p:sldId id="302" r:id="rId17"/>
    <p:sldId id="299" r:id="rId18"/>
    <p:sldId id="297" r:id="rId19"/>
    <p:sldId id="298" r:id="rId20"/>
    <p:sldId id="300" r:id="rId21"/>
    <p:sldId id="304" r:id="rId2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50000" saltData="lx/x0aKCIOefrj8qEoykXg" hashData="zwFM3pDWinhd7XreYxH1Azp9Hig" cryptProvider="" algIdExt="0" algIdExtSource="" cryptProviderTypeExt="0" cryptProviderTypeExtSource="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  <a:srgbClr val="FFCCFF"/>
    <a:srgbClr val="9933FF"/>
    <a:srgbClr val="F3F0F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34586" autoAdjust="0"/>
    <p:restoredTop sz="86408" autoAdjust="0"/>
  </p:normalViewPr>
  <p:slideViewPr>
    <p:cSldViewPr>
      <p:cViewPr>
        <p:scale>
          <a:sx n="60" d="100"/>
          <a:sy n="60" d="100"/>
        </p:scale>
        <p:origin x="-714" y="-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7156FD-8FDD-4022-B92E-5FEAF2A056BE}" type="datetimeFigureOut">
              <a:rPr lang="nl-NL" smtClean="0"/>
              <a:pPr/>
              <a:t>28-5-2020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386512-2859-4F5E-95CE-F2A0F2B76ED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D1BB-3564-4113-A9F3-7565FE653466}" type="datetime1">
              <a:rPr lang="nl-NL" smtClean="0"/>
              <a:pPr/>
              <a:t>28-5-2020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B410-8FA1-4CAF-AEC3-F3F781FADECB}" type="datetime1">
              <a:rPr lang="nl-NL" smtClean="0"/>
              <a:pPr/>
              <a:t>28-5-2020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3410C-1C8B-48CF-BCC2-2282A2635526}" type="datetime1">
              <a:rPr lang="nl-NL" smtClean="0"/>
              <a:pPr/>
              <a:t>28-5-2020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30E8A-2A0B-4FF3-B1CF-77D08AEC3727}" type="datetime1">
              <a:rPr lang="nl-NL" smtClean="0"/>
              <a:pPr/>
              <a:t>28-5-2020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C3938-173D-43BE-A50D-DCB7D78EE48C}" type="datetime1">
              <a:rPr lang="nl-NL" smtClean="0"/>
              <a:pPr/>
              <a:t>28-5-2020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80039-C4FE-4A7E-A312-65DF136640F3}" type="datetime1">
              <a:rPr lang="nl-NL" smtClean="0"/>
              <a:pPr/>
              <a:t>28-5-2020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345FF-60FC-4FE8-9AC3-FA4098723CAD}" type="datetime1">
              <a:rPr lang="nl-NL" smtClean="0"/>
              <a:pPr/>
              <a:t>28-5-2020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9A05E-D11E-4C1C-ABD4-4626010F3432}" type="datetime1">
              <a:rPr lang="nl-NL" smtClean="0"/>
              <a:pPr/>
              <a:t>28-5-2020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9F92C-F5DB-47C2-A8A8-7E0DB8751A58}" type="datetime1">
              <a:rPr lang="nl-NL" smtClean="0"/>
              <a:pPr/>
              <a:t>28-5-2020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15999-87B1-4084-A115-0397601AAAE0}" type="datetime1">
              <a:rPr lang="nl-NL" smtClean="0"/>
              <a:pPr/>
              <a:t>28-5-2020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BF4BD-3CB0-484D-A425-75E6D7F4D323}" type="datetime1">
              <a:rPr lang="nl-NL" smtClean="0"/>
              <a:pPr/>
              <a:t>28-5-2020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9BEA8-AC1A-4691-B4A3-5F6478490E3A}" type="datetime1">
              <a:rPr lang="nl-NL" smtClean="0"/>
              <a:pPr/>
              <a:t>28-5-2020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slide" Target="slide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4.png"/><Relationship Id="rId4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26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jpeg"/><Relationship Id="rId5" Type="http://schemas.openxmlformats.org/officeDocument/2006/relationships/image" Target="../media/image28.jpeg"/><Relationship Id="rId4" Type="http://schemas.openxmlformats.org/officeDocument/2006/relationships/image" Target="../media/image27.jpe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jpeg"/><Relationship Id="rId5" Type="http://schemas.openxmlformats.org/officeDocument/2006/relationships/image" Target="../media/image32.jpeg"/><Relationship Id="rId4" Type="http://schemas.openxmlformats.org/officeDocument/2006/relationships/image" Target="../media/image31.jpe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audio" Target="../media/audio1.wav"/><Relationship Id="rId7" Type="http://schemas.openxmlformats.org/officeDocument/2006/relationships/image" Target="../media/image4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jpeg"/><Relationship Id="rId5" Type="http://schemas.openxmlformats.org/officeDocument/2006/relationships/image" Target="../media/image33.jpeg"/><Relationship Id="rId4" Type="http://schemas.openxmlformats.org/officeDocument/2006/relationships/image" Target="../media/image31.jpe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jpeg"/><Relationship Id="rId5" Type="http://schemas.openxmlformats.org/officeDocument/2006/relationships/image" Target="../media/image37.jpeg"/><Relationship Id="rId4" Type="http://schemas.openxmlformats.org/officeDocument/2006/relationships/image" Target="../media/image32.jpe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openxmlformats.org/officeDocument/2006/relationships/audio" Target="../media/audio1.wav"/><Relationship Id="rId7" Type="http://schemas.openxmlformats.org/officeDocument/2006/relationships/image" Target="../media/image4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jpeg"/><Relationship Id="rId5" Type="http://schemas.openxmlformats.org/officeDocument/2006/relationships/image" Target="../media/image32.jpeg"/><Relationship Id="rId4" Type="http://schemas.openxmlformats.org/officeDocument/2006/relationships/image" Target="../media/image28.jpe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audio" Target="../media/audio1.wav"/><Relationship Id="rId7" Type="http://schemas.openxmlformats.org/officeDocument/2006/relationships/image" Target="../media/image4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jpeg"/><Relationship Id="rId5" Type="http://schemas.openxmlformats.org/officeDocument/2006/relationships/image" Target="../media/image40.jpeg"/><Relationship Id="rId4" Type="http://schemas.openxmlformats.org/officeDocument/2006/relationships/image" Target="../media/image27.jpe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jpeg"/><Relationship Id="rId5" Type="http://schemas.openxmlformats.org/officeDocument/2006/relationships/image" Target="../media/image32.jpeg"/><Relationship Id="rId4" Type="http://schemas.openxmlformats.org/officeDocument/2006/relationships/image" Target="../media/image40.jpe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jpeg"/><Relationship Id="rId5" Type="http://schemas.openxmlformats.org/officeDocument/2006/relationships/image" Target="../media/image32.jpeg"/><Relationship Id="rId4" Type="http://schemas.openxmlformats.org/officeDocument/2006/relationships/image" Target="../media/image3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jpeg"/><Relationship Id="rId5" Type="http://schemas.openxmlformats.org/officeDocument/2006/relationships/image" Target="../media/image33.jpeg"/><Relationship Id="rId4" Type="http://schemas.openxmlformats.org/officeDocument/2006/relationships/image" Target="../media/image27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26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4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4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4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4.pn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4.png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4.png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555776" y="1340768"/>
            <a:ext cx="4032448" cy="4176464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Tekstvak 8"/>
          <p:cNvSpPr txBox="1"/>
          <p:nvPr/>
        </p:nvSpPr>
        <p:spPr>
          <a:xfrm>
            <a:off x="0" y="404664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err="1" smtClean="0">
                <a:latin typeface="Comic Sans MS" pitchFamily="66" charset="0"/>
              </a:rPr>
              <a:t>Digibordles</a:t>
            </a:r>
            <a:r>
              <a:rPr lang="nl-NL" sz="3600" smtClean="0">
                <a:latin typeface="Comic Sans MS" pitchFamily="66" charset="0"/>
              </a:rPr>
              <a:t> aanvullen</a:t>
            </a:r>
            <a:endParaRPr lang="nl-NL" sz="3600" dirty="0">
              <a:latin typeface="Comic Sans MS" pitchFamily="66" charset="0"/>
            </a:endParaRPr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4"/>
          <p:cNvGrpSpPr/>
          <p:nvPr/>
        </p:nvGrpSpPr>
        <p:grpSpPr>
          <a:xfrm>
            <a:off x="395536" y="4005064"/>
            <a:ext cx="1800200" cy="2016224"/>
            <a:chOff x="395536" y="4005064"/>
            <a:chExt cx="1800200" cy="2016224"/>
          </a:xfrm>
          <a:solidFill>
            <a:schemeClr val="bg1"/>
          </a:solidFill>
        </p:grpSpPr>
        <p:sp>
          <p:nvSpPr>
            <p:cNvPr id="5" name="Afgeronde rechthoek 4">
              <a:hlinkClick r:id="rId2" action="ppaction://hlinksldjump"/>
            </p:cNvPr>
            <p:cNvSpPr/>
            <p:nvPr/>
          </p:nvSpPr>
          <p:spPr>
            <a:xfrm>
              <a:off x="395536" y="4005064"/>
              <a:ext cx="1800200" cy="2016224"/>
            </a:xfrm>
            <a:prstGeom prst="roundRect">
              <a:avLst/>
            </a:prstGeom>
            <a:grpFill/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1" name="Afbeelding 10" descr="papegaai.png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58519" y="4491706"/>
              <a:ext cx="504405" cy="667869"/>
            </a:xfrm>
            <a:prstGeom prst="rect">
              <a:avLst/>
            </a:prstGeom>
            <a:grpFill/>
          </p:spPr>
        </p:pic>
      </p:grpSp>
      <p:grpSp>
        <p:nvGrpSpPr>
          <p:cNvPr id="3" name="Groep 15"/>
          <p:cNvGrpSpPr/>
          <p:nvPr/>
        </p:nvGrpSpPr>
        <p:grpSpPr>
          <a:xfrm>
            <a:off x="6948264" y="4005064"/>
            <a:ext cx="1800200" cy="2016224"/>
            <a:chOff x="6948264" y="4005064"/>
            <a:chExt cx="1800200" cy="2016224"/>
          </a:xfrm>
          <a:solidFill>
            <a:schemeClr val="bg1"/>
          </a:solidFill>
        </p:grpSpPr>
        <p:sp>
          <p:nvSpPr>
            <p:cNvPr id="6" name="Afgeronde rechthoek 5">
              <a:hlinkClick r:id="rId4" action="ppaction://hlinksldjump"/>
            </p:cNvPr>
            <p:cNvSpPr/>
            <p:nvPr/>
          </p:nvSpPr>
          <p:spPr>
            <a:xfrm>
              <a:off x="6948264" y="4005064"/>
              <a:ext cx="1800200" cy="2016224"/>
            </a:xfrm>
            <a:prstGeom prst="roundRect">
              <a:avLst/>
            </a:prstGeom>
            <a:grpFill/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" name="Tekstvak 7">
              <a:hlinkClick r:id="rId4" action="ppaction://hlinksldjump"/>
            </p:cNvPr>
            <p:cNvSpPr txBox="1"/>
            <p:nvPr/>
          </p:nvSpPr>
          <p:spPr>
            <a:xfrm>
              <a:off x="7308304" y="5445224"/>
              <a:ext cx="1152128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 smtClean="0">
                  <a:latin typeface="Comic Sans MS" pitchFamily="66" charset="0"/>
                </a:rPr>
                <a:t>moeilijk</a:t>
              </a:r>
              <a:endParaRPr lang="nl-NL" dirty="0">
                <a:latin typeface="Comic Sans MS" pitchFamily="66" charset="0"/>
              </a:endParaRPr>
            </a:p>
          </p:txBody>
        </p:sp>
        <p:pic>
          <p:nvPicPr>
            <p:cNvPr id="12" name="Afbeelding 11" descr="papegaai.png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899279" y="4491706"/>
              <a:ext cx="504405" cy="667869"/>
            </a:xfrm>
            <a:prstGeom prst="rect">
              <a:avLst/>
            </a:prstGeom>
            <a:grpFill/>
          </p:spPr>
        </p:pic>
        <p:pic>
          <p:nvPicPr>
            <p:cNvPr id="13" name="Afbeelding 12" descr="papegaai.png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251207" y="4491706"/>
              <a:ext cx="504405" cy="667869"/>
            </a:xfrm>
            <a:prstGeom prst="rect">
              <a:avLst/>
            </a:prstGeom>
            <a:grpFill/>
          </p:spPr>
        </p:pic>
      </p:grpSp>
      <p:sp>
        <p:nvSpPr>
          <p:cNvPr id="18" name="Tekstvak 17">
            <a:hlinkClick r:id="rId2" action="ppaction://hlinksldjump"/>
          </p:cNvPr>
          <p:cNvSpPr txBox="1"/>
          <p:nvPr/>
        </p:nvSpPr>
        <p:spPr>
          <a:xfrm>
            <a:off x="611560" y="537321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>
                <a:latin typeface="Comic Sans MS" pitchFamily="66" charset="0"/>
              </a:rPr>
              <a:t>makkelijk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027" name="Picture 3" descr="F:\Milou\tekeningen - kleur\thema's\dieren\kriebelbeestjes\insect2.png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3423056" y="1992266"/>
            <a:ext cx="2401030" cy="265915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682814" y="5371166"/>
              <a:ext cx="338212" cy="329072"/>
            </a:xfrm>
            <a:prstGeom prst="rect">
              <a:avLst/>
            </a:prstGeom>
            <a:noFill/>
          </p:spPr>
        </p:pic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190290" y="4713404"/>
              <a:ext cx="338212" cy="329072"/>
            </a:xfrm>
            <a:prstGeom prst="rect">
              <a:avLst/>
            </a:prstGeom>
            <a:noFill/>
          </p:spPr>
        </p:pic>
        <p:pic>
          <p:nvPicPr>
            <p:cNvPr id="4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618918" y="5371166"/>
              <a:ext cx="338212" cy="329072"/>
            </a:xfrm>
            <a:prstGeom prst="rect">
              <a:avLst/>
            </a:prstGeom>
            <a:noFill/>
          </p:spPr>
        </p:pic>
        <p:pic>
          <p:nvPicPr>
            <p:cNvPr id="4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050966" y="4795102"/>
              <a:ext cx="338212" cy="329072"/>
            </a:xfrm>
            <a:prstGeom prst="rect">
              <a:avLst/>
            </a:prstGeom>
            <a:noFill/>
          </p:spPr>
        </p:pic>
        <p:pic>
          <p:nvPicPr>
            <p:cNvPr id="4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834942" y="4147030"/>
              <a:ext cx="338212" cy="329072"/>
            </a:xfrm>
            <a:prstGeom prst="rect">
              <a:avLst/>
            </a:prstGeom>
            <a:noFill/>
          </p:spPr>
        </p:pic>
        <p:pic>
          <p:nvPicPr>
            <p:cNvPr id="4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690224" y="4141900"/>
              <a:ext cx="338212" cy="329072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7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0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874502" y="5083134"/>
              <a:ext cx="338212" cy="329072"/>
            </a:xfrm>
            <a:prstGeom prst="rect">
              <a:avLst/>
            </a:prstGeom>
            <a:noFill/>
          </p:spPr>
        </p:pic>
        <p:pic>
          <p:nvPicPr>
            <p:cNvPr id="2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190026" y="5142032"/>
              <a:ext cx="338212" cy="329072"/>
            </a:xfrm>
            <a:prstGeom prst="rect">
              <a:avLst/>
            </a:prstGeom>
            <a:noFill/>
          </p:spPr>
        </p:pic>
        <p:pic>
          <p:nvPicPr>
            <p:cNvPr id="3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689960" y="4713404"/>
              <a:ext cx="338212" cy="329072"/>
            </a:xfrm>
            <a:prstGeom prst="rect">
              <a:avLst/>
            </a:prstGeom>
            <a:noFill/>
          </p:spPr>
        </p:pic>
        <p:pic>
          <p:nvPicPr>
            <p:cNvPr id="3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242654" y="4219038"/>
              <a:ext cx="338212" cy="329072"/>
            </a:xfrm>
            <a:prstGeom prst="rect">
              <a:avLst/>
            </a:prstGeom>
            <a:noFill/>
          </p:spPr>
        </p:pic>
        <p:pic>
          <p:nvPicPr>
            <p:cNvPr id="4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975580" y="4356214"/>
              <a:ext cx="338212" cy="329072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931286" y="4219038"/>
              <a:ext cx="338212" cy="329072"/>
            </a:xfrm>
            <a:prstGeom prst="rect">
              <a:avLst/>
            </a:prstGeom>
            <a:noFill/>
          </p:spPr>
        </p:pic>
        <p:pic>
          <p:nvPicPr>
            <p:cNvPr id="4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067190" y="4075022"/>
              <a:ext cx="338212" cy="329072"/>
            </a:xfrm>
            <a:prstGeom prst="rect">
              <a:avLst/>
            </a:prstGeom>
            <a:noFill/>
          </p:spPr>
        </p:pic>
        <p:pic>
          <p:nvPicPr>
            <p:cNvPr id="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491126" y="4435062"/>
              <a:ext cx="338212" cy="329072"/>
            </a:xfrm>
            <a:prstGeom prst="rect">
              <a:avLst/>
            </a:prstGeom>
            <a:noFill/>
          </p:spPr>
        </p:pic>
        <p:pic>
          <p:nvPicPr>
            <p:cNvPr id="5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427230" y="4651086"/>
              <a:ext cx="338212" cy="329072"/>
            </a:xfrm>
            <a:prstGeom prst="rect">
              <a:avLst/>
            </a:prstGeom>
            <a:noFill/>
          </p:spPr>
        </p:pic>
        <p:pic>
          <p:nvPicPr>
            <p:cNvPr id="5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859278" y="5227150"/>
              <a:ext cx="338212" cy="329072"/>
            </a:xfrm>
            <a:prstGeom prst="rect">
              <a:avLst/>
            </a:prstGeom>
            <a:noFill/>
          </p:spPr>
        </p:pic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139198" y="5443174"/>
              <a:ext cx="338212" cy="329072"/>
            </a:xfrm>
            <a:prstGeom prst="rect">
              <a:avLst/>
            </a:prstGeom>
            <a:noFill/>
          </p:spPr>
        </p:pic>
        <p:pic>
          <p:nvPicPr>
            <p:cNvPr id="5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491126" y="5227150"/>
              <a:ext cx="338212" cy="329072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928926" y="3214686"/>
            <a:ext cx="1248786" cy="1136114"/>
          </a:xfrm>
          <a:prstGeom prst="rect">
            <a:avLst/>
          </a:prstGeom>
        </p:spPr>
      </p:pic>
      <p:pic>
        <p:nvPicPr>
          <p:cNvPr id="3074" name="Picture 2" descr="E:\milou\website\tekeningen - kleur\thema's\dieren\bosdieren\zwijn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57225" y="1857364"/>
            <a:ext cx="857256" cy="83365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66CC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FF66CC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9933FF"/>
          </a:solidFill>
          <a:ln>
            <a:solidFill>
              <a:srgbClr val="FF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9218" name="Picture 2" descr="E:\milou\website\tekeningen - kleur\thema's\dieren\bosdieren\her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3702" y="285728"/>
            <a:ext cx="2098675" cy="2184400"/>
          </a:xfrm>
          <a:prstGeom prst="rect">
            <a:avLst/>
          </a:prstGeom>
          <a:noFill/>
        </p:spPr>
      </p:pic>
      <p:pic>
        <p:nvPicPr>
          <p:cNvPr id="9219" name="Picture 3" descr="E:\milou\website\tekeningen - kleur\thema's\dieren\bosdieren\slang 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54" y="4214818"/>
            <a:ext cx="2452688" cy="1611312"/>
          </a:xfrm>
          <a:prstGeom prst="rect">
            <a:avLst/>
          </a:prstGeom>
          <a:noFill/>
        </p:spPr>
      </p:pic>
      <p:pic>
        <p:nvPicPr>
          <p:cNvPr id="9220" name="Picture 4" descr="E:\milou\website\tekeningen - kleur\thema's\dieren\bosdieren\specht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5786" y="3929066"/>
            <a:ext cx="1976438" cy="2617787"/>
          </a:xfrm>
          <a:prstGeom prst="rect">
            <a:avLst/>
          </a:prstGeom>
          <a:noFill/>
        </p:spPr>
      </p:pic>
      <p:pic>
        <p:nvPicPr>
          <p:cNvPr id="9221" name="Picture 5" descr="E:\milou\website\tekeningen - kleur\thema's\dieren\bosdieren\dasdier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57554" y="1214422"/>
            <a:ext cx="2179632" cy="1264840"/>
          </a:xfrm>
          <a:prstGeom prst="rect">
            <a:avLst/>
          </a:prstGeom>
          <a:noFill/>
        </p:spPr>
      </p:pic>
      <p:pic>
        <p:nvPicPr>
          <p:cNvPr id="9222" name="Picture 6" descr="E:\milou\website\tekeningen - kleur\thema's\dieren\bosdieren\winterslaap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29388" y="4000504"/>
            <a:ext cx="2035175" cy="1174750"/>
          </a:xfrm>
          <a:prstGeom prst="rect">
            <a:avLst/>
          </a:prstGeom>
          <a:noFill/>
        </p:spPr>
      </p:pic>
      <p:pic>
        <p:nvPicPr>
          <p:cNvPr id="9223" name="Picture 7" descr="E:\milou\website\tekeningen - kleur\thema's\dieren\bosdieren\konijn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85786" y="285728"/>
            <a:ext cx="1525753" cy="208956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067943" y="4149080"/>
              <a:ext cx="946283" cy="1440000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1223412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10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1275125" y="4149080"/>
              <a:ext cx="992619" cy="1440000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6876256" y="4149080"/>
              <a:ext cx="973712" cy="1440000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79512" y="3356992"/>
            <a:ext cx="1248786" cy="1136114"/>
          </a:xfrm>
          <a:prstGeom prst="rect">
            <a:avLst/>
          </a:prstGeom>
        </p:spPr>
      </p:pic>
      <p:pic>
        <p:nvPicPr>
          <p:cNvPr id="10242" name="Picture 2" descr="E:\milou\website\tekeningen - kleur\thema's\dieren\bosdieren\bever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57225" y="2000239"/>
            <a:ext cx="857256" cy="726927"/>
          </a:xfrm>
          <a:prstGeom prst="rect">
            <a:avLst/>
          </a:prstGeom>
          <a:noFill/>
        </p:spPr>
      </p:pic>
      <p:pic>
        <p:nvPicPr>
          <p:cNvPr id="27" name="Picture 2" descr="E:\milou\website\tekeningen - kleur\thema's\dieren\bosdieren\bever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643306" y="2000240"/>
            <a:ext cx="857256" cy="726927"/>
          </a:xfrm>
          <a:prstGeom prst="rect">
            <a:avLst/>
          </a:prstGeom>
          <a:noFill/>
        </p:spPr>
      </p:pic>
      <p:pic>
        <p:nvPicPr>
          <p:cNvPr id="29" name="Picture 2" descr="E:\milou\website\tekeningen - kleur\thema's\dieren\bosdieren\bever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714612" y="2000240"/>
            <a:ext cx="857256" cy="726927"/>
          </a:xfrm>
          <a:prstGeom prst="rect">
            <a:avLst/>
          </a:prstGeom>
          <a:noFill/>
        </p:spPr>
      </p:pic>
      <p:pic>
        <p:nvPicPr>
          <p:cNvPr id="31" name="Picture 2" descr="E:\milou\website\tekeningen - kleur\thema's\dieren\bosdieren\bever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785918" y="2000240"/>
            <a:ext cx="857256" cy="72692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4203385" y="4149080"/>
              <a:ext cx="675398" cy="1440000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4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/>
            <a:stretch>
              <a:fillRect/>
            </a:stretch>
          </p:blipFill>
          <p:spPr bwMode="auto">
            <a:xfrm>
              <a:off x="1275125" y="4143380"/>
              <a:ext cx="1026667" cy="1440000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/>
            <a:stretch>
              <a:fillRect/>
            </a:stretch>
          </p:blipFill>
          <p:spPr bwMode="auto">
            <a:xfrm>
              <a:off x="6894433" y="4149080"/>
              <a:ext cx="937358" cy="1440000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987824" y="3356992"/>
            <a:ext cx="1248786" cy="1136114"/>
          </a:xfrm>
          <a:prstGeom prst="rect">
            <a:avLst/>
          </a:prstGeom>
        </p:spPr>
      </p:pic>
      <p:pic>
        <p:nvPicPr>
          <p:cNvPr id="11266" name="Picture 2" descr="E:\milou\website\tekeningen - kleur\thema's\dieren\bosdieren\dasdier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57224" y="2143116"/>
            <a:ext cx="928694" cy="538921"/>
          </a:xfrm>
          <a:prstGeom prst="rect">
            <a:avLst/>
          </a:prstGeom>
          <a:noFill/>
        </p:spPr>
      </p:pic>
      <p:pic>
        <p:nvPicPr>
          <p:cNvPr id="18" name="Picture 2" descr="E:\milou\website\tekeningen - kleur\thema's\dieren\bosdieren\dasdier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857488" y="2143116"/>
            <a:ext cx="928694" cy="538921"/>
          </a:xfrm>
          <a:prstGeom prst="rect">
            <a:avLst/>
          </a:prstGeom>
          <a:noFill/>
        </p:spPr>
      </p:pic>
      <p:pic>
        <p:nvPicPr>
          <p:cNvPr id="24" name="Picture 2" descr="E:\milou\website\tekeningen - kleur\thema's\dieren\bosdieren\dasdier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857356" y="2143116"/>
            <a:ext cx="928694" cy="538921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4203385" y="4149080"/>
              <a:ext cx="675398" cy="1440000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2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/>
            <a:stretch>
              <a:fillRect/>
            </a:stretch>
          </p:blipFill>
          <p:spPr bwMode="auto">
            <a:xfrm>
              <a:off x="1302755" y="4149080"/>
              <a:ext cx="937358" cy="1440000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/>
            <a:srcRect l="45721"/>
            <a:stretch>
              <a:fillRect/>
            </a:stretch>
          </p:blipFill>
          <p:spPr bwMode="auto">
            <a:xfrm>
              <a:off x="6930024" y="4214818"/>
              <a:ext cx="996745" cy="1440000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724128" y="3356992"/>
            <a:ext cx="1248786" cy="1136114"/>
          </a:xfrm>
          <a:prstGeom prst="rect">
            <a:avLst/>
          </a:prstGeom>
        </p:spPr>
      </p:pic>
      <p:pic>
        <p:nvPicPr>
          <p:cNvPr id="12290" name="Picture 2" descr="E:\milou\website\tekeningen - kleur\thema's\dieren\bosdieren\haas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071538" y="1785926"/>
            <a:ext cx="937999" cy="1238256"/>
          </a:xfrm>
          <a:prstGeom prst="rect">
            <a:avLst/>
          </a:prstGeom>
          <a:noFill/>
        </p:spPr>
      </p:pic>
      <p:pic>
        <p:nvPicPr>
          <p:cNvPr id="18" name="Picture 2" descr="E:\milou\website\tekeningen - kleur\thema's\dieren\bosdieren\haas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143108" y="1785926"/>
            <a:ext cx="937999" cy="123825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4067943" y="4205453"/>
              <a:ext cx="1026667" cy="1440000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5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/>
            <a:stretch>
              <a:fillRect/>
            </a:stretch>
          </p:blipFill>
          <p:spPr bwMode="auto">
            <a:xfrm>
              <a:off x="1275125" y="4209428"/>
              <a:ext cx="992619" cy="1319303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/>
            <a:stretch>
              <a:fillRect/>
            </a:stretch>
          </p:blipFill>
          <p:spPr bwMode="auto">
            <a:xfrm>
              <a:off x="6894433" y="4149080"/>
              <a:ext cx="937358" cy="1440000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987824" y="3356992"/>
            <a:ext cx="1248786" cy="1136114"/>
          </a:xfrm>
          <a:prstGeom prst="rect">
            <a:avLst/>
          </a:prstGeom>
        </p:spPr>
      </p:pic>
      <p:pic>
        <p:nvPicPr>
          <p:cNvPr id="13314" name="Picture 2" descr="E:\milou\website\tekeningen - kleur\thema's\dieren\bosdieren\pad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928662" y="1857364"/>
            <a:ext cx="1255961" cy="1076336"/>
          </a:xfrm>
          <a:prstGeom prst="rect">
            <a:avLst/>
          </a:prstGeom>
          <a:noFill/>
        </p:spPr>
      </p:pic>
      <p:pic>
        <p:nvPicPr>
          <p:cNvPr id="18" name="Picture 2" descr="E:\milou\website\tekeningen - kleur\thema's\dieren\bosdieren\pad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285984" y="1857364"/>
            <a:ext cx="1255961" cy="107633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4067943" y="4182692"/>
              <a:ext cx="946283" cy="1372776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8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/>
            <a:stretch>
              <a:fillRect/>
            </a:stretch>
          </p:blipFill>
          <p:spPr bwMode="auto">
            <a:xfrm>
              <a:off x="1275125" y="4172958"/>
              <a:ext cx="1026667" cy="1440000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/>
            <a:stretch>
              <a:fillRect/>
            </a:stretch>
          </p:blipFill>
          <p:spPr bwMode="auto">
            <a:xfrm>
              <a:off x="6876256" y="4221993"/>
              <a:ext cx="1083429" cy="1440000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724128" y="3356992"/>
            <a:ext cx="1248786" cy="1136114"/>
          </a:xfrm>
          <a:prstGeom prst="rect">
            <a:avLst/>
          </a:prstGeom>
        </p:spPr>
      </p:pic>
      <p:pic>
        <p:nvPicPr>
          <p:cNvPr id="14338" name="Picture 2" descr="E:\milou\website\tekeningen - kleur\thema's\dieren\bosdieren\muis 2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14348" y="2000240"/>
            <a:ext cx="1062458" cy="942271"/>
          </a:xfrm>
          <a:prstGeom prst="rect">
            <a:avLst/>
          </a:prstGeom>
          <a:noFill/>
        </p:spPr>
      </p:pic>
      <p:pic>
        <p:nvPicPr>
          <p:cNvPr id="18" name="Picture 2" descr="E:\milou\website\tekeningen - kleur\thema's\dieren\bosdieren\muis 2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929058" y="2000240"/>
            <a:ext cx="1062458" cy="942271"/>
          </a:xfrm>
          <a:prstGeom prst="rect">
            <a:avLst/>
          </a:prstGeom>
          <a:noFill/>
        </p:spPr>
      </p:pic>
      <p:pic>
        <p:nvPicPr>
          <p:cNvPr id="24" name="Picture 2" descr="E:\milou\website\tekeningen - kleur\thema's\dieren\bosdieren\muis 2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857488" y="2000240"/>
            <a:ext cx="1062458" cy="942271"/>
          </a:xfrm>
          <a:prstGeom prst="rect">
            <a:avLst/>
          </a:prstGeom>
          <a:noFill/>
        </p:spPr>
      </p:pic>
      <p:pic>
        <p:nvPicPr>
          <p:cNvPr id="26" name="Picture 2" descr="E:\milou\website\tekeningen - kleur\thema's\dieren\bosdieren\muis 2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785918" y="2000240"/>
            <a:ext cx="1062458" cy="942271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067943" y="4149080"/>
              <a:ext cx="946283" cy="1440000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7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/>
            <a:stretch>
              <a:fillRect/>
            </a:stretch>
          </p:blipFill>
          <p:spPr bwMode="auto">
            <a:xfrm>
              <a:off x="1284577" y="4149080"/>
              <a:ext cx="973714" cy="1440000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/>
            <a:stretch>
              <a:fillRect/>
            </a:stretch>
          </p:blipFill>
          <p:spPr bwMode="auto">
            <a:xfrm>
              <a:off x="6876256" y="4162796"/>
              <a:ext cx="973712" cy="1412568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724128" y="3356992"/>
            <a:ext cx="1248786" cy="1136114"/>
          </a:xfrm>
          <a:prstGeom prst="rect">
            <a:avLst/>
          </a:prstGeom>
        </p:spPr>
      </p:pic>
      <p:pic>
        <p:nvPicPr>
          <p:cNvPr id="15362" name="Picture 2" descr="E:\milou\website\tekeningen - kleur\thema's\dieren\bosdieren\eekhoorn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57224" y="2000240"/>
            <a:ext cx="1110821" cy="92870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4067943" y="4169364"/>
              <a:ext cx="946283" cy="1399432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9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/>
            <a:stretch>
              <a:fillRect/>
            </a:stretch>
          </p:blipFill>
          <p:spPr bwMode="auto">
            <a:xfrm>
              <a:off x="1275125" y="4172958"/>
              <a:ext cx="1026667" cy="1440000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/>
            <a:stretch>
              <a:fillRect/>
            </a:stretch>
          </p:blipFill>
          <p:spPr bwMode="auto">
            <a:xfrm>
              <a:off x="6894433" y="4149080"/>
              <a:ext cx="937358" cy="1440000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79512" y="3356992"/>
            <a:ext cx="1248786" cy="1136114"/>
          </a:xfrm>
          <a:prstGeom prst="rect">
            <a:avLst/>
          </a:prstGeom>
        </p:spPr>
      </p:pic>
      <p:pic>
        <p:nvPicPr>
          <p:cNvPr id="16386" name="Picture 2" descr="E:\milou\website\tekeningen - kleur\thema's\dieren\bosdieren\vos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14349" y="2000240"/>
            <a:ext cx="761832" cy="785818"/>
          </a:xfrm>
          <a:prstGeom prst="rect">
            <a:avLst/>
          </a:prstGeom>
          <a:noFill/>
        </p:spPr>
      </p:pic>
      <p:pic>
        <p:nvPicPr>
          <p:cNvPr id="31" name="Picture 2" descr="E:\milou\website\tekeningen - kleur\thema's\dieren\bosdieren\vos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095920" y="2000240"/>
            <a:ext cx="761832" cy="785818"/>
          </a:xfrm>
          <a:prstGeom prst="rect">
            <a:avLst/>
          </a:prstGeom>
          <a:noFill/>
        </p:spPr>
      </p:pic>
      <p:pic>
        <p:nvPicPr>
          <p:cNvPr id="32" name="Picture 2" descr="E:\milou\website\tekeningen - kleur\thema's\dieren\bosdieren\vos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286116" y="2000240"/>
            <a:ext cx="761832" cy="785818"/>
          </a:xfrm>
          <a:prstGeom prst="rect">
            <a:avLst/>
          </a:prstGeom>
          <a:noFill/>
        </p:spPr>
      </p:pic>
      <p:pic>
        <p:nvPicPr>
          <p:cNvPr id="33" name="Picture 2" descr="E:\milou\website\tekeningen - kleur\thema's\dieren\bosdieren\vos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428860" y="2000240"/>
            <a:ext cx="761832" cy="785818"/>
          </a:xfrm>
          <a:prstGeom prst="rect">
            <a:avLst/>
          </a:prstGeom>
          <a:noFill/>
        </p:spPr>
      </p:pic>
      <p:pic>
        <p:nvPicPr>
          <p:cNvPr id="34" name="Picture 2" descr="E:\milou\website\tekeningen - kleur\thema's\dieren\bosdieren\vos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571604" y="2000240"/>
            <a:ext cx="761832" cy="785818"/>
          </a:xfrm>
          <a:prstGeom prst="rect">
            <a:avLst/>
          </a:prstGeom>
          <a:noFill/>
        </p:spPr>
      </p:pic>
      <p:pic>
        <p:nvPicPr>
          <p:cNvPr id="35" name="Picture 2" descr="E:\milou\website\tekeningen - kleur\thema's\dieren\bosdieren\vos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929190" y="2000240"/>
            <a:ext cx="761832" cy="78581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4072405" y="4149080"/>
              <a:ext cx="937358" cy="1440000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6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/>
            <a:stretch>
              <a:fillRect/>
            </a:stretch>
          </p:blipFill>
          <p:spPr bwMode="auto">
            <a:xfrm>
              <a:off x="1275125" y="4172958"/>
              <a:ext cx="1026667" cy="1440000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/>
            <a:stretch>
              <a:fillRect/>
            </a:stretch>
          </p:blipFill>
          <p:spPr bwMode="auto">
            <a:xfrm>
              <a:off x="6876256" y="4162796"/>
              <a:ext cx="973712" cy="1412568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987824" y="3356992"/>
            <a:ext cx="1248786" cy="1136114"/>
          </a:xfrm>
          <a:prstGeom prst="rect">
            <a:avLst/>
          </a:prstGeom>
        </p:spPr>
      </p:pic>
      <p:pic>
        <p:nvPicPr>
          <p:cNvPr id="1026" name="Picture 2" descr="E:\milou\website\tekeningen - kleur\thema's\dieren\bosdieren\vleermuis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57224" y="2000240"/>
            <a:ext cx="949683" cy="622304"/>
          </a:xfrm>
          <a:prstGeom prst="rect">
            <a:avLst/>
          </a:prstGeom>
          <a:noFill/>
        </p:spPr>
      </p:pic>
      <p:pic>
        <p:nvPicPr>
          <p:cNvPr id="18" name="Picture 2" descr="E:\milou\website\tekeningen - kleur\thema's\dieren\bosdieren\vleermuis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836631" y="2000240"/>
            <a:ext cx="949683" cy="622304"/>
          </a:xfrm>
          <a:prstGeom prst="rect">
            <a:avLst/>
          </a:prstGeom>
          <a:noFill/>
        </p:spPr>
      </p:pic>
      <p:pic>
        <p:nvPicPr>
          <p:cNvPr id="24" name="Picture 2" descr="E:\milou\website\tekeningen - kleur\thema's\dieren\bosdieren\vleermuis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857488" y="2000240"/>
            <a:ext cx="949683" cy="622304"/>
          </a:xfrm>
          <a:prstGeom prst="rect">
            <a:avLst/>
          </a:prstGeom>
          <a:noFill/>
        </p:spPr>
      </p:pic>
      <p:pic>
        <p:nvPicPr>
          <p:cNvPr id="26" name="Picture 2" descr="E:\milou\website\tekeningen - kleur\thema's\dieren\bosdieren\vleermuis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857356" y="2000240"/>
            <a:ext cx="949683" cy="62230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857620" y="4623292"/>
              <a:ext cx="432048" cy="366420"/>
            </a:xfrm>
            <a:prstGeom prst="rect">
              <a:avLst/>
            </a:prstGeom>
            <a:noFill/>
          </p:spPr>
        </p:pic>
        <p:pic>
          <p:nvPicPr>
            <p:cNvPr id="4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286248" y="5194796"/>
              <a:ext cx="432048" cy="366420"/>
            </a:xfrm>
            <a:prstGeom prst="rect">
              <a:avLst/>
            </a:prstGeom>
            <a:noFill/>
          </p:spPr>
        </p:pic>
        <p:pic>
          <p:nvPicPr>
            <p:cNvPr id="4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004048" y="4776428"/>
              <a:ext cx="432048" cy="366420"/>
            </a:xfrm>
            <a:prstGeom prst="rect">
              <a:avLst/>
            </a:prstGeom>
            <a:noFill/>
          </p:spPr>
        </p:pic>
        <p:pic>
          <p:nvPicPr>
            <p:cNvPr id="4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500562" y="4194664"/>
              <a:ext cx="432048" cy="366420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4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55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0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071538" y="4623292"/>
              <a:ext cx="432048" cy="366420"/>
            </a:xfrm>
            <a:prstGeom prst="rect">
              <a:avLst/>
            </a:prstGeom>
            <a:noFill/>
          </p:spPr>
        </p:pic>
        <p:pic>
          <p:nvPicPr>
            <p:cNvPr id="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785918" y="5266234"/>
              <a:ext cx="432048" cy="366420"/>
            </a:xfrm>
            <a:prstGeom prst="rect">
              <a:avLst/>
            </a:prstGeom>
            <a:noFill/>
          </p:spPr>
        </p:pic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928794" y="4337540"/>
              <a:ext cx="432048" cy="366420"/>
            </a:xfrm>
            <a:prstGeom prst="rect">
              <a:avLst/>
            </a:prstGeom>
            <a:noFill/>
          </p:spPr>
        </p:pic>
      </p:grpSp>
      <p:grpSp>
        <p:nvGrpSpPr>
          <p:cNvPr id="57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501528" y="4337540"/>
              <a:ext cx="432048" cy="366420"/>
            </a:xfrm>
            <a:prstGeom prst="rect">
              <a:avLst/>
            </a:prstGeom>
            <a:noFill/>
          </p:spPr>
        </p:pic>
        <p:pic>
          <p:nvPicPr>
            <p:cNvPr id="5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715710" y="5051920"/>
              <a:ext cx="432048" cy="366420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1520" y="3356992"/>
            <a:ext cx="1248786" cy="1136114"/>
          </a:xfrm>
          <a:prstGeom prst="rect">
            <a:avLst/>
          </a:prstGeom>
        </p:spPr>
      </p:pic>
      <p:pic>
        <p:nvPicPr>
          <p:cNvPr id="2" name="Picture 2" descr="E:\milou\website\tekeningen - kleur\thema's\dieren\bosdieren\bever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28662" y="1928802"/>
            <a:ext cx="1120789" cy="95039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4067943" y="4149082"/>
              <a:ext cx="946283" cy="1439995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3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/>
            <a:stretch>
              <a:fillRect/>
            </a:stretch>
          </p:blipFill>
          <p:spPr bwMode="auto">
            <a:xfrm>
              <a:off x="1302755" y="4149080"/>
              <a:ext cx="937358" cy="1440000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/>
            <a:stretch>
              <a:fillRect/>
            </a:stretch>
          </p:blipFill>
          <p:spPr bwMode="auto">
            <a:xfrm>
              <a:off x="7025413" y="4149080"/>
              <a:ext cx="675398" cy="1440000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79512" y="3356992"/>
            <a:ext cx="1248786" cy="1136114"/>
          </a:xfrm>
          <a:prstGeom prst="rect">
            <a:avLst/>
          </a:prstGeom>
        </p:spPr>
      </p:pic>
      <p:pic>
        <p:nvPicPr>
          <p:cNvPr id="2050" name="Picture 2" descr="E:\milou\website\tekeningen - kleur\thema's\dieren\bosdieren\wolf 2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57224" y="1857364"/>
            <a:ext cx="833678" cy="105410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66CC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FF66CC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9933FF"/>
          </a:solidFill>
          <a:ln>
            <a:solidFill>
              <a:srgbClr val="FF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9218" name="Picture 2" descr="E:\milou\website\tekeningen - kleur\thema's\dieren\bosdieren\her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3702" y="285728"/>
            <a:ext cx="2098675" cy="2184400"/>
          </a:xfrm>
          <a:prstGeom prst="rect">
            <a:avLst/>
          </a:prstGeom>
          <a:noFill/>
        </p:spPr>
      </p:pic>
      <p:pic>
        <p:nvPicPr>
          <p:cNvPr id="9219" name="Picture 3" descr="E:\milou\website\tekeningen - kleur\thema's\dieren\bosdieren\slang 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54" y="4214818"/>
            <a:ext cx="2452688" cy="1611312"/>
          </a:xfrm>
          <a:prstGeom prst="rect">
            <a:avLst/>
          </a:prstGeom>
          <a:noFill/>
        </p:spPr>
      </p:pic>
      <p:pic>
        <p:nvPicPr>
          <p:cNvPr id="9220" name="Picture 4" descr="E:\milou\website\tekeningen - kleur\thema's\dieren\bosdieren\specht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5786" y="3929066"/>
            <a:ext cx="1976438" cy="2617787"/>
          </a:xfrm>
          <a:prstGeom prst="rect">
            <a:avLst/>
          </a:prstGeom>
          <a:noFill/>
        </p:spPr>
      </p:pic>
      <p:pic>
        <p:nvPicPr>
          <p:cNvPr id="9221" name="Picture 5" descr="E:\milou\website\tekeningen - kleur\thema's\dieren\bosdieren\dasdier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57554" y="1214422"/>
            <a:ext cx="2179632" cy="1264840"/>
          </a:xfrm>
          <a:prstGeom prst="rect">
            <a:avLst/>
          </a:prstGeom>
          <a:noFill/>
        </p:spPr>
      </p:pic>
      <p:pic>
        <p:nvPicPr>
          <p:cNvPr id="9222" name="Picture 6" descr="E:\milou\website\tekeningen - kleur\thema's\dieren\bosdieren\winterslaap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29388" y="4000504"/>
            <a:ext cx="2035175" cy="1174750"/>
          </a:xfrm>
          <a:prstGeom prst="rect">
            <a:avLst/>
          </a:prstGeom>
          <a:noFill/>
        </p:spPr>
      </p:pic>
      <p:pic>
        <p:nvPicPr>
          <p:cNvPr id="9223" name="Picture 7" descr="E:\milou\website\tekeningen - kleur\thema's\dieren\bosdieren\konijn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85786" y="285728"/>
            <a:ext cx="1525753" cy="208956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794485" y="5218766"/>
              <a:ext cx="265726" cy="318481"/>
            </a:xfrm>
            <a:prstGeom prst="rect">
              <a:avLst/>
            </a:prstGeom>
            <a:noFill/>
          </p:spPr>
        </p:pic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869343" y="4504386"/>
              <a:ext cx="265726" cy="318481"/>
            </a:xfrm>
            <a:prstGeom prst="rect">
              <a:avLst/>
            </a:prstGeom>
            <a:noFill/>
          </p:spPr>
        </p:pic>
        <p:pic>
          <p:nvPicPr>
            <p:cNvPr id="4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655161" y="5376462"/>
              <a:ext cx="265726" cy="318481"/>
            </a:xfrm>
            <a:prstGeom prst="rect">
              <a:avLst/>
            </a:prstGeom>
            <a:noFill/>
          </p:spPr>
        </p:pic>
        <p:pic>
          <p:nvPicPr>
            <p:cNvPr id="4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087209" y="4800398"/>
              <a:ext cx="265726" cy="318481"/>
            </a:xfrm>
            <a:prstGeom prst="rect">
              <a:avLst/>
            </a:prstGeom>
            <a:noFill/>
          </p:spPr>
        </p:pic>
        <p:pic>
          <p:nvPicPr>
            <p:cNvPr id="4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512285" y="4147196"/>
              <a:ext cx="265726" cy="318481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1223412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10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0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910745" y="5088430"/>
              <a:ext cx="265726" cy="318481"/>
            </a:xfrm>
            <a:prstGeom prst="rect">
              <a:avLst/>
            </a:prstGeom>
            <a:noFill/>
          </p:spPr>
        </p:pic>
        <p:pic>
          <p:nvPicPr>
            <p:cNvPr id="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579907" y="5290204"/>
              <a:ext cx="265726" cy="318481"/>
            </a:xfrm>
            <a:prstGeom prst="rect">
              <a:avLst/>
            </a:prstGeom>
            <a:noFill/>
          </p:spPr>
        </p:pic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350905" y="5088430"/>
              <a:ext cx="265726" cy="318481"/>
            </a:xfrm>
            <a:prstGeom prst="rect">
              <a:avLst/>
            </a:prstGeom>
            <a:noFill/>
          </p:spPr>
        </p:pic>
        <p:pic>
          <p:nvPicPr>
            <p:cNvPr id="3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630825" y="4106835"/>
              <a:ext cx="265726" cy="318481"/>
            </a:xfrm>
            <a:prstGeom prst="rect">
              <a:avLst/>
            </a:prstGeom>
            <a:noFill/>
          </p:spPr>
        </p:pic>
        <p:pic>
          <p:nvPicPr>
            <p:cNvPr id="3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278897" y="4224334"/>
              <a:ext cx="265726" cy="318481"/>
            </a:xfrm>
            <a:prstGeom prst="rect">
              <a:avLst/>
            </a:prstGeom>
            <a:noFill/>
          </p:spPr>
        </p:pic>
        <p:pic>
          <p:nvPicPr>
            <p:cNvPr id="4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982753" y="4440358"/>
              <a:ext cx="265726" cy="318481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799003" y="4361510"/>
              <a:ext cx="265726" cy="318481"/>
            </a:xfrm>
            <a:prstGeom prst="rect">
              <a:avLst/>
            </a:prstGeom>
            <a:noFill/>
          </p:spPr>
        </p:pic>
        <p:pic>
          <p:nvPicPr>
            <p:cNvPr id="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727433" y="4432948"/>
              <a:ext cx="265726" cy="318481"/>
            </a:xfrm>
            <a:prstGeom prst="rect">
              <a:avLst/>
            </a:prstGeom>
            <a:noFill/>
          </p:spPr>
        </p:pic>
        <p:pic>
          <p:nvPicPr>
            <p:cNvPr id="5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656127" y="5147328"/>
              <a:ext cx="265726" cy="318481"/>
            </a:xfrm>
            <a:prstGeom prst="rect">
              <a:avLst/>
            </a:prstGeom>
            <a:noFill/>
          </p:spPr>
        </p:pic>
        <p:pic>
          <p:nvPicPr>
            <p:cNvPr id="5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727433" y="5218766"/>
              <a:ext cx="265726" cy="318481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24128" y="3356992"/>
            <a:ext cx="1248786" cy="1136114"/>
          </a:xfrm>
          <a:prstGeom prst="rect">
            <a:avLst/>
          </a:prstGeom>
        </p:spPr>
      </p:pic>
      <p:pic>
        <p:nvPicPr>
          <p:cNvPr id="2050" name="Picture 2" descr="E:\milou\website\tekeningen - kleur\thema's\dieren\bosdieren\hert 2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14349" y="2000240"/>
            <a:ext cx="714988" cy="857256"/>
          </a:xfrm>
          <a:prstGeom prst="rect">
            <a:avLst/>
          </a:prstGeom>
          <a:noFill/>
        </p:spPr>
      </p:pic>
      <p:pic>
        <p:nvPicPr>
          <p:cNvPr id="36" name="Picture 2" descr="E:\milou\website\tekeningen - kleur\thema's\dieren\bosdieren\hert 2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86248" y="2000240"/>
            <a:ext cx="714988" cy="857256"/>
          </a:xfrm>
          <a:prstGeom prst="rect">
            <a:avLst/>
          </a:prstGeom>
          <a:noFill/>
        </p:spPr>
      </p:pic>
      <p:pic>
        <p:nvPicPr>
          <p:cNvPr id="37" name="Picture 2" descr="E:\milou\website\tekeningen - kleur\thema's\dieren\bosdieren\hert 2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428728" y="2000240"/>
            <a:ext cx="714988" cy="857256"/>
          </a:xfrm>
          <a:prstGeom prst="rect">
            <a:avLst/>
          </a:prstGeom>
          <a:noFill/>
        </p:spPr>
      </p:pic>
      <p:pic>
        <p:nvPicPr>
          <p:cNvPr id="45" name="Picture 2" descr="E:\milou\website\tekeningen - kleur\thema's\dieren\bosdieren\hert 2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71868" y="2000240"/>
            <a:ext cx="714988" cy="857256"/>
          </a:xfrm>
          <a:prstGeom prst="rect">
            <a:avLst/>
          </a:prstGeom>
          <a:noFill/>
        </p:spPr>
      </p:pic>
      <p:pic>
        <p:nvPicPr>
          <p:cNvPr id="46" name="Picture 2" descr="E:\milou\website\tekeningen - kleur\thema's\dieren\bosdieren\hert 2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3108" y="2000240"/>
            <a:ext cx="714988" cy="857256"/>
          </a:xfrm>
          <a:prstGeom prst="rect">
            <a:avLst/>
          </a:prstGeom>
          <a:noFill/>
        </p:spPr>
      </p:pic>
      <p:pic>
        <p:nvPicPr>
          <p:cNvPr id="49" name="Picture 2" descr="E:\milou\website\tekeningen - kleur\thema's\dieren\bosdieren\hert 2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857488" y="2000240"/>
            <a:ext cx="714988" cy="85725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635896" y="5381075"/>
              <a:ext cx="432048" cy="309255"/>
            </a:xfrm>
            <a:prstGeom prst="rect">
              <a:avLst/>
            </a:prstGeom>
            <a:noFill/>
          </p:spPr>
        </p:pic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995936" y="4805011"/>
              <a:ext cx="432048" cy="309255"/>
            </a:xfrm>
            <a:prstGeom prst="rect">
              <a:avLst/>
            </a:prstGeom>
            <a:noFill/>
          </p:spPr>
        </p:pic>
        <p:pic>
          <p:nvPicPr>
            <p:cNvPr id="4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572000" y="5381075"/>
              <a:ext cx="432048" cy="309255"/>
            </a:xfrm>
            <a:prstGeom prst="rect">
              <a:avLst/>
            </a:prstGeom>
            <a:noFill/>
          </p:spPr>
        </p:pic>
        <p:pic>
          <p:nvPicPr>
            <p:cNvPr id="4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004048" y="4805011"/>
              <a:ext cx="432048" cy="309255"/>
            </a:xfrm>
            <a:prstGeom prst="rect">
              <a:avLst/>
            </a:prstGeom>
            <a:noFill/>
          </p:spPr>
        </p:pic>
        <p:pic>
          <p:nvPicPr>
            <p:cNvPr id="4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788024" y="4156939"/>
              <a:ext cx="432048" cy="309255"/>
            </a:xfrm>
            <a:prstGeom prst="rect">
              <a:avLst/>
            </a:prstGeom>
            <a:noFill/>
          </p:spPr>
        </p:pic>
        <p:pic>
          <p:nvPicPr>
            <p:cNvPr id="4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139952" y="4084931"/>
              <a:ext cx="432048" cy="309255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9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214414" y="5366255"/>
              <a:ext cx="432048" cy="309255"/>
            </a:xfrm>
            <a:prstGeom prst="rect">
              <a:avLst/>
            </a:prstGeom>
            <a:noFill/>
          </p:spPr>
        </p:pic>
        <p:pic>
          <p:nvPicPr>
            <p:cNvPr id="2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500166" y="4651875"/>
              <a:ext cx="432048" cy="309255"/>
            </a:xfrm>
            <a:prstGeom prst="rect">
              <a:avLst/>
            </a:prstGeom>
            <a:noFill/>
          </p:spPr>
        </p:pic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267744" y="5093043"/>
              <a:ext cx="432048" cy="309255"/>
            </a:xfrm>
            <a:prstGeom prst="rect">
              <a:avLst/>
            </a:prstGeom>
            <a:noFill/>
          </p:spPr>
        </p:pic>
        <p:pic>
          <p:nvPicPr>
            <p:cNvPr id="3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143108" y="4151809"/>
              <a:ext cx="432048" cy="309255"/>
            </a:xfrm>
            <a:prstGeom prst="rect">
              <a:avLst/>
            </a:prstGeom>
            <a:noFill/>
          </p:spPr>
        </p:pic>
        <p:pic>
          <p:nvPicPr>
            <p:cNvPr id="4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928662" y="4223247"/>
              <a:ext cx="432048" cy="309255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884368" y="4228947"/>
              <a:ext cx="432048" cy="309255"/>
            </a:xfrm>
            <a:prstGeom prst="rect">
              <a:avLst/>
            </a:prstGeom>
            <a:noFill/>
          </p:spPr>
        </p:pic>
        <p:pic>
          <p:nvPicPr>
            <p:cNvPr id="4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020272" y="4084931"/>
              <a:ext cx="432048" cy="309255"/>
            </a:xfrm>
            <a:prstGeom prst="rect">
              <a:avLst/>
            </a:prstGeom>
            <a:noFill/>
          </p:spPr>
        </p:pic>
        <p:pic>
          <p:nvPicPr>
            <p:cNvPr id="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444208" y="4444971"/>
              <a:ext cx="432048" cy="309255"/>
            </a:xfrm>
            <a:prstGeom prst="rect">
              <a:avLst/>
            </a:prstGeom>
            <a:noFill/>
          </p:spPr>
        </p:pic>
        <p:pic>
          <p:nvPicPr>
            <p:cNvPr id="5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380312" y="4660995"/>
              <a:ext cx="432048" cy="309255"/>
            </a:xfrm>
            <a:prstGeom prst="rect">
              <a:avLst/>
            </a:prstGeom>
            <a:noFill/>
          </p:spPr>
        </p:pic>
        <p:pic>
          <p:nvPicPr>
            <p:cNvPr id="5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812360" y="5237059"/>
              <a:ext cx="432048" cy="309255"/>
            </a:xfrm>
            <a:prstGeom prst="rect">
              <a:avLst/>
            </a:prstGeom>
            <a:noFill/>
          </p:spPr>
        </p:pic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092280" y="5453083"/>
              <a:ext cx="432048" cy="309255"/>
            </a:xfrm>
            <a:prstGeom prst="rect">
              <a:avLst/>
            </a:prstGeom>
            <a:noFill/>
          </p:spPr>
        </p:pic>
        <p:pic>
          <p:nvPicPr>
            <p:cNvPr id="5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444208" y="5237059"/>
              <a:ext cx="432048" cy="309255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24128" y="3356992"/>
            <a:ext cx="1248786" cy="1136114"/>
          </a:xfrm>
          <a:prstGeom prst="rect">
            <a:avLst/>
          </a:prstGeom>
        </p:spPr>
      </p:pic>
      <p:pic>
        <p:nvPicPr>
          <p:cNvPr id="3074" name="Picture 2" descr="E:\milou\website\tekeningen - kleur\thema's\dieren\bosdieren\vos 3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85786" y="2071678"/>
            <a:ext cx="1069197" cy="765176"/>
          </a:xfrm>
          <a:prstGeom prst="rect">
            <a:avLst/>
          </a:prstGeom>
          <a:noFill/>
        </p:spPr>
      </p:pic>
      <p:pic>
        <p:nvPicPr>
          <p:cNvPr id="34" name="Picture 2" descr="E:\milou\website\tekeningen - kleur\thema's\dieren\bosdieren\vos 3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928794" y="2071678"/>
            <a:ext cx="1069197" cy="76517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635896" y="5374685"/>
              <a:ext cx="432048" cy="322035"/>
            </a:xfrm>
            <a:prstGeom prst="rect">
              <a:avLst/>
            </a:prstGeom>
            <a:noFill/>
          </p:spPr>
        </p:pic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357686" y="4859799"/>
              <a:ext cx="432048" cy="322035"/>
            </a:xfrm>
            <a:prstGeom prst="rect">
              <a:avLst/>
            </a:prstGeom>
            <a:noFill/>
          </p:spPr>
        </p:pic>
        <p:pic>
          <p:nvPicPr>
            <p:cNvPr id="4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000628" y="5288427"/>
              <a:ext cx="432048" cy="322035"/>
            </a:xfrm>
            <a:prstGeom prst="rect">
              <a:avLst/>
            </a:prstGeom>
            <a:noFill/>
          </p:spPr>
        </p:pic>
        <p:pic>
          <p:nvPicPr>
            <p:cNvPr id="4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788024" y="4150549"/>
              <a:ext cx="432048" cy="322035"/>
            </a:xfrm>
            <a:prstGeom prst="rect">
              <a:avLst/>
            </a:prstGeom>
            <a:noFill/>
          </p:spPr>
        </p:pic>
        <p:pic>
          <p:nvPicPr>
            <p:cNvPr id="4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857620" y="4288295"/>
              <a:ext cx="432048" cy="322035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8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0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142976" y="5216989"/>
              <a:ext cx="432048" cy="322035"/>
            </a:xfrm>
            <a:prstGeom prst="rect">
              <a:avLst/>
            </a:prstGeom>
            <a:noFill/>
          </p:spPr>
        </p:pic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071670" y="5074113"/>
              <a:ext cx="432048" cy="322035"/>
            </a:xfrm>
            <a:prstGeom prst="rect">
              <a:avLst/>
            </a:prstGeom>
            <a:noFill/>
          </p:spPr>
        </p:pic>
        <p:pic>
          <p:nvPicPr>
            <p:cNvPr id="3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000232" y="4216857"/>
              <a:ext cx="432048" cy="322035"/>
            </a:xfrm>
            <a:prstGeom prst="rect">
              <a:avLst/>
            </a:prstGeom>
            <a:noFill/>
          </p:spPr>
        </p:pic>
        <p:pic>
          <p:nvPicPr>
            <p:cNvPr id="4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142976" y="4359733"/>
              <a:ext cx="432048" cy="322035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715842" y="4216857"/>
              <a:ext cx="432048" cy="322035"/>
            </a:xfrm>
            <a:prstGeom prst="rect">
              <a:avLst/>
            </a:prstGeom>
            <a:noFill/>
          </p:spPr>
        </p:pic>
        <p:pic>
          <p:nvPicPr>
            <p:cNvPr id="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501396" y="4216857"/>
              <a:ext cx="432048" cy="322035"/>
            </a:xfrm>
            <a:prstGeom prst="rect">
              <a:avLst/>
            </a:prstGeom>
            <a:noFill/>
          </p:spPr>
        </p:pic>
        <p:pic>
          <p:nvPicPr>
            <p:cNvPr id="5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144338" y="4665310"/>
              <a:ext cx="432048" cy="322035"/>
            </a:xfrm>
            <a:prstGeom prst="rect">
              <a:avLst/>
            </a:prstGeom>
            <a:noFill/>
          </p:spPr>
        </p:pic>
        <p:pic>
          <p:nvPicPr>
            <p:cNvPr id="5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812360" y="5156803"/>
              <a:ext cx="432048" cy="322035"/>
            </a:xfrm>
            <a:prstGeom prst="rect">
              <a:avLst/>
            </a:prstGeom>
            <a:noFill/>
          </p:spPr>
        </p:pic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092280" y="5371117"/>
              <a:ext cx="432048" cy="322035"/>
            </a:xfrm>
            <a:prstGeom prst="rect">
              <a:avLst/>
            </a:prstGeom>
            <a:noFill/>
          </p:spPr>
        </p:pic>
        <p:pic>
          <p:nvPicPr>
            <p:cNvPr id="5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444208" y="5230669"/>
              <a:ext cx="432048" cy="322035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987824" y="3356992"/>
            <a:ext cx="1248786" cy="1136114"/>
          </a:xfrm>
          <a:prstGeom prst="rect">
            <a:avLst/>
          </a:prstGeom>
        </p:spPr>
      </p:pic>
      <p:pic>
        <p:nvPicPr>
          <p:cNvPr id="4098" name="Picture 2" descr="E:\milou\website\tekeningen - kleur\thema's\dieren\bosdieren\beer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57224" y="2071678"/>
            <a:ext cx="972791" cy="725491"/>
          </a:xfrm>
          <a:prstGeom prst="rect">
            <a:avLst/>
          </a:prstGeom>
          <a:noFill/>
        </p:spPr>
      </p:pic>
      <p:pic>
        <p:nvPicPr>
          <p:cNvPr id="31" name="Picture 2" descr="E:\milou\website\tekeningen - kleur\thema's\dieren\bosdieren\beer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857488" y="2071678"/>
            <a:ext cx="972791" cy="725491"/>
          </a:xfrm>
          <a:prstGeom prst="rect">
            <a:avLst/>
          </a:prstGeom>
          <a:noFill/>
        </p:spPr>
      </p:pic>
      <p:pic>
        <p:nvPicPr>
          <p:cNvPr id="32" name="Picture 2" descr="E:\milou\website\tekeningen - kleur\thema's\dieren\bosdieren\beer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857356" y="2071678"/>
            <a:ext cx="972791" cy="725491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787005" y="5093805"/>
              <a:ext cx="430401" cy="282651"/>
            </a:xfrm>
            <a:prstGeom prst="rect">
              <a:avLst/>
            </a:prstGeom>
            <a:noFill/>
          </p:spPr>
        </p:pic>
        <p:pic>
          <p:nvPicPr>
            <p:cNvPr id="4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787137" y="5093805"/>
              <a:ext cx="430401" cy="282651"/>
            </a:xfrm>
            <a:prstGeom prst="rect">
              <a:avLst/>
            </a:prstGeom>
            <a:noFill/>
          </p:spPr>
        </p:pic>
        <p:pic>
          <p:nvPicPr>
            <p:cNvPr id="4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358509" y="4307987"/>
              <a:ext cx="430401" cy="282651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6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001055" y="5093805"/>
              <a:ext cx="430401" cy="282651"/>
            </a:xfrm>
            <a:prstGeom prst="rect">
              <a:avLst/>
            </a:prstGeom>
            <a:noFill/>
          </p:spPr>
        </p:pic>
        <p:pic>
          <p:nvPicPr>
            <p:cNvPr id="2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143799" y="4450863"/>
              <a:ext cx="430401" cy="282651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930847" y="4236549"/>
              <a:ext cx="430401" cy="282651"/>
            </a:xfrm>
            <a:prstGeom prst="rect">
              <a:avLst/>
            </a:prstGeom>
            <a:noFill/>
          </p:spPr>
        </p:pic>
        <p:pic>
          <p:nvPicPr>
            <p:cNvPr id="5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716665" y="4665177"/>
              <a:ext cx="430401" cy="282651"/>
            </a:xfrm>
            <a:prstGeom prst="rect">
              <a:avLst/>
            </a:prstGeom>
            <a:noFill/>
          </p:spPr>
        </p:pic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288037" y="5308119"/>
              <a:ext cx="430401" cy="282651"/>
            </a:xfrm>
            <a:prstGeom prst="rect">
              <a:avLst/>
            </a:prstGeom>
            <a:noFill/>
          </p:spPr>
        </p:pic>
        <p:pic>
          <p:nvPicPr>
            <p:cNvPr id="5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573657" y="4950929"/>
              <a:ext cx="430401" cy="282651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987824" y="3356992"/>
            <a:ext cx="1248786" cy="1136114"/>
          </a:xfrm>
          <a:prstGeom prst="rect">
            <a:avLst/>
          </a:prstGeom>
        </p:spPr>
      </p:pic>
      <p:pic>
        <p:nvPicPr>
          <p:cNvPr id="5122" name="Picture 2" descr="E:\milou\website\tekeningen - kleur\thema's\dieren\bosdieren\slang 3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85786" y="2000240"/>
            <a:ext cx="1118824" cy="735020"/>
          </a:xfrm>
          <a:prstGeom prst="rect">
            <a:avLst/>
          </a:prstGeom>
          <a:noFill/>
        </p:spPr>
      </p:pic>
      <p:pic>
        <p:nvPicPr>
          <p:cNvPr id="24" name="Picture 2" descr="E:\milou\website\tekeningen - kleur\thema's\dieren\bosdieren\slang 3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071802" y="2000240"/>
            <a:ext cx="1118824" cy="735020"/>
          </a:xfrm>
          <a:prstGeom prst="rect">
            <a:avLst/>
          </a:prstGeom>
          <a:noFill/>
        </p:spPr>
      </p:pic>
      <p:pic>
        <p:nvPicPr>
          <p:cNvPr id="28" name="Picture 2" descr="E:\milou\website\tekeningen - kleur\thema's\dieren\bosdieren\slang 3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928794" y="2000240"/>
            <a:ext cx="1118824" cy="73502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962792" y="5160435"/>
              <a:ext cx="364580" cy="292267"/>
            </a:xfrm>
            <a:prstGeom prst="rect">
              <a:avLst/>
            </a:prstGeom>
            <a:noFill/>
          </p:spPr>
        </p:pic>
        <p:pic>
          <p:nvPicPr>
            <p:cNvPr id="4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677172" y="4446055"/>
              <a:ext cx="364580" cy="292267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5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0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176710" y="5231873"/>
              <a:ext cx="364580" cy="292267"/>
            </a:xfrm>
            <a:prstGeom prst="rect">
              <a:avLst/>
            </a:prstGeom>
            <a:noFill/>
          </p:spPr>
        </p:pic>
        <p:pic>
          <p:nvPicPr>
            <p:cNvPr id="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033966" y="5160435"/>
              <a:ext cx="364580" cy="292267"/>
            </a:xfrm>
            <a:prstGeom prst="rect">
              <a:avLst/>
            </a:prstGeom>
            <a:noFill/>
          </p:spPr>
        </p:pic>
        <p:pic>
          <p:nvPicPr>
            <p:cNvPr id="3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105404" y="4231741"/>
              <a:ext cx="364580" cy="292267"/>
            </a:xfrm>
            <a:prstGeom prst="rect">
              <a:avLst/>
            </a:prstGeom>
            <a:noFill/>
          </p:spPr>
        </p:pic>
        <p:pic>
          <p:nvPicPr>
            <p:cNvPr id="4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176710" y="4303179"/>
              <a:ext cx="364580" cy="292267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178072" y="4731807"/>
              <a:ext cx="364580" cy="292267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24128" y="3356992"/>
            <a:ext cx="1248786" cy="1136114"/>
          </a:xfrm>
          <a:prstGeom prst="rect">
            <a:avLst/>
          </a:prstGeom>
        </p:spPr>
      </p:pic>
      <p:pic>
        <p:nvPicPr>
          <p:cNvPr id="6146" name="Picture 2" descr="E:\milou\website\tekeningen - kleur\thema's\dieren\bosdieren\mol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7225" y="2071678"/>
            <a:ext cx="891378" cy="714380"/>
          </a:xfrm>
          <a:prstGeom prst="rect">
            <a:avLst/>
          </a:prstGeom>
          <a:noFill/>
        </p:spPr>
      </p:pic>
      <p:pic>
        <p:nvPicPr>
          <p:cNvPr id="24" name="Picture 2" descr="E:\milou\website\tekeningen - kleur\thema's\dieren\bosdieren\mol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85918" y="2071678"/>
            <a:ext cx="891378" cy="714380"/>
          </a:xfrm>
          <a:prstGeom prst="rect">
            <a:avLst/>
          </a:prstGeom>
          <a:noFill/>
        </p:spPr>
      </p:pic>
      <p:pic>
        <p:nvPicPr>
          <p:cNvPr id="27" name="Picture 2" descr="E:\milou\website\tekeningen - kleur\thema's\dieren\bosdieren\mol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643306" y="2071678"/>
            <a:ext cx="891378" cy="714380"/>
          </a:xfrm>
          <a:prstGeom prst="rect">
            <a:avLst/>
          </a:prstGeom>
          <a:noFill/>
        </p:spPr>
      </p:pic>
      <p:pic>
        <p:nvPicPr>
          <p:cNvPr id="28" name="Picture 2" descr="E:\milou\website\tekeningen - kleur\thema's\dieren\bosdieren\mol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714612" y="2071678"/>
            <a:ext cx="891378" cy="71438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962124" y="4435290"/>
              <a:ext cx="455292" cy="262800"/>
            </a:xfrm>
            <a:prstGeom prst="rect">
              <a:avLst/>
            </a:prstGeom>
            <a:noFill/>
          </p:spPr>
        </p:pic>
        <p:pic>
          <p:nvPicPr>
            <p:cNvPr id="4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676504" y="5149670"/>
              <a:ext cx="455292" cy="262800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3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604670" y="4802170"/>
              <a:ext cx="455292" cy="262800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677470" y="4363852"/>
              <a:ext cx="455292" cy="262800"/>
            </a:xfrm>
            <a:prstGeom prst="rect">
              <a:avLst/>
            </a:prstGeom>
            <a:noFill/>
          </p:spPr>
        </p:pic>
        <p:pic>
          <p:nvPicPr>
            <p:cNvPr id="5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391718" y="5292546"/>
              <a:ext cx="455292" cy="262800"/>
            </a:xfrm>
            <a:prstGeom prst="rect">
              <a:avLst/>
            </a:prstGeom>
            <a:noFill/>
          </p:spPr>
        </p:pic>
        <p:pic>
          <p:nvPicPr>
            <p:cNvPr id="5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820214" y="4721042"/>
              <a:ext cx="455292" cy="262800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1520" y="3356992"/>
            <a:ext cx="1248786" cy="1136114"/>
          </a:xfrm>
          <a:prstGeom prst="rect">
            <a:avLst/>
          </a:prstGeom>
        </p:spPr>
      </p:pic>
      <p:pic>
        <p:nvPicPr>
          <p:cNvPr id="7171" name="Picture 3" descr="E:\milou\website\tekeningen - kleur\thema's\dieren\bosdieren\winterslaap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7224" y="2071678"/>
            <a:ext cx="1113854" cy="642942"/>
          </a:xfrm>
          <a:prstGeom prst="rect">
            <a:avLst/>
          </a:prstGeom>
          <a:noFill/>
        </p:spPr>
      </p:pic>
      <p:pic>
        <p:nvPicPr>
          <p:cNvPr id="26" name="Picture 3" descr="E:\milou\website\tekeningen - kleur\thema's\dieren\bosdieren\winterslaap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071670" y="2071678"/>
            <a:ext cx="1113854" cy="64294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039419" y="5072074"/>
              <a:ext cx="354201" cy="468989"/>
            </a:xfrm>
            <a:prstGeom prst="rect">
              <a:avLst/>
            </a:prstGeom>
            <a:noFill/>
          </p:spPr>
        </p:pic>
        <p:pic>
          <p:nvPicPr>
            <p:cNvPr id="4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682361" y="4286256"/>
              <a:ext cx="354201" cy="468989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2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586587" y="4653136"/>
              <a:ext cx="354201" cy="468989"/>
            </a:xfrm>
            <a:prstGeom prst="rect">
              <a:avLst/>
            </a:prstGeom>
            <a:noFill/>
          </p:spPr>
        </p:pic>
      </p:grpSp>
      <p:sp>
        <p:nvSpPr>
          <p:cNvPr id="25" name="Afgeronde rechthoek 24"/>
          <p:cNvSpPr/>
          <p:nvPr/>
        </p:nvSpPr>
        <p:spPr>
          <a:xfrm>
            <a:off x="6084168" y="3861048"/>
            <a:ext cx="2367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1520" y="3356992"/>
            <a:ext cx="1248786" cy="1136114"/>
          </a:xfrm>
          <a:prstGeom prst="rect">
            <a:avLst/>
          </a:prstGeom>
        </p:spPr>
      </p:pic>
      <p:pic>
        <p:nvPicPr>
          <p:cNvPr id="8194" name="Picture 2" descr="E:\milou\website\tekeningen - kleur\thema's\dieren\bosdieren\specht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7224" y="1714488"/>
            <a:ext cx="932488" cy="1235079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  <p:bldLst>
      <p:bldP spid="25" grpId="1" animBg="1"/>
    </p:bld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720</TotalTime>
  <Words>142</Words>
  <Application>Microsoft Office PowerPoint</Application>
  <PresentationFormat>Diavoorstelling (4:3)</PresentationFormat>
  <Paragraphs>62</Paragraphs>
  <Slides>21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21</vt:i4>
      </vt:variant>
    </vt:vector>
  </HeadingPairs>
  <TitlesOfParts>
    <vt:vector size="22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  <vt:lpstr>Dia 14</vt:lpstr>
      <vt:lpstr>Dia 15</vt:lpstr>
      <vt:lpstr>Dia 16</vt:lpstr>
      <vt:lpstr>Dia 17</vt:lpstr>
      <vt:lpstr>Dia 18</vt:lpstr>
      <vt:lpstr>Dia 19</vt:lpstr>
      <vt:lpstr>Dia 20</vt:lpstr>
      <vt:lpstr>Dia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Gebruiker</dc:creator>
  <cp:lastModifiedBy>Milou</cp:lastModifiedBy>
  <cp:revision>84</cp:revision>
  <dcterms:created xsi:type="dcterms:W3CDTF">2016-05-02T06:25:55Z</dcterms:created>
  <dcterms:modified xsi:type="dcterms:W3CDTF">2020-05-28T17:50:28Z</dcterms:modified>
</cp:coreProperties>
</file>