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96" r:id="rId4"/>
    <p:sldId id="288" r:id="rId5"/>
    <p:sldId id="292" r:id="rId6"/>
    <p:sldId id="287" r:id="rId7"/>
    <p:sldId id="293" r:id="rId8"/>
    <p:sldId id="291" r:id="rId9"/>
    <p:sldId id="294" r:id="rId10"/>
    <p:sldId id="295" r:id="rId11"/>
    <p:sldId id="272" r:id="rId12"/>
    <p:sldId id="285" r:id="rId13"/>
    <p:sldId id="289" r:id="rId14"/>
    <p:sldId id="290" r:id="rId15"/>
    <p:sldId id="301" r:id="rId16"/>
    <p:sldId id="302" r:id="rId17"/>
    <p:sldId id="299" r:id="rId18"/>
    <p:sldId id="297" r:id="rId19"/>
    <p:sldId id="298" r:id="rId20"/>
    <p:sldId id="300" r:id="rId21"/>
    <p:sldId id="304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lx/x0aKCIOefrj8qEoykXg" hashData="zwFM3pDWinhd7XreYxH1Azp9Hi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6" autoAdjust="0"/>
    <p:restoredTop sz="86408" autoAdjust="0"/>
  </p:normalViewPr>
  <p:slideViewPr>
    <p:cSldViewPr>
      <p:cViewPr>
        <p:scale>
          <a:sx n="60" d="100"/>
          <a:sy n="60" d="100"/>
        </p:scale>
        <p:origin x="-71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28-5-2020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3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7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2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40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32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3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 smtClean="0">
                <a:latin typeface="Comic Sans MS" pitchFamily="66" charset="0"/>
              </a:rPr>
              <a:t>Digibordles</a:t>
            </a:r>
            <a:r>
              <a:rPr lang="nl-NL" sz="3600" smtClean="0">
                <a:latin typeface="Comic Sans MS" pitchFamily="66" charset="0"/>
              </a:rPr>
              <a:t> aanvullen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491706"/>
              <a:ext cx="504405" cy="667869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491706"/>
              <a:ext cx="504405" cy="667869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491706"/>
              <a:ext cx="504405" cy="667869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7" name="Picture 3" descr="F:\Milou\tekeningen - kleur\thema's\dieren\kriebelbeestjes\insect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423056" y="1992266"/>
            <a:ext cx="2401030" cy="26591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82814" y="5371166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90290" y="4713404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18918" y="5371166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50966" y="4795102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34942" y="4147030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90224" y="4141900"/>
              <a:ext cx="338212" cy="32907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74502" y="5083134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0026" y="5142032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89960" y="4713404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42654" y="4219038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5580" y="4356214"/>
              <a:ext cx="338212" cy="329072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31286" y="4219038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67190" y="4075022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91126" y="4435062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27230" y="4651086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59278" y="5227150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39198" y="5443174"/>
              <a:ext cx="338212" cy="329072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91126" y="5227150"/>
              <a:ext cx="338212" cy="32907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3214686"/>
            <a:ext cx="1248786" cy="1136114"/>
          </a:xfrm>
          <a:prstGeom prst="rect">
            <a:avLst/>
          </a:prstGeom>
        </p:spPr>
      </p:pic>
      <p:pic>
        <p:nvPicPr>
          <p:cNvPr id="3074" name="Picture 2" descr="E:\milou\website\tekeningen - kleur\thema's\dieren\bosdieren\zwij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5" y="1857364"/>
            <a:ext cx="857256" cy="8336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218" name="Picture 2" descr="E:\milou\website\tekeningen - kleur\thema's\dieren\bosdieren\he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85728"/>
            <a:ext cx="2098675" cy="2184400"/>
          </a:xfrm>
          <a:prstGeom prst="rect">
            <a:avLst/>
          </a:prstGeom>
          <a:noFill/>
        </p:spPr>
      </p:pic>
      <p:pic>
        <p:nvPicPr>
          <p:cNvPr id="9219" name="Picture 3" descr="E:\milou\website\tekeningen - kleur\thema's\dieren\bosdieren\slang 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214818"/>
            <a:ext cx="2452688" cy="1611312"/>
          </a:xfrm>
          <a:prstGeom prst="rect">
            <a:avLst/>
          </a:prstGeom>
          <a:noFill/>
        </p:spPr>
      </p:pic>
      <p:pic>
        <p:nvPicPr>
          <p:cNvPr id="9220" name="Picture 4" descr="E:\milou\website\tekeningen - kleur\thema's\dieren\bosdieren\spech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929066"/>
            <a:ext cx="1976438" cy="2617787"/>
          </a:xfrm>
          <a:prstGeom prst="rect">
            <a:avLst/>
          </a:prstGeom>
          <a:noFill/>
        </p:spPr>
      </p:pic>
      <p:pic>
        <p:nvPicPr>
          <p:cNvPr id="9221" name="Picture 5" descr="E:\milou\website\tekeningen - kleur\thema's\dieren\bosdieren\dasdi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214422"/>
            <a:ext cx="2179632" cy="1264840"/>
          </a:xfrm>
          <a:prstGeom prst="rect">
            <a:avLst/>
          </a:prstGeom>
          <a:noFill/>
        </p:spPr>
      </p:pic>
      <p:pic>
        <p:nvPicPr>
          <p:cNvPr id="9222" name="Picture 6" descr="E:\milou\website\tekeningen - kleur\thema's\dieren\bosdieren\winterslaa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4000504"/>
            <a:ext cx="2035175" cy="1174750"/>
          </a:xfrm>
          <a:prstGeom prst="rect">
            <a:avLst/>
          </a:prstGeom>
          <a:noFill/>
        </p:spPr>
      </p:pic>
      <p:pic>
        <p:nvPicPr>
          <p:cNvPr id="9223" name="Picture 7" descr="E:\milou\website\tekeningen - kleur\thema's\dieren\bosdieren\konij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285728"/>
            <a:ext cx="1525753" cy="20895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0242" name="Picture 2" descr="E:\milou\website\tekeningen - kleur\thema's\dieren\bosdieren\bev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5" y="2000239"/>
            <a:ext cx="857256" cy="726927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bosdieren\bev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2000240"/>
            <a:ext cx="857256" cy="72692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bosdieren\bev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4612" y="2000240"/>
            <a:ext cx="857256" cy="726927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bosdieren\bev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2000240"/>
            <a:ext cx="857256" cy="7269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43380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E:\milou\website\tekeningen - kleur\thema's\dieren\bosdieren\dasdi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2143116"/>
            <a:ext cx="928694" cy="538921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bosdieren\dasdi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2143116"/>
            <a:ext cx="928694" cy="538921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bosdieren\dasdi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7356" y="2143116"/>
            <a:ext cx="928694" cy="5389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rcRect l="45721"/>
            <a:stretch>
              <a:fillRect/>
            </a:stretch>
          </p:blipFill>
          <p:spPr bwMode="auto">
            <a:xfrm>
              <a:off x="6930024" y="4214818"/>
              <a:ext cx="99674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E:\milou\website\tekeningen - kleur\thema's\dieren\bosdieren\haa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38" y="1785926"/>
            <a:ext cx="937999" cy="1238256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bosdieren\haa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08" y="1785926"/>
            <a:ext cx="937999" cy="1238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209428"/>
              <a:ext cx="992619" cy="1319303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E:\milou\website\tekeningen - kleur\thema's\dieren\bosdieren\pad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1857364"/>
            <a:ext cx="1255961" cy="1076336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bosdieren\pad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1857364"/>
            <a:ext cx="1255961" cy="10763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82692"/>
              <a:ext cx="946283" cy="137277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E:\milou\website\tekeningen - kleur\thema's\dieren\bosdieren\muis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48" y="2000240"/>
            <a:ext cx="1062458" cy="942271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bosdieren\muis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2000240"/>
            <a:ext cx="1062458" cy="942271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bosdieren\muis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2000240"/>
            <a:ext cx="1062458" cy="942271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bosdieren\muis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2000240"/>
            <a:ext cx="1062458" cy="94227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E:\milou\website\tekeningen - kleur\thema's\dieren\bosdieren\eekhoor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2000240"/>
            <a:ext cx="1110821" cy="9287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69364"/>
              <a:ext cx="946283" cy="139943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E:\milou\website\tekeningen - kleur\thema's\dieren\bosdieren\vo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9" y="2000240"/>
            <a:ext cx="761832" cy="78581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bosdieren\vo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95920" y="2000240"/>
            <a:ext cx="761832" cy="78581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bosdieren\vo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16" y="2000240"/>
            <a:ext cx="761832" cy="785818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bosdieren\vo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2000240"/>
            <a:ext cx="761832" cy="785818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bosdieren\vo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71604" y="2000240"/>
            <a:ext cx="761832" cy="785818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bosdieren\vo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2000240"/>
            <a:ext cx="761832" cy="7858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026" name="Picture 2" descr="E:\milou\website\tekeningen - kleur\thema's\dieren\bosdieren\vleermu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2000240"/>
            <a:ext cx="949683" cy="622304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dieren\bosdieren\vleermu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36631" y="2000240"/>
            <a:ext cx="949683" cy="62230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bosdieren\vleermu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2000240"/>
            <a:ext cx="949683" cy="62230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bosdieren\vleermu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7356" y="2000240"/>
            <a:ext cx="949683" cy="6223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623292"/>
              <a:ext cx="432048" cy="366420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86248" y="5194796"/>
              <a:ext cx="432048" cy="36642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76428"/>
              <a:ext cx="432048" cy="366420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00562" y="4194664"/>
              <a:ext cx="432048" cy="36642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71538" y="4623292"/>
              <a:ext cx="432048" cy="36642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85918" y="5266234"/>
              <a:ext cx="432048" cy="366420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28794" y="4337540"/>
              <a:ext cx="432048" cy="366420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1528" y="4337540"/>
              <a:ext cx="432048" cy="36642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15710" y="5051920"/>
              <a:ext cx="432048" cy="36642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2" name="Picture 2" descr="E:\milou\website\tekeningen - kleur\thema's\dieren\bosdieren\bev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1928802"/>
            <a:ext cx="1120789" cy="9503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49082"/>
              <a:ext cx="946283" cy="14399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2050" name="Picture 2" descr="E:\milou\website\tekeningen - kleur\thema's\dieren\bosdieren\wolf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1857364"/>
            <a:ext cx="833678" cy="10541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218" name="Picture 2" descr="E:\milou\website\tekeningen - kleur\thema's\dieren\bosdieren\he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85728"/>
            <a:ext cx="2098675" cy="2184400"/>
          </a:xfrm>
          <a:prstGeom prst="rect">
            <a:avLst/>
          </a:prstGeom>
          <a:noFill/>
        </p:spPr>
      </p:pic>
      <p:pic>
        <p:nvPicPr>
          <p:cNvPr id="9219" name="Picture 3" descr="E:\milou\website\tekeningen - kleur\thema's\dieren\bosdieren\slang 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214818"/>
            <a:ext cx="2452688" cy="1611312"/>
          </a:xfrm>
          <a:prstGeom prst="rect">
            <a:avLst/>
          </a:prstGeom>
          <a:noFill/>
        </p:spPr>
      </p:pic>
      <p:pic>
        <p:nvPicPr>
          <p:cNvPr id="9220" name="Picture 4" descr="E:\milou\website\tekeningen - kleur\thema's\dieren\bosdieren\spech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929066"/>
            <a:ext cx="1976438" cy="2617787"/>
          </a:xfrm>
          <a:prstGeom prst="rect">
            <a:avLst/>
          </a:prstGeom>
          <a:noFill/>
        </p:spPr>
      </p:pic>
      <p:pic>
        <p:nvPicPr>
          <p:cNvPr id="9221" name="Picture 5" descr="E:\milou\website\tekeningen - kleur\thema's\dieren\bosdieren\dasdi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214422"/>
            <a:ext cx="2179632" cy="1264840"/>
          </a:xfrm>
          <a:prstGeom prst="rect">
            <a:avLst/>
          </a:prstGeom>
          <a:noFill/>
        </p:spPr>
      </p:pic>
      <p:pic>
        <p:nvPicPr>
          <p:cNvPr id="9222" name="Picture 6" descr="E:\milou\website\tekeningen - kleur\thema's\dieren\bosdieren\winterslaa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4000504"/>
            <a:ext cx="2035175" cy="1174750"/>
          </a:xfrm>
          <a:prstGeom prst="rect">
            <a:avLst/>
          </a:prstGeom>
          <a:noFill/>
        </p:spPr>
      </p:pic>
      <p:pic>
        <p:nvPicPr>
          <p:cNvPr id="9223" name="Picture 7" descr="E:\milou\website\tekeningen - kleur\thema's\dieren\bosdieren\konij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285728"/>
            <a:ext cx="1525753" cy="20895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94485" y="5218766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69343" y="4504386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55161" y="5376462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87209" y="4800398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12285" y="4147196"/>
              <a:ext cx="265726" cy="31848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10745" y="5088430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79907" y="5290204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50905" y="5088430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30825" y="4106835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78897" y="4224334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82753" y="4440358"/>
              <a:ext cx="265726" cy="318481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99003" y="4361510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27433" y="4432948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56127" y="5147328"/>
              <a:ext cx="265726" cy="318481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27433" y="5218766"/>
              <a:ext cx="265726" cy="31848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2050" name="Picture 2" descr="E:\milou\website\tekeningen - kleur\thema's\dieren\bosdieren\hert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9" y="2000240"/>
            <a:ext cx="714988" cy="857256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dieren\bosdieren\hert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2000240"/>
            <a:ext cx="714988" cy="857256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dieren\bosdieren\hert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2000240"/>
            <a:ext cx="714988" cy="857256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bosdieren\hert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2000240"/>
            <a:ext cx="714988" cy="857256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bosdieren\hert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2000240"/>
            <a:ext cx="714988" cy="857256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bosdieren\hert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2000240"/>
            <a:ext cx="714988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81075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805011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81075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805011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56939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39952" y="4084931"/>
              <a:ext cx="432048" cy="30925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4414" y="5366255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00166" y="4651875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093043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3108" y="4151809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8662" y="4223247"/>
              <a:ext cx="432048" cy="309255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228947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084931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444971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4660995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237059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453083"/>
              <a:ext cx="432048" cy="309255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237059"/>
              <a:ext cx="432048" cy="30925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E:\milou\website\tekeningen - kleur\thema's\dieren\bosdieren\vos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2071678"/>
            <a:ext cx="1069197" cy="765176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bosdieren\vos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2071678"/>
            <a:ext cx="1069197" cy="7651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74685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7686" y="4859799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0628" y="5288427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50549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288295"/>
              <a:ext cx="432048" cy="32203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2976" y="5216989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71670" y="5074113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0232" y="4216857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2976" y="4359733"/>
              <a:ext cx="432048" cy="322035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5842" y="4216857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01396" y="4216857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44338" y="4665310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156803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371117"/>
              <a:ext cx="432048" cy="322035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230669"/>
              <a:ext cx="432048" cy="32203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E:\milou\website\tekeningen - kleur\thema's\dieren\bosdieren\be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2071678"/>
            <a:ext cx="972791" cy="725491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bosdieren\be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2071678"/>
            <a:ext cx="972791" cy="725491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bosdieren\be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071678"/>
            <a:ext cx="972791" cy="7254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87005" y="5093805"/>
              <a:ext cx="430401" cy="28265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7137" y="5093805"/>
              <a:ext cx="430401" cy="282651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8509" y="4307987"/>
              <a:ext cx="430401" cy="28265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1055" y="5093805"/>
              <a:ext cx="430401" cy="282651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3799" y="4450863"/>
              <a:ext cx="430401" cy="282651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30847" y="4236549"/>
              <a:ext cx="430401" cy="282651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6665" y="4665177"/>
              <a:ext cx="430401" cy="282651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88037" y="5308119"/>
              <a:ext cx="430401" cy="282651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73657" y="4950929"/>
              <a:ext cx="430401" cy="28265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E:\milou\website\tekeningen - kleur\thema's\dieren\bosdieren\slang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2000240"/>
            <a:ext cx="1118824" cy="73502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bosdieren\slang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2000240"/>
            <a:ext cx="1118824" cy="73502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bosdieren\slang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2000240"/>
            <a:ext cx="1118824" cy="7350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62792" y="5160435"/>
              <a:ext cx="364580" cy="29226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7172" y="4446055"/>
              <a:ext cx="364580" cy="29226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76710" y="5231873"/>
              <a:ext cx="364580" cy="29226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33966" y="5160435"/>
              <a:ext cx="364580" cy="292267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05404" y="4231741"/>
              <a:ext cx="364580" cy="29226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76710" y="4303179"/>
              <a:ext cx="364580" cy="29226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8072" y="4731807"/>
              <a:ext cx="364580" cy="29226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E:\milou\website\tekeningen - kleur\thema's\dieren\bosdieren\mo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5" y="2071678"/>
            <a:ext cx="891378" cy="71438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bosdieren\mo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2071678"/>
            <a:ext cx="891378" cy="71438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bosdieren\mo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2071678"/>
            <a:ext cx="891378" cy="71438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bosdieren\mo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2071678"/>
            <a:ext cx="891378" cy="7143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62124" y="4435290"/>
              <a:ext cx="455292" cy="26280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6504" y="5149670"/>
              <a:ext cx="455292" cy="2628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04670" y="4802170"/>
              <a:ext cx="455292" cy="2628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77470" y="4363852"/>
              <a:ext cx="455292" cy="26280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91718" y="5292546"/>
              <a:ext cx="455292" cy="26280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20214" y="4721042"/>
              <a:ext cx="455292" cy="2628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7171" name="Picture 3" descr="E:\milou\website\tekeningen - kleur\thema's\dieren\bosdieren\winterslaa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071678"/>
            <a:ext cx="1113854" cy="642942"/>
          </a:xfrm>
          <a:prstGeom prst="rect">
            <a:avLst/>
          </a:prstGeom>
          <a:noFill/>
        </p:spPr>
      </p:pic>
      <p:pic>
        <p:nvPicPr>
          <p:cNvPr id="26" name="Picture 3" descr="E:\milou\website\tekeningen - kleur\thema's\dieren\bosdieren\winterslaa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2071678"/>
            <a:ext cx="1113854" cy="6429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39419" y="5072074"/>
              <a:ext cx="354201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82361" y="4286256"/>
              <a:ext cx="354201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86587" y="4653136"/>
              <a:ext cx="354201" cy="468989"/>
            </a:xfrm>
            <a:prstGeom prst="rect">
              <a:avLst/>
            </a:prstGeom>
            <a:noFill/>
          </p:spPr>
        </p:pic>
      </p:grpSp>
      <p:sp>
        <p:nvSpPr>
          <p:cNvPr id="25" name="Afgeronde rechthoek 24"/>
          <p:cNvSpPr/>
          <p:nvPr/>
        </p:nvSpPr>
        <p:spPr>
          <a:xfrm>
            <a:off x="6084168" y="3861048"/>
            <a:ext cx="2367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E:\milou\website\tekeningen - kleur\thema's\dieren\bosdieren\spech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714488"/>
            <a:ext cx="932488" cy="123507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1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142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84</cp:revision>
  <dcterms:created xsi:type="dcterms:W3CDTF">2016-05-02T06:25:55Z</dcterms:created>
  <dcterms:modified xsi:type="dcterms:W3CDTF">2020-05-28T17:50:28Z</dcterms:modified>
</cp:coreProperties>
</file>