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7" r:id="rId3"/>
    <p:sldId id="275" r:id="rId4"/>
    <p:sldId id="274" r:id="rId5"/>
    <p:sldId id="290" r:id="rId6"/>
    <p:sldId id="291" r:id="rId7"/>
    <p:sldId id="289" r:id="rId8"/>
    <p:sldId id="294" r:id="rId9"/>
    <p:sldId id="296" r:id="rId10"/>
    <p:sldId id="273" r:id="rId11"/>
    <p:sldId id="292" r:id="rId12"/>
    <p:sldId id="293" r:id="rId13"/>
    <p:sldId id="295" r:id="rId14"/>
    <p:sldId id="272" r:id="rId15"/>
    <p:sldId id="276" r:id="rId16"/>
    <p:sldId id="280" r:id="rId17"/>
    <p:sldId id="281" r:id="rId18"/>
    <p:sldId id="285" r:id="rId19"/>
    <p:sldId id="278" r:id="rId20"/>
    <p:sldId id="286" r:id="rId21"/>
    <p:sldId id="288" r:id="rId22"/>
    <p:sldId id="282" r:id="rId23"/>
    <p:sldId id="284" r:id="rId24"/>
    <p:sldId id="283" r:id="rId25"/>
    <p:sldId id="287" r:id="rId26"/>
    <p:sldId id="279" r:id="rId27"/>
    <p:sldId id="297" r:id="rId28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Full" cryptAlgorithmClass="hash" cryptAlgorithmType="typeAny" cryptAlgorithmSid="4" spinCount="100000" saltData="uXqC0kXQ6+IszslxBwfF0w==" hashData="uozekcgquy7IwsImN1SKjnDoH0U=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tijl, lich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Geen stijl, tabel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66" autoAdjust="0"/>
    <p:restoredTop sz="94626" autoAdjust="0"/>
  </p:normalViewPr>
  <p:slideViewPr>
    <p:cSldViewPr>
      <p:cViewPr varScale="1">
        <p:scale>
          <a:sx n="96" d="100"/>
          <a:sy n="96" d="100"/>
        </p:scale>
        <p:origin x="-96" y="-3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AED477-C967-42FE-9329-168F38C21B0B}" type="datetimeFigureOut">
              <a:rPr lang="nl-NL" smtClean="0"/>
              <a:pPr/>
              <a:t>29-5-2016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52EA20-C3ED-4751-B683-A32A8CF65789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70C8E-26B2-4E62-BC1D-06CE7A3DC226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0F7BBB-E04E-41C3-8F35-EC284956900F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CDA00-5DD0-48D3-AB61-4FA49AE3F77E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89694F-F86A-4059-B9EE-FA0BC1F0B2D4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91FE-1B50-4FDC-B039-D6CA55FF6444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FA4E8-4CA1-4BFC-99CC-BA15F7B370CC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1E953-390D-4A3A-B2C2-D216A2FB273B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E4790-1740-429F-AA5C-69429D2DBCB5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15737A-C65A-4218-98CA-B0906AF1F2CE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E4845-6011-452F-9C2C-75557D7F089F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E51E0-A2EB-415B-9ACA-FE3E8F58833F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D7F2D-6A08-4ECC-B21A-044A515CED92}" type="datetime1">
              <a:rPr lang="nl-NL" smtClean="0"/>
              <a:pPr/>
              <a:t>29-5-2016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" Target="slide2.xml"/><Relationship Id="rId1" Type="http://schemas.openxmlformats.org/officeDocument/2006/relationships/slideLayout" Target="../slideLayouts/slideLayout1.xml"/><Relationship Id="rId4" Type="http://schemas.openxmlformats.org/officeDocument/2006/relationships/slide" Target="slide1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0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2.png"/><Relationship Id="rId4" Type="http://schemas.openxmlformats.org/officeDocument/2006/relationships/image" Target="../media/image2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png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Relationship Id="rId4" Type="http://schemas.openxmlformats.org/officeDocument/2006/relationships/image" Target="../media/image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png"/><Relationship Id="rId4" Type="http://schemas.openxmlformats.org/officeDocument/2006/relationships/image" Target="../media/image2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png"/><Relationship Id="rId4" Type="http://schemas.openxmlformats.org/officeDocument/2006/relationships/image" Target="../media/image2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16.png"/><Relationship Id="rId7" Type="http://schemas.openxmlformats.org/officeDocument/2006/relationships/image" Target="../media/image19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0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geronde rechthoek 3"/>
          <p:cNvSpPr/>
          <p:nvPr/>
        </p:nvSpPr>
        <p:spPr>
          <a:xfrm>
            <a:off x="2483768" y="1340768"/>
            <a:ext cx="4320480" cy="1512168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755576" y="404664"/>
            <a:ext cx="77048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dirty="0" smtClean="0">
                <a:latin typeface="Comic Sans MS" pitchFamily="66" charset="0"/>
              </a:rPr>
              <a:t>Digibordles woordherkenning</a:t>
            </a:r>
            <a:endParaRPr lang="nl-NL" sz="3600" dirty="0">
              <a:latin typeface="Comic Sans MS" pitchFamily="66" charset="0"/>
            </a:endParaRPr>
          </a:p>
        </p:txBody>
      </p:sp>
      <p:grpSp>
        <p:nvGrpSpPr>
          <p:cNvPr id="6" name="Groep 5"/>
          <p:cNvGrpSpPr/>
          <p:nvPr/>
        </p:nvGrpSpPr>
        <p:grpSpPr>
          <a:xfrm>
            <a:off x="395536" y="4005064"/>
            <a:ext cx="1800200" cy="2016224"/>
            <a:chOff x="395536" y="4005064"/>
            <a:chExt cx="1800200" cy="2016224"/>
          </a:xfrm>
          <a:solidFill>
            <a:schemeClr val="bg1"/>
          </a:solidFill>
        </p:grpSpPr>
        <p:sp>
          <p:nvSpPr>
            <p:cNvPr id="7" name="Afgeronde rechthoek 6">
              <a:hlinkClick r:id="rId2" action="ppaction://hlinksldjump"/>
            </p:cNvPr>
            <p:cNvSpPr/>
            <p:nvPr/>
          </p:nvSpPr>
          <p:spPr>
            <a:xfrm>
              <a:off x="395536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pic>
          <p:nvPicPr>
            <p:cNvPr id="8" name="Afbeelding 7" descr="papegaai.png">
              <a:hlinkClick r:id="rId2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43608" y="4522308"/>
              <a:ext cx="534228" cy="606665"/>
            </a:xfrm>
            <a:prstGeom prst="rect">
              <a:avLst/>
            </a:prstGeom>
            <a:grpFill/>
            <a:ln>
              <a:noFill/>
            </a:ln>
          </p:spPr>
        </p:pic>
      </p:grpSp>
      <p:grpSp>
        <p:nvGrpSpPr>
          <p:cNvPr id="9" name="Groep 8"/>
          <p:cNvGrpSpPr/>
          <p:nvPr/>
        </p:nvGrpSpPr>
        <p:grpSpPr>
          <a:xfrm>
            <a:off x="6948264" y="4005064"/>
            <a:ext cx="1800200" cy="2016224"/>
            <a:chOff x="6948264" y="4005064"/>
            <a:chExt cx="1800200" cy="2016224"/>
          </a:xfrm>
          <a:solidFill>
            <a:schemeClr val="bg1"/>
          </a:solidFill>
        </p:grpSpPr>
        <p:sp>
          <p:nvSpPr>
            <p:cNvPr id="10" name="Afgeronde rechthoek 9">
              <a:hlinkClick r:id="rId4" action="ppaction://hlinksldjump"/>
            </p:cNvPr>
            <p:cNvSpPr/>
            <p:nvPr/>
          </p:nvSpPr>
          <p:spPr>
            <a:xfrm>
              <a:off x="6948264" y="4005064"/>
              <a:ext cx="1800200" cy="2016224"/>
            </a:xfrm>
            <a:prstGeom prst="roundRect">
              <a:avLst/>
            </a:prstGeom>
            <a:grpFill/>
            <a:ln w="762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11" name="Tekstvak 10">
              <a:hlinkClick r:id="rId4" action="ppaction://hlinksldjump"/>
            </p:cNvPr>
            <p:cNvSpPr txBox="1"/>
            <p:nvPr/>
          </p:nvSpPr>
          <p:spPr>
            <a:xfrm>
              <a:off x="7308304" y="5445224"/>
              <a:ext cx="1152128" cy="369332"/>
            </a:xfrm>
            <a:prstGeom prst="rect">
              <a:avLst/>
            </a:prstGeom>
            <a:grp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 smtClean="0">
                  <a:latin typeface="Comic Sans MS" pitchFamily="66" charset="0"/>
                </a:rPr>
                <a:t>moeilijk</a:t>
              </a:r>
              <a:endParaRPr lang="nl-NL" dirty="0">
                <a:latin typeface="Comic Sans MS" pitchFamily="66" charset="0"/>
              </a:endParaRPr>
            </a:p>
          </p:txBody>
        </p:sp>
        <p:pic>
          <p:nvPicPr>
            <p:cNvPr id="12" name="Afbeelding 11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884368" y="4522308"/>
              <a:ext cx="534228" cy="606665"/>
            </a:xfrm>
            <a:prstGeom prst="rect">
              <a:avLst/>
            </a:prstGeom>
            <a:grpFill/>
            <a:ln>
              <a:noFill/>
            </a:ln>
          </p:spPr>
        </p:pic>
        <p:pic>
          <p:nvPicPr>
            <p:cNvPr id="13" name="Afbeelding 12" descr="papegaai.png">
              <a:hlinkClick r:id="rId4" action="ppaction://hlinksldjump"/>
            </p:cNvPr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236296" y="4522308"/>
              <a:ext cx="534228" cy="606665"/>
            </a:xfrm>
            <a:prstGeom prst="rect">
              <a:avLst/>
            </a:prstGeom>
            <a:grpFill/>
            <a:ln>
              <a:noFill/>
            </a:ln>
          </p:spPr>
        </p:pic>
      </p:grpSp>
      <p:sp>
        <p:nvSpPr>
          <p:cNvPr id="14" name="Tekstvak 13">
            <a:hlinkClick r:id="rId2" action="ppaction://hlinksldjump"/>
          </p:cNvPr>
          <p:cNvSpPr txBox="1"/>
          <p:nvPr/>
        </p:nvSpPr>
        <p:spPr>
          <a:xfrm>
            <a:off x="611560" y="5373216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latin typeface="Comic Sans MS" pitchFamily="66" charset="0"/>
              </a:rPr>
              <a:t>makkelijk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16" name="Afgeronde rechthoek 15"/>
          <p:cNvSpPr/>
          <p:nvPr/>
        </p:nvSpPr>
        <p:spPr>
          <a:xfrm>
            <a:off x="2483768" y="3212976"/>
            <a:ext cx="2016224" cy="93610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9" name="Rechthoek 18"/>
          <p:cNvSpPr/>
          <p:nvPr/>
        </p:nvSpPr>
        <p:spPr>
          <a:xfrm>
            <a:off x="3117520" y="1628800"/>
            <a:ext cx="32816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boerderij</a:t>
            </a:r>
            <a:endParaRPr lang="nl-NL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1" name="Rechthoek 20"/>
          <p:cNvSpPr/>
          <p:nvPr/>
        </p:nvSpPr>
        <p:spPr>
          <a:xfrm>
            <a:off x="2555649" y="3429000"/>
            <a:ext cx="1901483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000" b="1" cap="none" spc="0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boerderij</a:t>
            </a:r>
            <a:endParaRPr lang="nl-NL" sz="3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25" name="Tijdelijke aanduiding voor voettekst 2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24" name="Afgeronde rechthoek 23"/>
          <p:cNvSpPr/>
          <p:nvPr/>
        </p:nvSpPr>
        <p:spPr>
          <a:xfrm>
            <a:off x="4716016" y="3212976"/>
            <a:ext cx="2016224" cy="93610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6" name="Afgeronde rechthoek 25"/>
          <p:cNvSpPr/>
          <p:nvPr/>
        </p:nvSpPr>
        <p:spPr>
          <a:xfrm>
            <a:off x="4716016" y="4437112"/>
            <a:ext cx="2016224" cy="93610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7" name="Afgeronde rechthoek 26"/>
          <p:cNvSpPr/>
          <p:nvPr/>
        </p:nvSpPr>
        <p:spPr>
          <a:xfrm>
            <a:off x="2483768" y="4437112"/>
            <a:ext cx="2016224" cy="93610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23" name="Rechthoek 22"/>
          <p:cNvSpPr/>
          <p:nvPr/>
        </p:nvSpPr>
        <p:spPr>
          <a:xfrm>
            <a:off x="2555776" y="4653136"/>
            <a:ext cx="1901483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bo</a:t>
            </a:r>
            <a:r>
              <a:rPr lang="nl-NL" sz="3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er</a:t>
            </a:r>
            <a:r>
              <a:rPr lang="nl-NL" sz="3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erdij</a:t>
            </a:r>
            <a:endParaRPr lang="nl-NL" sz="3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31" name="Rechthoek 30"/>
          <p:cNvSpPr/>
          <p:nvPr/>
        </p:nvSpPr>
        <p:spPr>
          <a:xfrm>
            <a:off x="4788024" y="4653136"/>
            <a:ext cx="1901483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deboerrij</a:t>
            </a:r>
            <a:endParaRPr lang="nl-NL" sz="3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  <p:sp>
        <p:nvSpPr>
          <p:cNvPr id="32" name="Rechthoek 31"/>
          <p:cNvSpPr/>
          <p:nvPr/>
        </p:nvSpPr>
        <p:spPr>
          <a:xfrm>
            <a:off x="4788024" y="3429000"/>
            <a:ext cx="1901482" cy="55399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30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tx2">
                    <a:lumMod val="40000"/>
                    <a:lumOff val="60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Comic Sans MS" pitchFamily="66" charset="0"/>
              </a:rPr>
              <a:t>bodeerrij</a:t>
            </a:r>
            <a:endParaRPr lang="nl-NL" sz="30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tx2">
                  <a:lumMod val="40000"/>
                  <a:lumOff val="60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Comic Sans MS" pitchFamily="66" charset="0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kip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pik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i</a:t>
              </a:r>
              <a:r>
                <a:rPr lang="nl-NL" sz="4000" dirty="0" smtClean="0">
                  <a:latin typeface="Comic Sans MS" pitchFamily="66" charset="0"/>
                </a:rPr>
                <a:t>kp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kip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9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pki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437112"/>
            <a:ext cx="1067603" cy="971278"/>
          </a:xfrm>
          <a:prstGeom prst="rect">
            <a:avLst/>
          </a:prstGeom>
          <a:noFill/>
        </p:spPr>
      </p:pic>
      <p:pic>
        <p:nvPicPr>
          <p:cNvPr id="2050" name="Picture 2" descr="D:\milou\website\tekeningen - kleur\thema's\dieren\boerderijdieren\kip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628800"/>
            <a:ext cx="1252375" cy="105129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gans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ns</a:t>
              </a:r>
              <a:r>
                <a:rPr lang="nl-NL" sz="4000" dirty="0" smtClean="0">
                  <a:latin typeface="Comic Sans MS" pitchFamily="66" charset="0"/>
                </a:rPr>
                <a:t>ga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gans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gnsa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gnas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4365104"/>
            <a:ext cx="1067603" cy="971278"/>
          </a:xfrm>
          <a:prstGeom prst="rect">
            <a:avLst/>
          </a:prstGeom>
          <a:noFill/>
        </p:spPr>
      </p:pic>
      <p:pic>
        <p:nvPicPr>
          <p:cNvPr id="8194" name="Picture 2" descr="D:\milou\website\tekeningen - kleur\thema's\dieren\boerderijdieren\gans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7515" y="1340768"/>
            <a:ext cx="1191836" cy="155885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paard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paard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arpad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padar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9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pa</a:t>
              </a:r>
              <a:r>
                <a:rPr lang="nl-NL" sz="4000" dirty="0" smtClean="0">
                  <a:latin typeface="Comic Sans MS" pitchFamily="66" charset="0"/>
                </a:rPr>
                <a:t>r</a:t>
              </a:r>
              <a:r>
                <a:rPr lang="nl-NL" sz="4000" dirty="0" smtClean="0">
                  <a:latin typeface="Comic Sans MS" pitchFamily="66" charset="0"/>
                </a:rPr>
                <a:t>ad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140968"/>
            <a:ext cx="1067603" cy="971278"/>
          </a:xfrm>
          <a:prstGeom prst="rect">
            <a:avLst/>
          </a:prstGeom>
          <a:noFill/>
        </p:spPr>
      </p:pic>
      <p:pic>
        <p:nvPicPr>
          <p:cNvPr id="9218" name="Picture 2" descr="D:\milou\website\tekeningen - kleur\thema's\dieren\boerderijdieren\paard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556792"/>
            <a:ext cx="1357228" cy="117492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big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bgi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gib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igb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big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3068960"/>
            <a:ext cx="1067603" cy="971278"/>
          </a:xfrm>
          <a:prstGeom prst="rect">
            <a:avLst/>
          </a:prstGeom>
          <a:noFill/>
        </p:spPr>
      </p:pic>
      <p:pic>
        <p:nvPicPr>
          <p:cNvPr id="11266" name="Picture 2" descr="D:\milou\website\tekeningen - kleur\thema's\dieren\boerderijdieren\big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87624" y="1484784"/>
            <a:ext cx="1079500" cy="122713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3314" name="Picture 2" descr="D:\milou\website\tekeningen - kleur\thema's\dieren\boerderijdieren\hond 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3933056"/>
            <a:ext cx="1370449" cy="1328415"/>
          </a:xfrm>
          <a:prstGeom prst="rect">
            <a:avLst/>
          </a:prstGeom>
          <a:noFill/>
        </p:spPr>
      </p:pic>
      <p:pic>
        <p:nvPicPr>
          <p:cNvPr id="13315" name="Picture 3" descr="D:\milou\website\tekeningen - kleur\thema's\dieren\boerderijdieren\vark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869160"/>
            <a:ext cx="1413065" cy="1438920"/>
          </a:xfrm>
          <a:prstGeom prst="rect">
            <a:avLst/>
          </a:prstGeom>
          <a:noFill/>
        </p:spPr>
      </p:pic>
      <p:pic>
        <p:nvPicPr>
          <p:cNvPr id="13316" name="Picture 4" descr="D:\milou\website\tekeningen - kleur\thema's\dieren\boerderijdieren\schaap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933056"/>
            <a:ext cx="1604714" cy="1335221"/>
          </a:xfrm>
          <a:prstGeom prst="rect">
            <a:avLst/>
          </a:prstGeom>
          <a:noFill/>
        </p:spPr>
      </p:pic>
      <p:pic>
        <p:nvPicPr>
          <p:cNvPr id="13317" name="Picture 5" descr="D:\milou\website\tekeningen - kleur\thema's\dieren\boerderijdieren\eze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4941168"/>
            <a:ext cx="1318420" cy="1564184"/>
          </a:xfrm>
          <a:prstGeom prst="rect">
            <a:avLst/>
          </a:prstGeom>
          <a:noFill/>
        </p:spPr>
      </p:pic>
      <p:pic>
        <p:nvPicPr>
          <p:cNvPr id="13318" name="Picture 6" descr="D:\milou\website\tekeningen - kleur\thema's\dieren\boerderijdieren\gans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40352" y="980728"/>
            <a:ext cx="1071713" cy="1401738"/>
          </a:xfrm>
          <a:prstGeom prst="rect">
            <a:avLst/>
          </a:prstGeom>
          <a:noFill/>
        </p:spPr>
      </p:pic>
      <p:pic>
        <p:nvPicPr>
          <p:cNvPr id="13319" name="Picture 7" descr="D:\milou\website\tekeningen - kleur\thema's\dieren\boerderijdieren\kip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64088" y="404664"/>
            <a:ext cx="1477268" cy="1240081"/>
          </a:xfrm>
          <a:prstGeom prst="rect">
            <a:avLst/>
          </a:prstGeom>
          <a:noFill/>
        </p:spPr>
      </p:pic>
      <p:pic>
        <p:nvPicPr>
          <p:cNvPr id="13320" name="Picture 8" descr="D:\milou\website\tekeningen - kleur\thema's\dieren\boerderijdieren\lam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19872" y="1268760"/>
            <a:ext cx="1189037" cy="1152525"/>
          </a:xfrm>
          <a:prstGeom prst="rect">
            <a:avLst/>
          </a:prstGeom>
          <a:noFill/>
        </p:spPr>
      </p:pic>
      <p:pic>
        <p:nvPicPr>
          <p:cNvPr id="13321" name="Picture 9" descr="D:\milou\website\tekeningen - kleur\thema's\dieren\boerderijdieren\kalkoe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5576" y="476672"/>
            <a:ext cx="1383570" cy="136815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zwaan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zwaan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284984"/>
            <a:ext cx="1067603" cy="971278"/>
          </a:xfrm>
          <a:prstGeom prst="rect">
            <a:avLst/>
          </a:prstGeom>
          <a:noFill/>
        </p:spPr>
      </p:pic>
      <p:grpSp>
        <p:nvGrpSpPr>
          <p:cNvPr id="58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zw</a:t>
              </a:r>
              <a:r>
                <a:rPr lang="nl-NL" sz="3600" dirty="0" smtClean="0">
                  <a:latin typeface="Comic Sans MS" pitchFamily="66" charset="0"/>
                </a:rPr>
                <a:t>n</a:t>
              </a:r>
              <a:r>
                <a:rPr lang="nl-NL" sz="3600" dirty="0" smtClean="0">
                  <a:latin typeface="Comic Sans MS" pitchFamily="66" charset="0"/>
                </a:rPr>
                <a:t>aa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7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zwana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61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azwan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60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waazn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9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z</a:t>
              </a:r>
              <a:r>
                <a:rPr lang="nl-NL" sz="3600" dirty="0" smtClean="0">
                  <a:latin typeface="Comic Sans MS" pitchFamily="66" charset="0"/>
                </a:rPr>
                <a:t>a</a:t>
              </a:r>
              <a:r>
                <a:rPr lang="nl-NL" sz="3600" dirty="0" smtClean="0">
                  <a:latin typeface="Comic Sans MS" pitchFamily="66" charset="0"/>
                </a:rPr>
                <a:t>wan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24578" name="Picture 2" descr="D:\milou\website\tekeningen - kleur\thema's\dieren\boerderijdieren\zwaa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412776"/>
            <a:ext cx="1215583" cy="135331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6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konijn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kon</a:t>
              </a:r>
              <a:r>
                <a:rPr lang="nl-NL" sz="3600" dirty="0" smtClean="0">
                  <a:latin typeface="Comic Sans MS" pitchFamily="66" charset="0"/>
                </a:rPr>
                <a:t>j</a:t>
              </a:r>
              <a:r>
                <a:rPr lang="nl-NL" sz="3600" dirty="0" smtClean="0">
                  <a:latin typeface="Comic Sans MS" pitchFamily="66" charset="0"/>
                </a:rPr>
                <a:t>in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onij</a:t>
              </a:r>
              <a:r>
                <a:rPr lang="nl-NL" sz="3600" dirty="0" smtClean="0">
                  <a:latin typeface="Comic Sans MS" pitchFamily="66" charset="0"/>
                </a:rPr>
                <a:t>kn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konnij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</a:t>
              </a:r>
              <a:r>
                <a:rPr lang="nl-NL" sz="3600" dirty="0" smtClean="0">
                  <a:latin typeface="Comic Sans MS" pitchFamily="66" charset="0"/>
                </a:rPr>
                <a:t>nij</a:t>
              </a:r>
              <a:r>
                <a:rPr lang="nl-NL" sz="3600" dirty="0" smtClean="0">
                  <a:latin typeface="Comic Sans MS" pitchFamily="66" charset="0"/>
                </a:rPr>
                <a:t>on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koinjn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konijn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3284984"/>
            <a:ext cx="1067603" cy="971278"/>
          </a:xfrm>
          <a:prstGeom prst="rect">
            <a:avLst/>
          </a:prstGeom>
          <a:noFill/>
        </p:spPr>
      </p:pic>
      <p:pic>
        <p:nvPicPr>
          <p:cNvPr id="22530" name="Picture 2" descr="D:\milou\website\tekeningen - kleur\thema's\dieren\boerderijdieren\konij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5" y="1340768"/>
            <a:ext cx="1146767" cy="1570534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schaap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schpaa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saphac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c</a:t>
              </a:r>
              <a:r>
                <a:rPr lang="nl-NL" sz="3600" dirty="0" smtClean="0">
                  <a:latin typeface="Comic Sans MS" pitchFamily="66" charset="0"/>
                </a:rPr>
                <a:t>shaap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</a:t>
              </a:r>
              <a:r>
                <a:rPr lang="nl-NL" sz="3600" dirty="0" smtClean="0">
                  <a:latin typeface="Comic Sans MS" pitchFamily="66" charset="0"/>
                </a:rPr>
                <a:t>aa</a:t>
              </a:r>
              <a:r>
                <a:rPr lang="nl-NL" sz="3600" dirty="0" smtClean="0">
                  <a:latin typeface="Comic Sans MS" pitchFamily="66" charset="0"/>
                </a:rPr>
                <a:t>chp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schaap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scahap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4293096"/>
            <a:ext cx="1067603" cy="971278"/>
          </a:xfrm>
          <a:prstGeom prst="rect">
            <a:avLst/>
          </a:prstGeom>
          <a:noFill/>
        </p:spPr>
      </p:pic>
      <p:pic>
        <p:nvPicPr>
          <p:cNvPr id="21506" name="Picture 2" descr="D:\milou\website\tekeningen - kleur\thema's\dieren\boerderijdieren\schaap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1340768"/>
            <a:ext cx="1093971" cy="160789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ezel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ezle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ezel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e</a:t>
              </a:r>
              <a:r>
                <a:rPr lang="nl-NL" sz="3600" dirty="0" smtClean="0">
                  <a:latin typeface="Comic Sans MS" pitchFamily="66" charset="0"/>
                </a:rPr>
                <a:t>l</a:t>
              </a:r>
              <a:r>
                <a:rPr lang="nl-NL" sz="3600" dirty="0" smtClean="0">
                  <a:latin typeface="Comic Sans MS" pitchFamily="66" charset="0"/>
                </a:rPr>
                <a:t>ez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z</a:t>
              </a:r>
              <a:r>
                <a:rPr lang="nl-NL" sz="3600" dirty="0" smtClean="0">
                  <a:latin typeface="Comic Sans MS" pitchFamily="66" charset="0"/>
                </a:rPr>
                <a:t>eel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l</a:t>
              </a:r>
              <a:r>
                <a:rPr lang="nl-NL" sz="3600" dirty="0" smtClean="0">
                  <a:latin typeface="Comic Sans MS" pitchFamily="66" charset="0"/>
                </a:rPr>
                <a:t>eze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eezl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5301208"/>
            <a:ext cx="1067603" cy="971278"/>
          </a:xfrm>
          <a:prstGeom prst="rect">
            <a:avLst/>
          </a:prstGeom>
          <a:noFill/>
        </p:spPr>
      </p:pic>
      <p:pic>
        <p:nvPicPr>
          <p:cNvPr id="17410" name="Picture 2" descr="D:\milou\website\tekeningen - kleur\thema's\dieren\boerderijdieren\eze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340768"/>
            <a:ext cx="1301611" cy="154424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kuiken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kiuken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ku</a:t>
              </a:r>
              <a:r>
                <a:rPr lang="nl-NL" sz="3600" dirty="0" smtClean="0">
                  <a:latin typeface="Comic Sans MS" pitchFamily="66" charset="0"/>
                </a:rPr>
                <a:t>ken</a:t>
              </a:r>
              <a:r>
                <a:rPr lang="nl-NL" sz="3600" dirty="0" smtClean="0">
                  <a:latin typeface="Comic Sans MS" pitchFamily="66" charset="0"/>
                </a:rPr>
                <a:t>i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kuiken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enkuik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e</a:t>
              </a:r>
              <a:r>
                <a:rPr lang="nl-NL" sz="3600" dirty="0" smtClean="0">
                  <a:latin typeface="Comic Sans MS" pitchFamily="66" charset="0"/>
                </a:rPr>
                <a:t>kuikn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kkuien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293096"/>
            <a:ext cx="1067603" cy="971278"/>
          </a:xfrm>
          <a:prstGeom prst="rect">
            <a:avLst/>
          </a:prstGeom>
          <a:noFill/>
        </p:spPr>
      </p:pic>
      <p:pic>
        <p:nvPicPr>
          <p:cNvPr id="23555" name="Picture 3" descr="D:\milou\website\tekeningen - kleur\thema's\dieren\boerderijdieren\kuiken 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59632" y="1412776"/>
            <a:ext cx="860409" cy="143013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koe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8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koe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2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k</a:t>
              </a:r>
              <a:r>
                <a:rPr lang="nl-NL" sz="4000" dirty="0" smtClean="0">
                  <a:latin typeface="Comic Sans MS" pitchFamily="66" charset="0"/>
                </a:rPr>
                <a:t>e</a:t>
              </a:r>
              <a:r>
                <a:rPr lang="nl-NL" sz="4000" dirty="0" smtClean="0">
                  <a:latin typeface="Comic Sans MS" pitchFamily="66" charset="0"/>
                </a:rPr>
                <a:t>o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0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eko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29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o</a:t>
              </a:r>
              <a:r>
                <a:rPr lang="nl-NL" sz="4000" dirty="0" smtClean="0">
                  <a:latin typeface="Comic Sans MS" pitchFamily="66" charset="0"/>
                </a:rPr>
                <a:t>ke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140968"/>
            <a:ext cx="1067603" cy="971278"/>
          </a:xfrm>
          <a:prstGeom prst="rect">
            <a:avLst/>
          </a:prstGeom>
          <a:noFill/>
        </p:spPr>
      </p:pic>
      <p:pic>
        <p:nvPicPr>
          <p:cNvPr id="3" name="Picture 2" descr="D:\milou\website\tekeningen - kleur\thema's\dieren\boerderijdieren\ko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1556792"/>
            <a:ext cx="1094235" cy="1190476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kalfje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kfjale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kaflje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</a:t>
              </a:r>
              <a:r>
                <a:rPr lang="nl-NL" sz="3600" dirty="0" smtClean="0">
                  <a:latin typeface="Comic Sans MS" pitchFamily="66" charset="0"/>
                </a:rPr>
                <a:t>lfj</a:t>
              </a:r>
              <a:r>
                <a:rPr lang="nl-NL" sz="3600" dirty="0" smtClean="0">
                  <a:latin typeface="Comic Sans MS" pitchFamily="66" charset="0"/>
                </a:rPr>
                <a:t>ae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</a:t>
              </a:r>
              <a:r>
                <a:rPr lang="nl-NL" sz="3600" dirty="0" smtClean="0">
                  <a:latin typeface="Comic Sans MS" pitchFamily="66" charset="0"/>
                </a:rPr>
                <a:t>j</a:t>
              </a:r>
              <a:r>
                <a:rPr lang="nl-NL" sz="3600" dirty="0" smtClean="0">
                  <a:latin typeface="Comic Sans MS" pitchFamily="66" charset="0"/>
                </a:rPr>
                <a:t>alfe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kajlfe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kalfje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3284984"/>
            <a:ext cx="1067603" cy="971278"/>
          </a:xfrm>
          <a:prstGeom prst="rect">
            <a:avLst/>
          </a:prstGeom>
          <a:noFill/>
        </p:spPr>
      </p:pic>
      <p:pic>
        <p:nvPicPr>
          <p:cNvPr id="16386" name="Picture 2" descr="D:\milou\website\tekeningen - kleur\thema's\dieren\boerderijdieren\kalfje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556792"/>
            <a:ext cx="1446212" cy="1174998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varken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vekran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v</a:t>
              </a:r>
              <a:r>
                <a:rPr lang="nl-NL" sz="3600" dirty="0" err="1" smtClean="0">
                  <a:latin typeface="Comic Sans MS" pitchFamily="66" charset="0"/>
                </a:rPr>
                <a:t>ke</a:t>
              </a:r>
              <a:r>
                <a:rPr lang="nl-NL" sz="3600" dirty="0" err="1" smtClean="0">
                  <a:latin typeface="Comic Sans MS" pitchFamily="66" charset="0"/>
                </a:rPr>
                <a:t>arn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ken</a:t>
              </a:r>
              <a:r>
                <a:rPr lang="nl-NL" sz="3600" dirty="0" err="1" smtClean="0">
                  <a:latin typeface="Comic Sans MS" pitchFamily="66" charset="0"/>
                </a:rPr>
                <a:t>var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varken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rkvaen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va</a:t>
              </a:r>
              <a:r>
                <a:rPr lang="nl-NL" sz="3600" dirty="0" err="1" smtClean="0">
                  <a:latin typeface="Comic Sans MS" pitchFamily="66" charset="0"/>
                </a:rPr>
                <a:t>k</a:t>
              </a:r>
              <a:r>
                <a:rPr lang="nl-NL" sz="3600" dirty="0" err="1" smtClean="0">
                  <a:latin typeface="Comic Sans MS" pitchFamily="66" charset="0"/>
                </a:rPr>
                <a:t>ren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5301208"/>
            <a:ext cx="1067603" cy="971278"/>
          </a:xfrm>
          <a:prstGeom prst="rect">
            <a:avLst/>
          </a:prstGeom>
          <a:noFill/>
        </p:spPr>
      </p:pic>
      <p:pic>
        <p:nvPicPr>
          <p:cNvPr id="14338" name="Picture 2" descr="D:\milou\website\tekeningen - kleur\thema's\dieren\boerderijdieren\vark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484784"/>
            <a:ext cx="1298918" cy="132268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kalkoen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klakoen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kkaloen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kalk</a:t>
              </a:r>
              <a:r>
                <a:rPr lang="nl-NL" sz="3600" dirty="0" err="1" smtClean="0">
                  <a:latin typeface="Comic Sans MS" pitchFamily="66" charset="0"/>
                </a:rPr>
                <a:t>e</a:t>
              </a:r>
              <a:r>
                <a:rPr lang="nl-NL" sz="3600" dirty="0" err="1" smtClean="0">
                  <a:latin typeface="Comic Sans MS" pitchFamily="66" charset="0"/>
                </a:rPr>
                <a:t>on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kalkoen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koen</a:t>
              </a:r>
              <a:r>
                <a:rPr lang="nl-NL" sz="3600" dirty="0" err="1" smtClean="0">
                  <a:latin typeface="Comic Sans MS" pitchFamily="66" charset="0"/>
                </a:rPr>
                <a:t>kal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kaloken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5301208"/>
            <a:ext cx="1067603" cy="971278"/>
          </a:xfrm>
          <a:prstGeom prst="rect">
            <a:avLst/>
          </a:prstGeom>
          <a:noFill/>
        </p:spPr>
      </p:pic>
      <p:pic>
        <p:nvPicPr>
          <p:cNvPr id="20482" name="Picture 2" descr="D:\milou\website\tekeningen - kleur\thema's\dieren\boerderijdieren\kalko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484784"/>
            <a:ext cx="1317122" cy="130244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paard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parad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arapd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paard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prada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daarp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praad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4293096"/>
            <a:ext cx="1067603" cy="971278"/>
          </a:xfrm>
          <a:prstGeom prst="rect">
            <a:avLst/>
          </a:prstGeom>
          <a:noFill/>
        </p:spPr>
      </p:pic>
      <p:pic>
        <p:nvPicPr>
          <p:cNvPr id="18434" name="Picture 2" descr="D:\milou\website\tekeningen - kleur\thema's\dieren\boerderijdieren\paard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412776"/>
            <a:ext cx="1461472" cy="1486967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stier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stier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284984"/>
            <a:ext cx="1067603" cy="971278"/>
          </a:xfrm>
          <a:prstGeom prst="rect">
            <a:avLst/>
          </a:prstGeom>
          <a:noFill/>
        </p:spPr>
      </p:pic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ierst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s</a:t>
              </a:r>
              <a:r>
                <a:rPr lang="nl-NL" sz="3600" dirty="0" err="1" smtClean="0">
                  <a:latin typeface="Comic Sans MS" pitchFamily="66" charset="0"/>
                </a:rPr>
                <a:t>r</a:t>
              </a:r>
              <a:r>
                <a:rPr lang="nl-NL" sz="3600" dirty="0" err="1" smtClean="0">
                  <a:latin typeface="Comic Sans MS" pitchFamily="66" charset="0"/>
                </a:rPr>
                <a:t>tie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st</a:t>
              </a:r>
              <a:r>
                <a:rPr lang="nl-NL" sz="3600" dirty="0" err="1" smtClean="0">
                  <a:latin typeface="Comic Sans MS" pitchFamily="66" charset="0"/>
                </a:rPr>
                <a:t>r</a:t>
              </a:r>
              <a:r>
                <a:rPr lang="nl-NL" sz="3600" dirty="0" err="1" smtClean="0">
                  <a:latin typeface="Comic Sans MS" pitchFamily="66" charset="0"/>
                </a:rPr>
                <a:t>ei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st</a:t>
              </a:r>
              <a:r>
                <a:rPr lang="nl-NL" sz="3600" dirty="0" err="1" smtClean="0">
                  <a:latin typeface="Comic Sans MS" pitchFamily="66" charset="0"/>
                </a:rPr>
                <a:t>e</a:t>
              </a:r>
              <a:r>
                <a:rPr lang="nl-NL" sz="3600" dirty="0" err="1" smtClean="0">
                  <a:latin typeface="Comic Sans MS" pitchFamily="66" charset="0"/>
                </a:rPr>
                <a:t>ir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siter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9458" name="Picture 2" descr="D:\milou\website\tekeningen - kleur\thema's\dieren\boerderijdieren\stier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556792"/>
            <a:ext cx="1313222" cy="116730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veulen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vleneu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ve</a:t>
              </a:r>
              <a:r>
                <a:rPr lang="nl-NL" sz="3600" dirty="0" err="1" smtClean="0">
                  <a:latin typeface="Comic Sans MS" pitchFamily="66" charset="0"/>
                </a:rPr>
                <a:t>n</a:t>
              </a:r>
              <a:r>
                <a:rPr lang="nl-NL" sz="3600" dirty="0" err="1" smtClean="0">
                  <a:latin typeface="Comic Sans MS" pitchFamily="66" charset="0"/>
                </a:rPr>
                <a:t>ule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vleuen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veelun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veulen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v</a:t>
              </a:r>
              <a:r>
                <a:rPr lang="nl-NL" sz="3600" dirty="0" err="1" smtClean="0">
                  <a:latin typeface="Comic Sans MS" pitchFamily="66" charset="0"/>
                </a:rPr>
                <a:t>u</a:t>
              </a:r>
              <a:r>
                <a:rPr lang="nl-NL" sz="3600" dirty="0" err="1" smtClean="0">
                  <a:latin typeface="Comic Sans MS" pitchFamily="66" charset="0"/>
                </a:rPr>
                <a:t>elen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24328" y="4293096"/>
            <a:ext cx="1067603" cy="971278"/>
          </a:xfrm>
          <a:prstGeom prst="rect">
            <a:avLst/>
          </a:prstGeom>
          <a:noFill/>
        </p:spPr>
      </p:pic>
      <p:pic>
        <p:nvPicPr>
          <p:cNvPr id="15362" name="Picture 2" descr="D:\milou\website\tekeningen - kleur\thema's\dieren\boerderijdieren\veule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99592" y="1484784"/>
            <a:ext cx="1427792" cy="120776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lammetje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428999"/>
            <a:ext cx="3600400" cy="720080"/>
            <a:chOff x="755576" y="3573016"/>
            <a:chExt cx="3600400" cy="785542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785542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573017"/>
              <a:ext cx="3456384" cy="70508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lmametje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3" name="Groep 57"/>
          <p:cNvGrpSpPr/>
          <p:nvPr/>
        </p:nvGrpSpPr>
        <p:grpSpPr>
          <a:xfrm>
            <a:off x="755576" y="5445224"/>
            <a:ext cx="3600400" cy="720080"/>
            <a:chOff x="755576" y="5445224"/>
            <a:chExt cx="3600400" cy="720080"/>
          </a:xfrm>
        </p:grpSpPr>
        <p:sp>
          <p:nvSpPr>
            <p:cNvPr id="43" name="Afgeronde rechthoek 42"/>
            <p:cNvSpPr/>
            <p:nvPr/>
          </p:nvSpPr>
          <p:spPr>
            <a:xfrm>
              <a:off x="75557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4" name="Tekstvak 43"/>
            <p:cNvSpPr txBox="1"/>
            <p:nvPr/>
          </p:nvSpPr>
          <p:spPr>
            <a:xfrm>
              <a:off x="82758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smtClean="0">
                  <a:latin typeface="Comic Sans MS" pitchFamily="66" charset="0"/>
                </a:rPr>
                <a:t>lammetje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4" name="Groep 56"/>
          <p:cNvGrpSpPr/>
          <p:nvPr/>
        </p:nvGrpSpPr>
        <p:grpSpPr>
          <a:xfrm>
            <a:off x="755576" y="4437112"/>
            <a:ext cx="3600400" cy="720080"/>
            <a:chOff x="755576" y="4437112"/>
            <a:chExt cx="3600400" cy="720080"/>
          </a:xfrm>
        </p:grpSpPr>
        <p:sp>
          <p:nvSpPr>
            <p:cNvPr id="46" name="Afgeronde rechthoek 45"/>
            <p:cNvSpPr/>
            <p:nvPr/>
          </p:nvSpPr>
          <p:spPr>
            <a:xfrm>
              <a:off x="75557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827584" y="4437113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la</a:t>
              </a:r>
              <a:r>
                <a:rPr lang="nl-NL" sz="3600" dirty="0" err="1" smtClean="0">
                  <a:latin typeface="Comic Sans MS" pitchFamily="66" charset="0"/>
                </a:rPr>
                <a:t>tje</a:t>
              </a:r>
              <a:r>
                <a:rPr lang="nl-NL" sz="3600" dirty="0" err="1" smtClean="0">
                  <a:latin typeface="Comic Sans MS" pitchFamily="66" charset="0"/>
                </a:rPr>
                <a:t>mme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5" name="Groep 60"/>
          <p:cNvGrpSpPr/>
          <p:nvPr/>
        </p:nvGrpSpPr>
        <p:grpSpPr>
          <a:xfrm>
            <a:off x="4716016" y="5445224"/>
            <a:ext cx="3600400" cy="720080"/>
            <a:chOff x="4716016" y="5445224"/>
            <a:chExt cx="3600400" cy="720080"/>
          </a:xfrm>
        </p:grpSpPr>
        <p:sp>
          <p:nvSpPr>
            <p:cNvPr id="49" name="Afgeronde rechthoek 48"/>
            <p:cNvSpPr/>
            <p:nvPr/>
          </p:nvSpPr>
          <p:spPr>
            <a:xfrm>
              <a:off x="4716016" y="5445224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4788024" y="5445225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lam</a:t>
              </a:r>
              <a:r>
                <a:rPr lang="nl-NL" sz="3600" dirty="0" err="1" smtClean="0">
                  <a:latin typeface="Comic Sans MS" pitchFamily="66" charset="0"/>
                </a:rPr>
                <a:t>je</a:t>
              </a:r>
              <a:r>
                <a:rPr lang="nl-NL" sz="3600" dirty="0" err="1" smtClean="0">
                  <a:latin typeface="Comic Sans MS" pitchFamily="66" charset="0"/>
                </a:rPr>
                <a:t>met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9" name="Groep 59"/>
          <p:cNvGrpSpPr/>
          <p:nvPr/>
        </p:nvGrpSpPr>
        <p:grpSpPr>
          <a:xfrm>
            <a:off x="4716016" y="4437112"/>
            <a:ext cx="3600400" cy="720080"/>
            <a:chOff x="4716016" y="4437112"/>
            <a:chExt cx="3600400" cy="720080"/>
          </a:xfrm>
        </p:grpSpPr>
        <p:sp>
          <p:nvSpPr>
            <p:cNvPr id="52" name="Afgeronde rechthoek 51"/>
            <p:cNvSpPr/>
            <p:nvPr/>
          </p:nvSpPr>
          <p:spPr>
            <a:xfrm>
              <a:off x="4716016" y="4437112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52"/>
            <p:cNvSpPr txBox="1"/>
            <p:nvPr/>
          </p:nvSpPr>
          <p:spPr>
            <a:xfrm>
              <a:off x="4788024" y="4437114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lam</a:t>
              </a:r>
              <a:r>
                <a:rPr lang="nl-NL" sz="3600" dirty="0" err="1" smtClean="0">
                  <a:latin typeface="Comic Sans MS" pitchFamily="66" charset="0"/>
                </a:rPr>
                <a:t>et</a:t>
              </a:r>
              <a:r>
                <a:rPr lang="nl-NL" sz="3600" dirty="0" err="1" smtClean="0">
                  <a:latin typeface="Comic Sans MS" pitchFamily="66" charset="0"/>
                </a:rPr>
                <a:t>mje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grpSp>
        <p:nvGrpSpPr>
          <p:cNvPr id="10" name="Groep 58"/>
          <p:cNvGrpSpPr/>
          <p:nvPr/>
        </p:nvGrpSpPr>
        <p:grpSpPr>
          <a:xfrm>
            <a:off x="4716016" y="3429000"/>
            <a:ext cx="3600400" cy="720080"/>
            <a:chOff x="4716016" y="3429000"/>
            <a:chExt cx="3600400" cy="720080"/>
          </a:xfrm>
        </p:grpSpPr>
        <p:sp>
          <p:nvSpPr>
            <p:cNvPr id="55" name="Afgeronde rechthoek 54"/>
            <p:cNvSpPr/>
            <p:nvPr/>
          </p:nvSpPr>
          <p:spPr>
            <a:xfrm>
              <a:off x="4716016" y="3429000"/>
              <a:ext cx="3600400" cy="720080"/>
            </a:xfrm>
            <a:prstGeom prst="roundRect">
              <a:avLst/>
            </a:prstGeom>
            <a:solidFill>
              <a:schemeClr val="bg1"/>
            </a:solidFill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6" name="Tekstvak 55"/>
            <p:cNvSpPr txBox="1"/>
            <p:nvPr/>
          </p:nvSpPr>
          <p:spPr>
            <a:xfrm>
              <a:off x="4788024" y="3429001"/>
              <a:ext cx="345638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3600" dirty="0" err="1" smtClean="0">
                  <a:latin typeface="Comic Sans MS" pitchFamily="66" charset="0"/>
                </a:rPr>
                <a:t>laemmtje</a:t>
              </a:r>
              <a:endParaRPr lang="nl-NL" sz="36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5301208"/>
            <a:ext cx="1067603" cy="971278"/>
          </a:xfrm>
          <a:prstGeom prst="rect">
            <a:avLst/>
          </a:prstGeom>
          <a:noFill/>
        </p:spPr>
      </p:pic>
      <p:pic>
        <p:nvPicPr>
          <p:cNvPr id="25602" name="Picture 2" descr="D:\milou\website\tekeningen - kleur\thema's\dieren\boerderijdieren\la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43608" y="1484784"/>
            <a:ext cx="1189038" cy="11525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33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4" fill="hold">
                      <p:stCondLst>
                        <p:cond delay="0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voettekst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© www.juf-milou.nl</a:t>
            </a:r>
            <a:endParaRPr lang="nl-NL"/>
          </a:p>
        </p:txBody>
      </p:sp>
      <p:sp>
        <p:nvSpPr>
          <p:cNvPr id="3" name="Rechthoek 2"/>
          <p:cNvSpPr/>
          <p:nvPr/>
        </p:nvSpPr>
        <p:spPr>
          <a:xfrm>
            <a:off x="683568" y="2348880"/>
            <a:ext cx="792087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nl-NL" sz="9600" b="1" cap="none" spc="0" dirty="0" smtClean="0">
                <a:ln w="17780" cmpd="sng">
                  <a:solidFill>
                    <a:srgbClr val="FF0000"/>
                  </a:solidFill>
                  <a:prstDash val="solid"/>
                  <a:miter lim="800000"/>
                </a:ln>
                <a:solidFill>
                  <a:srgbClr val="FFC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Goed gedaan!</a:t>
            </a:r>
            <a:endParaRPr lang="nl-NL" sz="9600" b="1" cap="none" spc="0" dirty="0">
              <a:ln w="17780" cmpd="sng">
                <a:solidFill>
                  <a:srgbClr val="FF0000"/>
                </a:solidFill>
                <a:prstDash val="solid"/>
                <a:miter lim="800000"/>
              </a:ln>
              <a:solidFill>
                <a:srgbClr val="FFC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5" name="Actieknop: Introductiepagina 4">
            <a:hlinkClick r:id="" action="ppaction://hlinkshowjump?jump=firstslide" highlightClick="1"/>
          </p:cNvPr>
          <p:cNvSpPr/>
          <p:nvPr/>
        </p:nvSpPr>
        <p:spPr>
          <a:xfrm>
            <a:off x="7812360" y="5589240"/>
            <a:ext cx="1080120" cy="1052736"/>
          </a:xfrm>
          <a:prstGeom prst="actionButtonHome">
            <a:avLst/>
          </a:prstGeom>
          <a:solidFill>
            <a:srgbClr val="FF0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>
              <a:solidFill>
                <a:srgbClr val="0070C0"/>
              </a:solidFill>
            </a:endParaRPr>
          </a:p>
        </p:txBody>
      </p:sp>
      <p:pic>
        <p:nvPicPr>
          <p:cNvPr id="13314" name="Picture 2" descr="D:\milou\website\tekeningen - kleur\thema's\dieren\boerderijdieren\hond 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3933056"/>
            <a:ext cx="1370449" cy="1328415"/>
          </a:xfrm>
          <a:prstGeom prst="rect">
            <a:avLst/>
          </a:prstGeom>
          <a:noFill/>
        </p:spPr>
      </p:pic>
      <p:pic>
        <p:nvPicPr>
          <p:cNvPr id="13315" name="Picture 3" descr="D:\milou\website\tekeningen - kleur\thema's\dieren\boerderijdieren\varken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4869160"/>
            <a:ext cx="1413065" cy="1438920"/>
          </a:xfrm>
          <a:prstGeom prst="rect">
            <a:avLst/>
          </a:prstGeom>
          <a:noFill/>
        </p:spPr>
      </p:pic>
      <p:pic>
        <p:nvPicPr>
          <p:cNvPr id="13316" name="Picture 4" descr="D:\milou\website\tekeningen - kleur\thema's\dieren\boerderijdieren\schaap 2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195736" y="3933056"/>
            <a:ext cx="1604714" cy="1335221"/>
          </a:xfrm>
          <a:prstGeom prst="rect">
            <a:avLst/>
          </a:prstGeom>
          <a:noFill/>
        </p:spPr>
      </p:pic>
      <p:pic>
        <p:nvPicPr>
          <p:cNvPr id="13317" name="Picture 5" descr="D:\milou\website\tekeningen - kleur\thema's\dieren\boerderijdieren\eze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4941168"/>
            <a:ext cx="1318420" cy="1564184"/>
          </a:xfrm>
          <a:prstGeom prst="rect">
            <a:avLst/>
          </a:prstGeom>
          <a:noFill/>
        </p:spPr>
      </p:pic>
      <p:pic>
        <p:nvPicPr>
          <p:cNvPr id="13318" name="Picture 6" descr="D:\milou\website\tekeningen - kleur\thema's\dieren\boerderijdieren\gans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40352" y="980728"/>
            <a:ext cx="1071713" cy="1401738"/>
          </a:xfrm>
          <a:prstGeom prst="rect">
            <a:avLst/>
          </a:prstGeom>
          <a:noFill/>
        </p:spPr>
      </p:pic>
      <p:pic>
        <p:nvPicPr>
          <p:cNvPr id="13319" name="Picture 7" descr="D:\milou\website\tekeningen - kleur\thema's\dieren\boerderijdieren\kip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364088" y="404664"/>
            <a:ext cx="1477268" cy="1240081"/>
          </a:xfrm>
          <a:prstGeom prst="rect">
            <a:avLst/>
          </a:prstGeom>
          <a:noFill/>
        </p:spPr>
      </p:pic>
      <p:pic>
        <p:nvPicPr>
          <p:cNvPr id="13320" name="Picture 8" descr="D:\milou\website\tekeningen - kleur\thema's\dieren\boerderijdieren\lam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419872" y="1268760"/>
            <a:ext cx="1189037" cy="1152525"/>
          </a:xfrm>
          <a:prstGeom prst="rect">
            <a:avLst/>
          </a:prstGeom>
          <a:noFill/>
        </p:spPr>
      </p:pic>
      <p:pic>
        <p:nvPicPr>
          <p:cNvPr id="13321" name="Picture 9" descr="D:\milou\website\tekeningen - kleur\thema's\dieren\boerderijdieren\kalkoen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55576" y="476672"/>
            <a:ext cx="1383570" cy="136815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haan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hana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haan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naah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a</a:t>
              </a:r>
              <a:r>
                <a:rPr lang="nl-NL" sz="4000" dirty="0" smtClean="0">
                  <a:latin typeface="Comic Sans MS" pitchFamily="66" charset="0"/>
                </a:rPr>
                <a:t>han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4365104"/>
            <a:ext cx="1067603" cy="971278"/>
          </a:xfrm>
          <a:prstGeom prst="rect">
            <a:avLst/>
          </a:prstGeom>
          <a:noFill/>
        </p:spPr>
      </p:pic>
      <p:pic>
        <p:nvPicPr>
          <p:cNvPr id="4098" name="Picture 2" descr="D:\milou\website\tekeningen - kleur\thema's\dieren\boerderijdieren\haan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412776"/>
            <a:ext cx="1242804" cy="139590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geit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ge</a:t>
              </a:r>
              <a:r>
                <a:rPr lang="nl-NL" sz="4000" dirty="0" smtClean="0">
                  <a:latin typeface="Comic Sans MS" pitchFamily="66" charset="0"/>
                </a:rPr>
                <a:t>t</a:t>
              </a:r>
              <a:r>
                <a:rPr lang="nl-NL" sz="4000" dirty="0" smtClean="0">
                  <a:latin typeface="Comic Sans MS" pitchFamily="66" charset="0"/>
                </a:rPr>
                <a:t>i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giet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egit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geit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3068960"/>
            <a:ext cx="1067603" cy="971278"/>
          </a:xfrm>
          <a:prstGeom prst="rect">
            <a:avLst/>
          </a:prstGeom>
          <a:noFill/>
        </p:spPr>
      </p:pic>
      <p:pic>
        <p:nvPicPr>
          <p:cNvPr id="3074" name="Picture 2" descr="D:\milou\website\tekeningen - kleur\thema's\dieren\boerderijdieren\gei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83627" y="1413545"/>
            <a:ext cx="1184117" cy="1439391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kat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tak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tka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kat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a</a:t>
              </a:r>
              <a:r>
                <a:rPr lang="nl-NL" sz="4000" dirty="0" smtClean="0">
                  <a:latin typeface="Comic Sans MS" pitchFamily="66" charset="0"/>
                </a:rPr>
                <a:t>kt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437112"/>
            <a:ext cx="1067603" cy="971278"/>
          </a:xfrm>
          <a:prstGeom prst="rect">
            <a:avLst/>
          </a:prstGeom>
          <a:noFill/>
        </p:spPr>
      </p:pic>
      <p:pic>
        <p:nvPicPr>
          <p:cNvPr id="6146" name="Picture 2" descr="D:\milou\website\tekeningen - kleur\thema's\dieren\boerderijdieren\ka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484784"/>
            <a:ext cx="1244173" cy="130810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ezel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elze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eezl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eelz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ezel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3068960"/>
            <a:ext cx="1067603" cy="971278"/>
          </a:xfrm>
          <a:prstGeom prst="rect">
            <a:avLst/>
          </a:prstGeom>
          <a:noFill/>
        </p:spPr>
      </p:pic>
      <p:pic>
        <p:nvPicPr>
          <p:cNvPr id="7170" name="Picture 2" descr="D:\milou\website\tekeningen - kleur\thema's\dieren\boerderijdieren\ezel 2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5" y="1412776"/>
            <a:ext cx="1037669" cy="1512590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lam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3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lam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m</a:t>
              </a:r>
              <a:r>
                <a:rPr lang="nl-NL" sz="4000" dirty="0" smtClean="0">
                  <a:latin typeface="Comic Sans MS" pitchFamily="66" charset="0"/>
                </a:rPr>
                <a:t>la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mal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9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a</a:t>
              </a:r>
              <a:r>
                <a:rPr lang="nl-NL" sz="4000" dirty="0" smtClean="0">
                  <a:latin typeface="Comic Sans MS" pitchFamily="66" charset="0"/>
                </a:rPr>
                <a:t>lm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3140968"/>
            <a:ext cx="1067603" cy="971278"/>
          </a:xfrm>
          <a:prstGeom prst="rect">
            <a:avLst/>
          </a:prstGeom>
          <a:noFill/>
        </p:spPr>
      </p:pic>
      <p:pic>
        <p:nvPicPr>
          <p:cNvPr id="5122" name="Picture 2" descr="D:\milou\website\tekeningen - kleur\thema's\dieren\boerderijdieren\lam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15616" y="1556792"/>
            <a:ext cx="1189037" cy="1152525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hond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hnod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nohd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hond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d</a:t>
              </a:r>
              <a:r>
                <a:rPr lang="nl-NL" sz="4000" dirty="0" smtClean="0">
                  <a:latin typeface="Comic Sans MS" pitchFamily="66" charset="0"/>
                </a:rPr>
                <a:t>hon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5536" y="4437112"/>
            <a:ext cx="1067603" cy="971278"/>
          </a:xfrm>
          <a:prstGeom prst="rect">
            <a:avLst/>
          </a:prstGeom>
          <a:noFill/>
        </p:spPr>
      </p:pic>
      <p:pic>
        <p:nvPicPr>
          <p:cNvPr id="10242" name="Picture 2" descr="D:\milou\website\tekeningen - kleur\thema's\dieren\boerderijdieren\hond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24588" y="1484784"/>
            <a:ext cx="1343156" cy="1266379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>
                      <p:stCondLst>
                        <p:cond delay="0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kstvak 5"/>
          <p:cNvSpPr txBox="1"/>
          <p:nvPr/>
        </p:nvSpPr>
        <p:spPr>
          <a:xfrm>
            <a:off x="3347864" y="332656"/>
            <a:ext cx="26260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latin typeface="Comic Sans MS" pitchFamily="66" charset="0"/>
              </a:rPr>
              <a:t>Zoek het juiste woord.</a:t>
            </a:r>
            <a:endParaRPr lang="nl-NL" dirty="0">
              <a:latin typeface="Comic Sans MS" pitchFamily="66" charset="0"/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2843808" y="1124744"/>
            <a:ext cx="5472608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12" name="Tekstvak 11"/>
          <p:cNvSpPr txBox="1"/>
          <p:nvPr/>
        </p:nvSpPr>
        <p:spPr>
          <a:xfrm>
            <a:off x="2915816" y="1412776"/>
            <a:ext cx="53285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8000" dirty="0" smtClean="0">
                <a:latin typeface="Comic Sans MS" pitchFamily="66" charset="0"/>
              </a:rPr>
              <a:t>eend</a:t>
            </a:r>
            <a:endParaRPr lang="nl-NL" sz="8000" dirty="0">
              <a:latin typeface="Comic Sans MS" pitchFamily="66" charset="0"/>
            </a:endParaRPr>
          </a:p>
        </p:txBody>
      </p:sp>
      <p:sp>
        <p:nvSpPr>
          <p:cNvPr id="16" name="Tijdelijke aanduiding voor voettekst 1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 smtClean="0"/>
              <a:t>© www.juf-milou.nl</a:t>
            </a:r>
            <a:endParaRPr lang="nl-NL" dirty="0"/>
          </a:p>
        </p:txBody>
      </p:sp>
      <p:sp>
        <p:nvSpPr>
          <p:cNvPr id="17" name="PIJL-RECHTS 16">
            <a:hlinkClick r:id="" action="ppaction://hlinkshowjump?jump=nextslide"/>
          </p:cNvPr>
          <p:cNvSpPr/>
          <p:nvPr/>
        </p:nvSpPr>
        <p:spPr>
          <a:xfrm>
            <a:off x="8604448" y="6381328"/>
            <a:ext cx="432048" cy="360040"/>
          </a:xfrm>
          <a:prstGeom prst="rightArrow">
            <a:avLst/>
          </a:prstGeom>
          <a:solidFill>
            <a:srgbClr val="FFC000"/>
          </a:solidFill>
          <a:ln>
            <a:solidFill>
              <a:srgbClr val="FF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sp>
        <p:nvSpPr>
          <p:cNvPr id="31" name="Afgeronde rechthoek 30"/>
          <p:cNvSpPr/>
          <p:nvPr/>
        </p:nvSpPr>
        <p:spPr>
          <a:xfrm>
            <a:off x="755576" y="1124744"/>
            <a:ext cx="1800200" cy="2016224"/>
          </a:xfrm>
          <a:prstGeom prst="roundRect">
            <a:avLst/>
          </a:prstGeom>
          <a:noFill/>
          <a:ln w="1016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 dirty="0"/>
          </a:p>
        </p:txBody>
      </p:sp>
      <p:grpSp>
        <p:nvGrpSpPr>
          <p:cNvPr id="2" name="Groep 27"/>
          <p:cNvGrpSpPr/>
          <p:nvPr/>
        </p:nvGrpSpPr>
        <p:grpSpPr>
          <a:xfrm>
            <a:off x="755576" y="3573016"/>
            <a:ext cx="3600400" cy="864096"/>
            <a:chOff x="755576" y="3573016"/>
            <a:chExt cx="3600400" cy="864096"/>
          </a:xfrm>
          <a:solidFill>
            <a:schemeClr val="bg1"/>
          </a:solidFill>
        </p:grpSpPr>
        <p:sp>
          <p:nvSpPr>
            <p:cNvPr id="8" name="Afgeronde rechthoek 7"/>
            <p:cNvSpPr/>
            <p:nvPr/>
          </p:nvSpPr>
          <p:spPr>
            <a:xfrm>
              <a:off x="75557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4" name="Tekstvak 23"/>
            <p:cNvSpPr txBox="1"/>
            <p:nvPr/>
          </p:nvSpPr>
          <p:spPr>
            <a:xfrm>
              <a:off x="82758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ened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3" name="Groep 31"/>
          <p:cNvGrpSpPr/>
          <p:nvPr/>
        </p:nvGrpSpPr>
        <p:grpSpPr>
          <a:xfrm>
            <a:off x="4716016" y="4869160"/>
            <a:ext cx="3600400" cy="864096"/>
            <a:chOff x="4716016" y="4869160"/>
            <a:chExt cx="3600400" cy="864096"/>
          </a:xfrm>
          <a:solidFill>
            <a:schemeClr val="bg1"/>
          </a:solidFill>
        </p:grpSpPr>
        <p:sp>
          <p:nvSpPr>
            <p:cNvPr id="23" name="Afgeronde rechthoek 22"/>
            <p:cNvSpPr/>
            <p:nvPr/>
          </p:nvSpPr>
          <p:spPr>
            <a:xfrm>
              <a:off x="471601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5" name="Tekstvak 24"/>
            <p:cNvSpPr txBox="1"/>
            <p:nvPr/>
          </p:nvSpPr>
          <p:spPr>
            <a:xfrm>
              <a:off x="478802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eend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4" name="Groep 29"/>
          <p:cNvGrpSpPr/>
          <p:nvPr/>
        </p:nvGrpSpPr>
        <p:grpSpPr>
          <a:xfrm>
            <a:off x="755576" y="4869160"/>
            <a:ext cx="3600400" cy="864096"/>
            <a:chOff x="755576" y="4869160"/>
            <a:chExt cx="3600400" cy="864096"/>
          </a:xfrm>
          <a:solidFill>
            <a:schemeClr val="bg1"/>
          </a:solidFill>
        </p:grpSpPr>
        <p:sp>
          <p:nvSpPr>
            <p:cNvPr id="22" name="Afgeronde rechthoek 21"/>
            <p:cNvSpPr/>
            <p:nvPr/>
          </p:nvSpPr>
          <p:spPr>
            <a:xfrm>
              <a:off x="755576" y="4869160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6" name="Tekstvak 25"/>
            <p:cNvSpPr txBox="1"/>
            <p:nvPr/>
          </p:nvSpPr>
          <p:spPr>
            <a:xfrm>
              <a:off x="827584" y="4941168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d</a:t>
              </a:r>
              <a:r>
                <a:rPr lang="nl-NL" sz="4000" dirty="0" smtClean="0">
                  <a:latin typeface="Comic Sans MS" pitchFamily="66" charset="0"/>
                </a:rPr>
                <a:t>een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grpSp>
        <p:nvGrpSpPr>
          <p:cNvPr id="5" name="Groep 28"/>
          <p:cNvGrpSpPr/>
          <p:nvPr/>
        </p:nvGrpSpPr>
        <p:grpSpPr>
          <a:xfrm>
            <a:off x="4716016" y="3573016"/>
            <a:ext cx="3600400" cy="864096"/>
            <a:chOff x="4716016" y="3573016"/>
            <a:chExt cx="3600400" cy="864096"/>
          </a:xfrm>
          <a:solidFill>
            <a:schemeClr val="bg1"/>
          </a:solidFill>
        </p:grpSpPr>
        <p:sp>
          <p:nvSpPr>
            <p:cNvPr id="21" name="Afgeronde rechthoek 20"/>
            <p:cNvSpPr/>
            <p:nvPr/>
          </p:nvSpPr>
          <p:spPr>
            <a:xfrm>
              <a:off x="4716016" y="3573016"/>
              <a:ext cx="3600400" cy="864096"/>
            </a:xfrm>
            <a:prstGeom prst="roundRect">
              <a:avLst/>
            </a:prstGeom>
            <a:grpFill/>
            <a:ln w="101600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dirty="0"/>
            </a:p>
          </p:txBody>
        </p:sp>
        <p:sp>
          <p:nvSpPr>
            <p:cNvPr id="27" name="Tekstvak 26"/>
            <p:cNvSpPr txBox="1"/>
            <p:nvPr/>
          </p:nvSpPr>
          <p:spPr>
            <a:xfrm>
              <a:off x="4788024" y="3645024"/>
              <a:ext cx="3456384" cy="707886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4000" dirty="0" smtClean="0">
                  <a:latin typeface="Comic Sans MS" pitchFamily="66" charset="0"/>
                </a:rPr>
                <a:t>n</a:t>
              </a:r>
              <a:r>
                <a:rPr lang="nl-NL" sz="4000" dirty="0" smtClean="0">
                  <a:latin typeface="Comic Sans MS" pitchFamily="66" charset="0"/>
                </a:rPr>
                <a:t>eed</a:t>
              </a:r>
              <a:endParaRPr lang="nl-NL" sz="4000" dirty="0">
                <a:latin typeface="Comic Sans MS" pitchFamily="66" charset="0"/>
              </a:endParaRPr>
            </a:p>
          </p:txBody>
        </p:sp>
      </p:grpSp>
      <p:pic>
        <p:nvPicPr>
          <p:cNvPr id="1026" name="Picture 2" descr="D:\milou\website\tekeningen - zwart wit\thema's\cijfers\zon 3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96336" y="4365104"/>
            <a:ext cx="1067603" cy="971278"/>
          </a:xfrm>
          <a:prstGeom prst="rect">
            <a:avLst/>
          </a:prstGeom>
          <a:noFill/>
        </p:spPr>
      </p:pic>
      <p:pic>
        <p:nvPicPr>
          <p:cNvPr id="12290" name="Picture 2" descr="D:\milou\website\tekeningen - kleur\thema's\dieren\boerderijdieren\eend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71600" y="1412776"/>
            <a:ext cx="1244351" cy="1394892"/>
          </a:xfrm>
          <a:prstGeom prst="rect">
            <a:avLst/>
          </a:prstGeom>
          <a:noFill/>
        </p:spPr>
      </p:pic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Harp run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omedy kracht naar achteren infuu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460</TotalTime>
  <Words>333</Words>
  <Application>Microsoft Office PowerPoint</Application>
  <PresentationFormat>Diavoorstelling (4:3)</PresentationFormat>
  <Paragraphs>205</Paragraphs>
  <Slides>27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27</vt:i4>
      </vt:variant>
    </vt:vector>
  </HeadingPairs>
  <TitlesOfParts>
    <vt:vector size="28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  <vt:lpstr>Dia 9</vt:lpstr>
      <vt:lpstr>Dia 10</vt:lpstr>
      <vt:lpstr>Dia 11</vt:lpstr>
      <vt:lpstr>Dia 12</vt:lpstr>
      <vt:lpstr>Dia 13</vt:lpstr>
      <vt:lpstr>Dia 14</vt:lpstr>
      <vt:lpstr>Dia 15</vt:lpstr>
      <vt:lpstr>Dia 16</vt:lpstr>
      <vt:lpstr>Dia 17</vt:lpstr>
      <vt:lpstr>Dia 18</vt:lpstr>
      <vt:lpstr>Dia 19</vt:lpstr>
      <vt:lpstr>Dia 20</vt:lpstr>
      <vt:lpstr>Dia 21</vt:lpstr>
      <vt:lpstr>Dia 22</vt:lpstr>
      <vt:lpstr>Dia 23</vt:lpstr>
      <vt:lpstr>Dia 24</vt:lpstr>
      <vt:lpstr>Dia 25</vt:lpstr>
      <vt:lpstr>Dia 26</vt:lpstr>
      <vt:lpstr>Dia 27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Gebruiker</dc:creator>
  <cp:lastModifiedBy>Gebruiker</cp:lastModifiedBy>
  <cp:revision>40</cp:revision>
  <dcterms:created xsi:type="dcterms:W3CDTF">2016-05-02T17:52:41Z</dcterms:created>
  <dcterms:modified xsi:type="dcterms:W3CDTF">2016-05-29T17:02:06Z</dcterms:modified>
</cp:coreProperties>
</file>