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5" r:id="rId4"/>
    <p:sldId id="274" r:id="rId5"/>
    <p:sldId id="290" r:id="rId6"/>
    <p:sldId id="291" r:id="rId7"/>
    <p:sldId id="289" r:id="rId8"/>
    <p:sldId id="294" r:id="rId9"/>
    <p:sldId id="296" r:id="rId10"/>
    <p:sldId id="273" r:id="rId11"/>
    <p:sldId id="292" r:id="rId12"/>
    <p:sldId id="293" r:id="rId13"/>
    <p:sldId id="295" r:id="rId14"/>
    <p:sldId id="272" r:id="rId15"/>
    <p:sldId id="276" r:id="rId16"/>
    <p:sldId id="280" r:id="rId17"/>
    <p:sldId id="281" r:id="rId18"/>
    <p:sldId id="285" r:id="rId19"/>
    <p:sldId id="278" r:id="rId20"/>
    <p:sldId id="286" r:id="rId21"/>
    <p:sldId id="288" r:id="rId22"/>
    <p:sldId id="282" r:id="rId23"/>
    <p:sldId id="284" r:id="rId24"/>
    <p:sldId id="283" r:id="rId25"/>
    <p:sldId id="287" r:id="rId26"/>
    <p:sldId id="279" r:id="rId27"/>
    <p:sldId id="297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uXqC0kXQ6+IszslxBwfF0w==" hashData="uozekcgquy7IwsImN1SKjnDoH0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6" autoAdjust="0"/>
    <p:restoredTop sz="94626" autoAdjust="0"/>
  </p:normalViewPr>
  <p:slideViewPr>
    <p:cSldViewPr>
      <p:cViewPr varScale="1">
        <p:scale>
          <a:sx n="96" d="100"/>
          <a:sy n="96" d="100"/>
        </p:scale>
        <p:origin x="-96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29-5-2016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woordherkenning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22308"/>
              <a:ext cx="534228" cy="606665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22308"/>
              <a:ext cx="534228" cy="606665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22308"/>
              <a:ext cx="534228" cy="606665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3117520" y="1628800"/>
            <a:ext cx="3281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boerderij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555649" y="3429000"/>
            <a:ext cx="190148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boerderij</a:t>
            </a:r>
            <a:endParaRPr lang="nl-NL" sz="3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24" name="Afgeronde rechthoek 23"/>
          <p:cNvSpPr/>
          <p:nvPr/>
        </p:nvSpPr>
        <p:spPr>
          <a:xfrm>
            <a:off x="4716016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4716016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Afgeronde rechthoek 26"/>
          <p:cNvSpPr/>
          <p:nvPr/>
        </p:nvSpPr>
        <p:spPr>
          <a:xfrm>
            <a:off x="2483768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2555776" y="4653136"/>
            <a:ext cx="190148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bo</a:t>
            </a:r>
            <a:r>
              <a:rPr lang="nl-NL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er</a:t>
            </a:r>
            <a:r>
              <a:rPr lang="nl-NL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erdij</a:t>
            </a:r>
            <a:endParaRPr lang="nl-NL" sz="3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4788024" y="4653136"/>
            <a:ext cx="190148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deboerrij</a:t>
            </a:r>
            <a:endParaRPr lang="nl-NL" sz="3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4788024" y="3429000"/>
            <a:ext cx="190148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bodeerrij</a:t>
            </a:r>
            <a:endParaRPr lang="nl-NL" sz="3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kip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pik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i</a:t>
              </a:r>
              <a:r>
                <a:rPr lang="nl-NL" sz="4000" dirty="0" smtClean="0">
                  <a:latin typeface="Comic Sans MS" pitchFamily="66" charset="0"/>
                </a:rPr>
                <a:t>kp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kip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pki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2050" name="Picture 2" descr="D:\milou\website\tekeningen - kleur\thema's\dieren\boerderijdieren\k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628800"/>
            <a:ext cx="1252375" cy="10512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gans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ns</a:t>
              </a:r>
              <a:r>
                <a:rPr lang="nl-NL" sz="4000" dirty="0" smtClean="0">
                  <a:latin typeface="Comic Sans MS" pitchFamily="66" charset="0"/>
                </a:rPr>
                <a:t>ga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gans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gnsa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gnas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8194" name="Picture 2" descr="D:\milou\website\tekeningen - kleur\thema's\dieren\boerderijdieren\gan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7515" y="1340768"/>
            <a:ext cx="1191836" cy="155885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paard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paard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arpad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padar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pa</a:t>
              </a:r>
              <a:r>
                <a:rPr lang="nl-NL" sz="4000" dirty="0" smtClean="0">
                  <a:latin typeface="Comic Sans MS" pitchFamily="66" charset="0"/>
                </a:rPr>
                <a:t>r</a:t>
              </a:r>
              <a:r>
                <a:rPr lang="nl-NL" sz="4000" dirty="0" smtClean="0">
                  <a:latin typeface="Comic Sans MS" pitchFamily="66" charset="0"/>
                </a:rPr>
                <a:t>ad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9218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357228" cy="11749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big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bgi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gib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igb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big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11266" name="Picture 2" descr="D:\milou\website\tekeningen - kleur\thema's\dieren\boerderijdieren\bi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484784"/>
            <a:ext cx="1079500" cy="1227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3314" name="Picture 2" descr="D:\milou\website\tekeningen - kleur\thema's\dieren\boerderijdieren\hond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933056"/>
            <a:ext cx="1370449" cy="1328415"/>
          </a:xfrm>
          <a:prstGeom prst="rect">
            <a:avLst/>
          </a:prstGeom>
          <a:noFill/>
        </p:spPr>
      </p:pic>
      <p:pic>
        <p:nvPicPr>
          <p:cNvPr id="13315" name="Picture 3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869160"/>
            <a:ext cx="1413065" cy="1438920"/>
          </a:xfrm>
          <a:prstGeom prst="rect">
            <a:avLst/>
          </a:prstGeom>
          <a:noFill/>
        </p:spPr>
      </p:pic>
      <p:pic>
        <p:nvPicPr>
          <p:cNvPr id="13316" name="Picture 4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933056"/>
            <a:ext cx="1604714" cy="1335221"/>
          </a:xfrm>
          <a:prstGeom prst="rect">
            <a:avLst/>
          </a:prstGeom>
          <a:noFill/>
        </p:spPr>
      </p:pic>
      <p:pic>
        <p:nvPicPr>
          <p:cNvPr id="13317" name="Picture 5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941168"/>
            <a:ext cx="1318420" cy="1564184"/>
          </a:xfrm>
          <a:prstGeom prst="rect">
            <a:avLst/>
          </a:prstGeom>
          <a:noFill/>
        </p:spPr>
      </p:pic>
      <p:pic>
        <p:nvPicPr>
          <p:cNvPr id="13318" name="Picture 6" descr="D:\milou\website\tekeningen - kleur\thema's\dieren\boerderijdieren\gan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980728"/>
            <a:ext cx="1071713" cy="1401738"/>
          </a:xfrm>
          <a:prstGeom prst="rect">
            <a:avLst/>
          </a:prstGeom>
          <a:noFill/>
        </p:spPr>
      </p:pic>
      <p:pic>
        <p:nvPicPr>
          <p:cNvPr id="13319" name="Picture 7" descr="D:\milou\website\tekeningen - kleur\thema's\dieren\boerderijdieren\ki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404664"/>
            <a:ext cx="1477268" cy="1240081"/>
          </a:xfrm>
          <a:prstGeom prst="rect">
            <a:avLst/>
          </a:prstGeom>
          <a:noFill/>
        </p:spPr>
      </p:pic>
      <p:pic>
        <p:nvPicPr>
          <p:cNvPr id="13320" name="Picture 8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268760"/>
            <a:ext cx="1189037" cy="1152525"/>
          </a:xfrm>
          <a:prstGeom prst="rect">
            <a:avLst/>
          </a:prstGeom>
          <a:noFill/>
        </p:spPr>
      </p:pic>
      <p:pic>
        <p:nvPicPr>
          <p:cNvPr id="13321" name="Picture 9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476672"/>
            <a:ext cx="1383570" cy="13681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zwaan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zwaan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  <p:grpSp>
        <p:nvGrpSpPr>
          <p:cNvPr id="58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zw</a:t>
              </a:r>
              <a:r>
                <a:rPr lang="nl-NL" sz="3600" dirty="0" smtClean="0">
                  <a:latin typeface="Comic Sans MS" pitchFamily="66" charset="0"/>
                </a:rPr>
                <a:t>n</a:t>
              </a:r>
              <a:r>
                <a:rPr lang="nl-NL" sz="3600" dirty="0" smtClean="0">
                  <a:latin typeface="Comic Sans MS" pitchFamily="66" charset="0"/>
                </a:rPr>
                <a:t>aa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zwana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1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azwan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waazn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</a:t>
              </a:r>
              <a:r>
                <a:rPr lang="nl-NL" sz="3600" dirty="0" smtClean="0">
                  <a:latin typeface="Comic Sans MS" pitchFamily="66" charset="0"/>
                </a:rPr>
                <a:t>a</a:t>
              </a:r>
              <a:r>
                <a:rPr lang="nl-NL" sz="3600" dirty="0" smtClean="0">
                  <a:latin typeface="Comic Sans MS" pitchFamily="66" charset="0"/>
                </a:rPr>
                <a:t>wan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24578" name="Picture 2" descr="D:\milou\website\tekeningen - kleur\thema's\dieren\boerderijdieren\zwa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12776"/>
            <a:ext cx="1215583" cy="13533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konijn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kon</a:t>
              </a:r>
              <a:r>
                <a:rPr lang="nl-NL" sz="3600" dirty="0" smtClean="0">
                  <a:latin typeface="Comic Sans MS" pitchFamily="66" charset="0"/>
                </a:rPr>
                <a:t>j</a:t>
              </a:r>
              <a:r>
                <a:rPr lang="nl-NL" sz="3600" dirty="0" smtClean="0">
                  <a:latin typeface="Comic Sans MS" pitchFamily="66" charset="0"/>
                </a:rPr>
                <a:t>in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onij</a:t>
              </a:r>
              <a:r>
                <a:rPr lang="nl-NL" sz="3600" dirty="0" smtClean="0">
                  <a:latin typeface="Comic Sans MS" pitchFamily="66" charset="0"/>
                </a:rPr>
                <a:t>kn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konnij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</a:t>
              </a:r>
              <a:r>
                <a:rPr lang="nl-NL" sz="3600" dirty="0" smtClean="0">
                  <a:latin typeface="Comic Sans MS" pitchFamily="66" charset="0"/>
                </a:rPr>
                <a:t>nij</a:t>
              </a:r>
              <a:r>
                <a:rPr lang="nl-NL" sz="3600" dirty="0" smtClean="0">
                  <a:latin typeface="Comic Sans MS" pitchFamily="66" charset="0"/>
                </a:rPr>
                <a:t>on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koinjn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konijn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22530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5" y="1340768"/>
            <a:ext cx="1146767" cy="157053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schaap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schpaa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saphac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c</a:t>
              </a:r>
              <a:r>
                <a:rPr lang="nl-NL" sz="3600" dirty="0" smtClean="0">
                  <a:latin typeface="Comic Sans MS" pitchFamily="66" charset="0"/>
                </a:rPr>
                <a:t>shaap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</a:t>
              </a:r>
              <a:r>
                <a:rPr lang="nl-NL" sz="3600" dirty="0" smtClean="0">
                  <a:latin typeface="Comic Sans MS" pitchFamily="66" charset="0"/>
                </a:rPr>
                <a:t>aa</a:t>
              </a:r>
              <a:r>
                <a:rPr lang="nl-NL" sz="3600" dirty="0" smtClean="0">
                  <a:latin typeface="Comic Sans MS" pitchFamily="66" charset="0"/>
                </a:rPr>
                <a:t>chp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schaap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scahap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21506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340768"/>
            <a:ext cx="1093971" cy="160789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ezel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ezle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ezel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l</a:t>
              </a:r>
              <a:r>
                <a:rPr lang="nl-NL" sz="3600" dirty="0" smtClean="0">
                  <a:latin typeface="Comic Sans MS" pitchFamily="66" charset="0"/>
                </a:rPr>
                <a:t>ez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</a:t>
              </a:r>
              <a:r>
                <a:rPr lang="nl-NL" sz="3600" dirty="0" smtClean="0">
                  <a:latin typeface="Comic Sans MS" pitchFamily="66" charset="0"/>
                </a:rPr>
                <a:t>eel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</a:t>
              </a:r>
              <a:r>
                <a:rPr lang="nl-NL" sz="3600" dirty="0" smtClean="0">
                  <a:latin typeface="Comic Sans MS" pitchFamily="66" charset="0"/>
                </a:rPr>
                <a:t>eze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eezl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17410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340768"/>
            <a:ext cx="1301611" cy="154424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kuiken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kiuken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ku</a:t>
              </a:r>
              <a:r>
                <a:rPr lang="nl-NL" sz="3600" dirty="0" smtClean="0">
                  <a:latin typeface="Comic Sans MS" pitchFamily="66" charset="0"/>
                </a:rPr>
                <a:t>ken</a:t>
              </a:r>
              <a:r>
                <a:rPr lang="nl-NL" sz="3600" dirty="0" smtClean="0">
                  <a:latin typeface="Comic Sans MS" pitchFamily="66" charset="0"/>
                </a:rPr>
                <a:t>i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kuiken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enkuik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kuikn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kkuien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23555" name="Picture 3" descr="D:\milou\website\tekeningen - kleur\thema's\dieren\boerderijdieren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412776"/>
            <a:ext cx="860409" cy="143013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8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koe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</a:t>
              </a:r>
              <a:r>
                <a:rPr lang="nl-NL" sz="4000" dirty="0" smtClean="0">
                  <a:latin typeface="Comic Sans MS" pitchFamily="66" charset="0"/>
                </a:rPr>
                <a:t>e</a:t>
              </a:r>
              <a:r>
                <a:rPr lang="nl-NL" sz="4000" dirty="0" smtClean="0">
                  <a:latin typeface="Comic Sans MS" pitchFamily="66" charset="0"/>
                </a:rPr>
                <a:t>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eko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o</a:t>
              </a:r>
              <a:r>
                <a:rPr lang="nl-NL" sz="4000" dirty="0" smtClean="0">
                  <a:latin typeface="Comic Sans MS" pitchFamily="66" charset="0"/>
                </a:rPr>
                <a:t>ke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3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556792"/>
            <a:ext cx="1094235" cy="11904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kalfje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kfjale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kaflje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</a:t>
              </a:r>
              <a:r>
                <a:rPr lang="nl-NL" sz="3600" dirty="0" smtClean="0">
                  <a:latin typeface="Comic Sans MS" pitchFamily="66" charset="0"/>
                </a:rPr>
                <a:t>lfj</a:t>
              </a:r>
              <a:r>
                <a:rPr lang="nl-NL" sz="3600" dirty="0" smtClean="0">
                  <a:latin typeface="Comic Sans MS" pitchFamily="66" charset="0"/>
                </a:rPr>
                <a:t>ae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</a:t>
              </a:r>
              <a:r>
                <a:rPr lang="nl-NL" sz="3600" dirty="0" smtClean="0">
                  <a:latin typeface="Comic Sans MS" pitchFamily="66" charset="0"/>
                </a:rPr>
                <a:t>j</a:t>
              </a:r>
              <a:r>
                <a:rPr lang="nl-NL" sz="3600" dirty="0" smtClean="0">
                  <a:latin typeface="Comic Sans MS" pitchFamily="66" charset="0"/>
                </a:rPr>
                <a:t>alfe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kajlfe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kalfje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16386" name="Picture 2" descr="D:\milou\website\tekeningen - kleur\thema's\dieren\boerderijdieren\kalf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446212" cy="11749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varken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vekran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</a:t>
              </a:r>
              <a:r>
                <a:rPr lang="nl-NL" sz="3600" dirty="0" err="1" smtClean="0">
                  <a:latin typeface="Comic Sans MS" pitchFamily="66" charset="0"/>
                </a:rPr>
                <a:t>ke</a:t>
              </a:r>
              <a:r>
                <a:rPr lang="nl-NL" sz="3600" dirty="0" err="1" smtClean="0">
                  <a:latin typeface="Comic Sans MS" pitchFamily="66" charset="0"/>
                </a:rPr>
                <a:t>arn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ken</a:t>
              </a:r>
              <a:r>
                <a:rPr lang="nl-NL" sz="3600" dirty="0" err="1" smtClean="0">
                  <a:latin typeface="Comic Sans MS" pitchFamily="66" charset="0"/>
                </a:rPr>
                <a:t>var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varken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rkvaen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va</a:t>
              </a:r>
              <a:r>
                <a:rPr lang="nl-NL" sz="3600" dirty="0" err="1" smtClean="0">
                  <a:latin typeface="Comic Sans MS" pitchFamily="66" charset="0"/>
                </a:rPr>
                <a:t>k</a:t>
              </a:r>
              <a:r>
                <a:rPr lang="nl-NL" sz="3600" dirty="0" err="1" smtClean="0">
                  <a:latin typeface="Comic Sans MS" pitchFamily="66" charset="0"/>
                </a:rPr>
                <a:t>ren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14338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84784"/>
            <a:ext cx="1298918" cy="13226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kalkoen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klakoen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kkaloen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kalk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on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kalkoen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koen</a:t>
              </a:r>
              <a:r>
                <a:rPr lang="nl-NL" sz="3600" dirty="0" err="1" smtClean="0">
                  <a:latin typeface="Comic Sans MS" pitchFamily="66" charset="0"/>
                </a:rPr>
                <a:t>kal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kaloken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20482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84784"/>
            <a:ext cx="1317122" cy="130244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paard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parad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arapd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paard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prada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daarp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praad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18434" name="Picture 2" descr="D:\milou\website\tekeningen - kleur\thema's\dieren\boerderijdieren\paar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12776"/>
            <a:ext cx="1461472" cy="148696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stier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stier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ierst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</a:t>
              </a:r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tie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st</a:t>
              </a:r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ei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st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ir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siter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9458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313222" cy="11673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veulen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vleneu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ve</a:t>
              </a:r>
              <a:r>
                <a:rPr lang="nl-NL" sz="3600" dirty="0" err="1" smtClean="0">
                  <a:latin typeface="Comic Sans MS" pitchFamily="66" charset="0"/>
                </a:rPr>
                <a:t>n</a:t>
              </a:r>
              <a:r>
                <a:rPr lang="nl-NL" sz="3600" dirty="0" err="1" smtClean="0">
                  <a:latin typeface="Comic Sans MS" pitchFamily="66" charset="0"/>
                </a:rPr>
                <a:t>ule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vleuen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veelun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veulen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</a:t>
              </a:r>
              <a:r>
                <a:rPr lang="nl-NL" sz="3600" dirty="0" err="1" smtClean="0">
                  <a:latin typeface="Comic Sans MS" pitchFamily="66" charset="0"/>
                </a:rPr>
                <a:t>u</a:t>
              </a:r>
              <a:r>
                <a:rPr lang="nl-NL" sz="3600" dirty="0" err="1" smtClean="0">
                  <a:latin typeface="Comic Sans MS" pitchFamily="66" charset="0"/>
                </a:rPr>
                <a:t>elen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15362" name="Picture 2" descr="D:\milou\website\tekeningen - kleur\thema's\dieren\boerderijdieren\veul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84784"/>
            <a:ext cx="1427792" cy="12077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lammetje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lmametje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lammetje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la</a:t>
              </a:r>
              <a:r>
                <a:rPr lang="nl-NL" sz="3600" dirty="0" err="1" smtClean="0">
                  <a:latin typeface="Comic Sans MS" pitchFamily="66" charset="0"/>
                </a:rPr>
                <a:t>tje</a:t>
              </a:r>
              <a:r>
                <a:rPr lang="nl-NL" sz="3600" dirty="0" err="1" smtClean="0">
                  <a:latin typeface="Comic Sans MS" pitchFamily="66" charset="0"/>
                </a:rPr>
                <a:t>mme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lam</a:t>
              </a:r>
              <a:r>
                <a:rPr lang="nl-NL" sz="3600" dirty="0" err="1" smtClean="0">
                  <a:latin typeface="Comic Sans MS" pitchFamily="66" charset="0"/>
                </a:rPr>
                <a:t>je</a:t>
              </a:r>
              <a:r>
                <a:rPr lang="nl-NL" sz="3600" dirty="0" err="1" smtClean="0">
                  <a:latin typeface="Comic Sans MS" pitchFamily="66" charset="0"/>
                </a:rPr>
                <a:t>met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lam</a:t>
              </a:r>
              <a:r>
                <a:rPr lang="nl-NL" sz="3600" dirty="0" err="1" smtClean="0">
                  <a:latin typeface="Comic Sans MS" pitchFamily="66" charset="0"/>
                </a:rPr>
                <a:t>et</a:t>
              </a:r>
              <a:r>
                <a:rPr lang="nl-NL" sz="3600" dirty="0" err="1" smtClean="0">
                  <a:latin typeface="Comic Sans MS" pitchFamily="66" charset="0"/>
                </a:rPr>
                <a:t>mje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laemmtje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25602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84784"/>
            <a:ext cx="1189038" cy="1152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3314" name="Picture 2" descr="D:\milou\website\tekeningen - kleur\thema's\dieren\boerderijdieren\hond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933056"/>
            <a:ext cx="1370449" cy="1328415"/>
          </a:xfrm>
          <a:prstGeom prst="rect">
            <a:avLst/>
          </a:prstGeom>
          <a:noFill/>
        </p:spPr>
      </p:pic>
      <p:pic>
        <p:nvPicPr>
          <p:cNvPr id="13315" name="Picture 3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869160"/>
            <a:ext cx="1413065" cy="1438920"/>
          </a:xfrm>
          <a:prstGeom prst="rect">
            <a:avLst/>
          </a:prstGeom>
          <a:noFill/>
        </p:spPr>
      </p:pic>
      <p:pic>
        <p:nvPicPr>
          <p:cNvPr id="13316" name="Picture 4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933056"/>
            <a:ext cx="1604714" cy="1335221"/>
          </a:xfrm>
          <a:prstGeom prst="rect">
            <a:avLst/>
          </a:prstGeom>
          <a:noFill/>
        </p:spPr>
      </p:pic>
      <p:pic>
        <p:nvPicPr>
          <p:cNvPr id="13317" name="Picture 5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941168"/>
            <a:ext cx="1318420" cy="1564184"/>
          </a:xfrm>
          <a:prstGeom prst="rect">
            <a:avLst/>
          </a:prstGeom>
          <a:noFill/>
        </p:spPr>
      </p:pic>
      <p:pic>
        <p:nvPicPr>
          <p:cNvPr id="13318" name="Picture 6" descr="D:\milou\website\tekeningen - kleur\thema's\dieren\boerderijdieren\gan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980728"/>
            <a:ext cx="1071713" cy="1401738"/>
          </a:xfrm>
          <a:prstGeom prst="rect">
            <a:avLst/>
          </a:prstGeom>
          <a:noFill/>
        </p:spPr>
      </p:pic>
      <p:pic>
        <p:nvPicPr>
          <p:cNvPr id="13319" name="Picture 7" descr="D:\milou\website\tekeningen - kleur\thema's\dieren\boerderijdieren\ki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404664"/>
            <a:ext cx="1477268" cy="1240081"/>
          </a:xfrm>
          <a:prstGeom prst="rect">
            <a:avLst/>
          </a:prstGeom>
          <a:noFill/>
        </p:spPr>
      </p:pic>
      <p:pic>
        <p:nvPicPr>
          <p:cNvPr id="13320" name="Picture 8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268760"/>
            <a:ext cx="1189037" cy="1152525"/>
          </a:xfrm>
          <a:prstGeom prst="rect">
            <a:avLst/>
          </a:prstGeom>
          <a:noFill/>
        </p:spPr>
      </p:pic>
      <p:pic>
        <p:nvPicPr>
          <p:cNvPr id="13321" name="Picture 9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476672"/>
            <a:ext cx="1383570" cy="13681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haan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hana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haan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naah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</a:t>
              </a:r>
              <a:r>
                <a:rPr lang="nl-NL" sz="4000" dirty="0" smtClean="0">
                  <a:latin typeface="Comic Sans MS" pitchFamily="66" charset="0"/>
                </a:rPr>
                <a:t>han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4098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12776"/>
            <a:ext cx="1242804" cy="13959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geit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ge</a:t>
              </a:r>
              <a:r>
                <a:rPr lang="nl-NL" sz="4000" dirty="0" smtClean="0">
                  <a:latin typeface="Comic Sans MS" pitchFamily="66" charset="0"/>
                </a:rPr>
                <a:t>t</a:t>
              </a:r>
              <a:r>
                <a:rPr lang="nl-NL" sz="4000" dirty="0" smtClean="0">
                  <a:latin typeface="Comic Sans MS" pitchFamily="66" charset="0"/>
                </a:rPr>
                <a:t>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giet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egit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geit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3074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83627" y="1413545"/>
            <a:ext cx="1184117" cy="14393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tak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tka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kat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</a:t>
              </a:r>
              <a:r>
                <a:rPr lang="nl-NL" sz="4000" dirty="0" smtClean="0">
                  <a:latin typeface="Comic Sans MS" pitchFamily="66" charset="0"/>
                </a:rPr>
                <a:t>kt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6146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84784"/>
            <a:ext cx="1244173" cy="1308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ezel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elze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eezl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eelz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ezel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7170" name="Picture 2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5" y="1412776"/>
            <a:ext cx="1037669" cy="151259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lam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lam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</a:t>
              </a:r>
              <a:r>
                <a:rPr lang="nl-NL" sz="4000" dirty="0" smtClean="0">
                  <a:latin typeface="Comic Sans MS" pitchFamily="66" charset="0"/>
                </a:rPr>
                <a:t>la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mal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</a:t>
              </a:r>
              <a:r>
                <a:rPr lang="nl-NL" sz="4000" dirty="0" smtClean="0">
                  <a:latin typeface="Comic Sans MS" pitchFamily="66" charset="0"/>
                </a:rPr>
                <a:t>lm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5122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556792"/>
            <a:ext cx="1189037" cy="1152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hond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hnod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nohd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hond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d</a:t>
              </a:r>
              <a:r>
                <a:rPr lang="nl-NL" sz="4000" dirty="0" smtClean="0">
                  <a:latin typeface="Comic Sans MS" pitchFamily="66" charset="0"/>
                </a:rPr>
                <a:t>hon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10242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4588" y="1484784"/>
            <a:ext cx="1343156" cy="126637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ened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eend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d</a:t>
              </a:r>
              <a:r>
                <a:rPr lang="nl-NL" sz="4000" dirty="0" smtClean="0">
                  <a:latin typeface="Comic Sans MS" pitchFamily="66" charset="0"/>
                </a:rPr>
                <a:t>een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</a:t>
              </a:r>
              <a:r>
                <a:rPr lang="nl-NL" sz="4000" dirty="0" smtClean="0">
                  <a:latin typeface="Comic Sans MS" pitchFamily="66" charset="0"/>
                </a:rPr>
                <a:t>eed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12290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12776"/>
            <a:ext cx="1244351" cy="13948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333</Words>
  <Application>Microsoft Office PowerPoint</Application>
  <PresentationFormat>Diavoorstelling (4:3)</PresentationFormat>
  <Paragraphs>205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40</cp:revision>
  <dcterms:created xsi:type="dcterms:W3CDTF">2016-05-02T17:52:41Z</dcterms:created>
  <dcterms:modified xsi:type="dcterms:W3CDTF">2016-05-29T17:02:06Z</dcterms:modified>
</cp:coreProperties>
</file>