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9" r:id="rId4"/>
    <p:sldId id="260" r:id="rId5"/>
    <p:sldId id="262" r:id="rId6"/>
    <p:sldId id="265" r:id="rId7"/>
    <p:sldId id="261" r:id="rId8"/>
    <p:sldId id="258" r:id="rId9"/>
    <p:sldId id="263" r:id="rId10"/>
    <p:sldId id="264" r:id="rId11"/>
    <p:sldId id="266" r:id="rId12"/>
    <p:sldId id="268" r:id="rId13"/>
    <p:sldId id="271" r:id="rId14"/>
    <p:sldId id="269" r:id="rId15"/>
    <p:sldId id="270" r:id="rId16"/>
    <p:sldId id="267" r:id="rId17"/>
    <p:sldId id="272" r:id="rId18"/>
    <p:sldId id="273" r:id="rId19"/>
    <p:sldId id="275" r:id="rId20"/>
    <p:sldId id="276" r:id="rId21"/>
    <p:sldId id="274" r:id="rId22"/>
    <p:sldId id="297" r:id="rId23"/>
    <p:sldId id="289" r:id="rId24"/>
    <p:sldId id="277" r:id="rId25"/>
    <p:sldId id="290" r:id="rId26"/>
    <p:sldId id="296" r:id="rId27"/>
    <p:sldId id="298" r:id="rId28"/>
    <p:sldId id="295" r:id="rId29"/>
    <p:sldId id="293" r:id="rId30"/>
    <p:sldId id="291" r:id="rId31"/>
    <p:sldId id="292" r:id="rId32"/>
    <p:sldId id="294" r:id="rId33"/>
    <p:sldId id="299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598WG2wAih4unZ1Js0emcg==" hashData="BIkpmSmBq862rA6J4l9COMHOvx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33FF"/>
    <a:srgbClr val="FF66CC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30" autoAdjust="0"/>
    <p:restoredTop sz="94743" autoAdjust="0"/>
  </p:normalViewPr>
  <p:slideViewPr>
    <p:cSldViewPr>
      <p:cViewPr varScale="1">
        <p:scale>
          <a:sx n="91" d="100"/>
          <a:sy n="91" d="100"/>
        </p:scale>
        <p:origin x="-102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29-5-2016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22.png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6.jpeg"/><Relationship Id="rId10" Type="http://schemas.openxmlformats.org/officeDocument/2006/relationships/image" Target="../media/image23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4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image" Target="../media/image25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7.jpeg"/><Relationship Id="rId10" Type="http://schemas.openxmlformats.org/officeDocument/2006/relationships/image" Target="../media/image26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5.jpeg"/><Relationship Id="rId10" Type="http://schemas.openxmlformats.org/officeDocument/2006/relationships/image" Target="../media/image27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2.wav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10" Type="http://schemas.openxmlformats.org/officeDocument/2006/relationships/image" Target="../media/image28.png"/><Relationship Id="rId4" Type="http://schemas.openxmlformats.org/officeDocument/2006/relationships/image" Target="../media/image8.jpeg"/><Relationship Id="rId9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2.wav"/><Relationship Id="rId7" Type="http://schemas.openxmlformats.org/officeDocument/2006/relationships/image" Target="../media/image3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.png"/><Relationship Id="rId10" Type="http://schemas.openxmlformats.org/officeDocument/2006/relationships/image" Target="../media/image40.png"/><Relationship Id="rId4" Type="http://schemas.openxmlformats.org/officeDocument/2006/relationships/image" Target="../media/image35.jpeg"/><Relationship Id="rId9" Type="http://schemas.openxmlformats.org/officeDocument/2006/relationships/image" Target="../media/image39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1.wav"/><Relationship Id="rId7" Type="http://schemas.openxmlformats.org/officeDocument/2006/relationships/image" Target="../media/image3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10" Type="http://schemas.openxmlformats.org/officeDocument/2006/relationships/image" Target="../media/image42.png"/><Relationship Id="rId4" Type="http://schemas.openxmlformats.org/officeDocument/2006/relationships/image" Target="../media/image36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3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10" Type="http://schemas.openxmlformats.org/officeDocument/2006/relationships/image" Target="../media/image19.png"/><Relationship Id="rId4" Type="http://schemas.openxmlformats.org/officeDocument/2006/relationships/image" Target="../media/image43.jpeg"/><Relationship Id="rId9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2.wav"/><Relationship Id="rId7" Type="http://schemas.openxmlformats.org/officeDocument/2006/relationships/image" Target="../media/image4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44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43.jpeg"/><Relationship Id="rId9" Type="http://schemas.openxmlformats.org/officeDocument/2006/relationships/image" Target="../media/image38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2.wav"/><Relationship Id="rId7" Type="http://schemas.openxmlformats.org/officeDocument/2006/relationships/image" Target="../media/image4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5.jpeg"/><Relationship Id="rId10" Type="http://schemas.openxmlformats.org/officeDocument/2006/relationships/image" Target="../media/image46.png"/><Relationship Id="rId4" Type="http://schemas.openxmlformats.org/officeDocument/2006/relationships/image" Target="../media/image37.jpeg"/><Relationship Id="rId9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1.wav"/><Relationship Id="rId7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jpeg"/><Relationship Id="rId5" Type="http://schemas.openxmlformats.org/officeDocument/2006/relationships/image" Target="../media/image15.jpeg"/><Relationship Id="rId10" Type="http://schemas.openxmlformats.org/officeDocument/2006/relationships/image" Target="../media/image47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1.wav"/><Relationship Id="rId7" Type="http://schemas.openxmlformats.org/officeDocument/2006/relationships/image" Target="../media/image3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jpeg"/><Relationship Id="rId5" Type="http://schemas.openxmlformats.org/officeDocument/2006/relationships/image" Target="../media/image41.jpeg"/><Relationship Id="rId10" Type="http://schemas.openxmlformats.org/officeDocument/2006/relationships/image" Target="../media/image48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1.wav"/><Relationship Id="rId7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2.jpeg"/><Relationship Id="rId10" Type="http://schemas.openxmlformats.org/officeDocument/2006/relationships/image" Target="../media/image49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14.jpeg"/><Relationship Id="rId9" Type="http://schemas.openxmlformats.org/officeDocument/2006/relationships/image" Target="../media/image37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4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5.jpeg"/><Relationship Id="rId10" Type="http://schemas.openxmlformats.org/officeDocument/2006/relationships/image" Target="../media/image50.png"/><Relationship Id="rId4" Type="http://schemas.openxmlformats.org/officeDocument/2006/relationships/image" Target="../media/image35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audio" Target="../media/audio2.wav"/><Relationship Id="rId7" Type="http://schemas.openxmlformats.org/officeDocument/2006/relationships/image" Target="../media/image3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7.jpeg"/><Relationship Id="rId10" Type="http://schemas.openxmlformats.org/officeDocument/2006/relationships/image" Target="../media/image51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1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3.jpeg"/><Relationship Id="rId10" Type="http://schemas.openxmlformats.org/officeDocument/2006/relationships/image" Target="../media/image52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audio" Target="../media/audio1.wav"/><Relationship Id="rId7" Type="http://schemas.openxmlformats.org/officeDocument/2006/relationships/image" Target="../media/image4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8.jpeg"/><Relationship Id="rId10" Type="http://schemas.openxmlformats.org/officeDocument/2006/relationships/image" Target="../media/image53.png"/><Relationship Id="rId4" Type="http://schemas.openxmlformats.org/officeDocument/2006/relationships/image" Target="../media/image15.jpeg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audio" Target="../media/audio1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1.jpeg"/><Relationship Id="rId10" Type="http://schemas.openxmlformats.org/officeDocument/2006/relationships/image" Target="../media/image54.png"/><Relationship Id="rId4" Type="http://schemas.openxmlformats.org/officeDocument/2006/relationships/image" Target="../media/image15.jpeg"/><Relationship Id="rId9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1.wav"/><Relationship Id="rId7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6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2.wav"/><Relationship Id="rId7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10" Type="http://schemas.openxmlformats.org/officeDocument/2006/relationships/image" Target="../media/image17.png"/><Relationship Id="rId4" Type="http://schemas.openxmlformats.org/officeDocument/2006/relationships/image" Target="../media/image7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8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9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2.wav"/><Relationship Id="rId7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0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1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</a:t>
            </a:r>
            <a:r>
              <a:rPr lang="nl-NL" sz="3600" dirty="0" smtClean="0">
                <a:latin typeface="Comic Sans MS" pitchFamily="66" charset="0"/>
              </a:rPr>
              <a:t>tellen boerderijdieren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22308"/>
              <a:ext cx="534228" cy="606665"/>
            </a:xfrm>
            <a:prstGeom prst="rect">
              <a:avLst/>
            </a:prstGeom>
            <a:grpFill/>
          </p:spPr>
        </p:pic>
      </p:grpSp>
      <p:grpSp>
        <p:nvGrpSpPr>
          <p:cNvPr id="16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22308"/>
              <a:ext cx="534228" cy="606665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22308"/>
              <a:ext cx="534228" cy="606665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08237" y="2060848"/>
            <a:ext cx="2631915" cy="26800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484784"/>
            <a:ext cx="940826" cy="83629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2924944"/>
            <a:ext cx="940826" cy="83629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2564904"/>
            <a:ext cx="940826" cy="83629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196752"/>
            <a:ext cx="940826" cy="8362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6262"/>
              <a:ext cx="703019" cy="1069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59311" y="4941168"/>
              <a:ext cx="506548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1988840"/>
            <a:ext cx="728282" cy="9525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2964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68344" y="4941168"/>
              <a:ext cx="812572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1412776"/>
            <a:ext cx="732021" cy="822201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3140968"/>
            <a:ext cx="732021" cy="82220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2060848"/>
            <a:ext cx="732021" cy="8222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1340768"/>
            <a:ext cx="564637" cy="72008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2564904"/>
            <a:ext cx="564637" cy="72008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3284984"/>
            <a:ext cx="564637" cy="72008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3356992"/>
            <a:ext cx="564637" cy="72008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348880"/>
            <a:ext cx="564637" cy="72008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1484784"/>
            <a:ext cx="564637" cy="72008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052736"/>
            <a:ext cx="564637" cy="7200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59075"/>
              <a:ext cx="744466" cy="1044186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196752"/>
            <a:ext cx="540355" cy="523762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3429000"/>
            <a:ext cx="540355" cy="523762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3501008"/>
            <a:ext cx="540355" cy="523762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2636912"/>
            <a:ext cx="540355" cy="523762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2780928"/>
            <a:ext cx="540355" cy="523762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2276872"/>
            <a:ext cx="540355" cy="523762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2132856"/>
            <a:ext cx="540355" cy="523762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1916832"/>
            <a:ext cx="540355" cy="523762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412776"/>
            <a:ext cx="540355" cy="523762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1052736"/>
            <a:ext cx="540355" cy="5237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700808"/>
            <a:ext cx="732737" cy="61982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2924944"/>
            <a:ext cx="732737" cy="6198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412776"/>
            <a:ext cx="788615" cy="68268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708920"/>
            <a:ext cx="788615" cy="68268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3356992"/>
            <a:ext cx="788615" cy="68268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2636912"/>
            <a:ext cx="788615" cy="68268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2132856"/>
            <a:ext cx="788615" cy="68268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124744"/>
            <a:ext cx="788615" cy="6826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410" name="Picture 2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3932" y="620688"/>
            <a:ext cx="1065114" cy="1393106"/>
          </a:xfrm>
          <a:prstGeom prst="rect">
            <a:avLst/>
          </a:prstGeom>
          <a:noFill/>
        </p:spPr>
      </p:pic>
      <p:pic>
        <p:nvPicPr>
          <p:cNvPr id="17411" name="Picture 3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149080"/>
            <a:ext cx="1277615" cy="1072484"/>
          </a:xfrm>
          <a:prstGeom prst="rect">
            <a:avLst/>
          </a:prstGeom>
          <a:noFill/>
        </p:spPr>
      </p:pic>
      <p:pic>
        <p:nvPicPr>
          <p:cNvPr id="17412" name="Picture 4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5085184"/>
            <a:ext cx="1310332" cy="1108407"/>
          </a:xfrm>
          <a:prstGeom prst="rect">
            <a:avLst/>
          </a:prstGeom>
          <a:noFill/>
        </p:spPr>
      </p:pic>
      <p:pic>
        <p:nvPicPr>
          <p:cNvPr id="17413" name="Picture 5" descr="D:\milou\website\tekeningen - kleur\thema's\dieren\boerderijdieren\kat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260648"/>
            <a:ext cx="1141437" cy="1190234"/>
          </a:xfrm>
          <a:prstGeom prst="rect">
            <a:avLst/>
          </a:prstGeom>
          <a:noFill/>
        </p:spPr>
      </p:pic>
      <p:pic>
        <p:nvPicPr>
          <p:cNvPr id="17414" name="Picture 6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1412776"/>
            <a:ext cx="1036910" cy="1055883"/>
          </a:xfrm>
          <a:prstGeom prst="rect">
            <a:avLst/>
          </a:prstGeom>
          <a:noFill/>
        </p:spPr>
      </p:pic>
      <p:pic>
        <p:nvPicPr>
          <p:cNvPr id="17415" name="Picture 7" descr="D:\milou\website\tekeningen - kleur\thema's\dieren\boerderijdieren\kuiken 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332656"/>
            <a:ext cx="829787" cy="1379240"/>
          </a:xfrm>
          <a:prstGeom prst="rect">
            <a:avLst/>
          </a:prstGeom>
          <a:noFill/>
        </p:spPr>
      </p:pic>
      <p:pic>
        <p:nvPicPr>
          <p:cNvPr id="17416" name="Picture 8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005064"/>
            <a:ext cx="1576514" cy="1280865"/>
          </a:xfrm>
          <a:prstGeom prst="rect">
            <a:avLst/>
          </a:prstGeom>
          <a:noFill/>
        </p:spPr>
      </p:pic>
      <p:pic>
        <p:nvPicPr>
          <p:cNvPr id="17417" name="Picture 9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5085184"/>
            <a:ext cx="1230833" cy="121711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39450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95936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5184"/>
              <a:ext cx="114545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20280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8434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1196752"/>
            <a:ext cx="764083" cy="67918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2276872"/>
            <a:ext cx="764083" cy="67918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3356992"/>
            <a:ext cx="764083" cy="67918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2204864"/>
            <a:ext cx="764083" cy="679185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3356992"/>
            <a:ext cx="764083" cy="679185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1124744"/>
            <a:ext cx="764083" cy="679185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2492896"/>
            <a:ext cx="764083" cy="679185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484784"/>
            <a:ext cx="764083" cy="679185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3501008"/>
            <a:ext cx="764083" cy="679185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3140968"/>
            <a:ext cx="764083" cy="679185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2348880"/>
            <a:ext cx="764083" cy="679185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1124744"/>
            <a:ext cx="764083" cy="6791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5455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0482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1124744"/>
            <a:ext cx="768226" cy="911429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3068960"/>
            <a:ext cx="768226" cy="911429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2348880"/>
            <a:ext cx="768226" cy="911429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3212976"/>
            <a:ext cx="768226" cy="911429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1196752"/>
            <a:ext cx="768226" cy="911429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132856"/>
            <a:ext cx="768226" cy="911429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196752"/>
            <a:ext cx="768226" cy="911429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3068960"/>
            <a:ext cx="768226" cy="911429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3212976"/>
            <a:ext cx="768226" cy="911429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2060848"/>
            <a:ext cx="768226" cy="911429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980728"/>
            <a:ext cx="768226" cy="911429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988840"/>
            <a:ext cx="768226" cy="911429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3212976"/>
            <a:ext cx="768226" cy="911429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2564904"/>
            <a:ext cx="768226" cy="911429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1124744"/>
            <a:ext cx="768226" cy="9114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20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21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564904"/>
            <a:ext cx="909868" cy="95661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1628800"/>
            <a:ext cx="909868" cy="9566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52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1506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3140968"/>
            <a:ext cx="792882" cy="75067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412776"/>
            <a:ext cx="792882" cy="75067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9672" y="1196752"/>
            <a:ext cx="792882" cy="75067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3568" y="2348880"/>
            <a:ext cx="792882" cy="750675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5616" y="3429000"/>
            <a:ext cx="792882" cy="750675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2276872"/>
            <a:ext cx="792882" cy="750675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3356992"/>
            <a:ext cx="792882" cy="750675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052736"/>
            <a:ext cx="792882" cy="750675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2420888"/>
            <a:ext cx="792882" cy="750675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3356992"/>
            <a:ext cx="792882" cy="750675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412776"/>
            <a:ext cx="792882" cy="750675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68144" y="2204864"/>
            <a:ext cx="792882" cy="750675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1124744"/>
            <a:ext cx="792882" cy="750675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2348880"/>
            <a:ext cx="792882" cy="7506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6172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8144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39450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9458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68144" y="1268760"/>
            <a:ext cx="714127" cy="80052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1988840"/>
            <a:ext cx="714127" cy="800521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0192" y="3212976"/>
            <a:ext cx="714127" cy="800521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3140968"/>
            <a:ext cx="714127" cy="800521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2348880"/>
            <a:ext cx="714127" cy="800521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268760"/>
            <a:ext cx="714127" cy="800521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03648" y="2996952"/>
            <a:ext cx="714127" cy="800521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2132856"/>
            <a:ext cx="714127" cy="800521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1124744"/>
            <a:ext cx="714127" cy="8005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936" y="5085184"/>
              <a:ext cx="1016666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0891"/>
              <a:ext cx="1125000" cy="888586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9729"/>
              <a:ext cx="1145455" cy="89090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45454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3554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196752"/>
            <a:ext cx="741195" cy="754757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1916832"/>
            <a:ext cx="741195" cy="754757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2204864"/>
            <a:ext cx="741195" cy="754757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1988840"/>
            <a:ext cx="741195" cy="754757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3284984"/>
            <a:ext cx="741195" cy="754757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2924944"/>
            <a:ext cx="741195" cy="754757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124744"/>
            <a:ext cx="741195" cy="754757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3284984"/>
            <a:ext cx="741195" cy="754757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2708920"/>
            <a:ext cx="741195" cy="754757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1916832"/>
            <a:ext cx="741195" cy="754757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1268760"/>
            <a:ext cx="741195" cy="7547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50162"/>
              <a:ext cx="1145456" cy="898235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505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55760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833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4578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628800"/>
            <a:ext cx="547171" cy="80421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9632" y="2996952"/>
            <a:ext cx="547171" cy="80421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068960"/>
            <a:ext cx="547171" cy="80421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1268760"/>
            <a:ext cx="547171" cy="80421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2348880"/>
            <a:ext cx="547171" cy="80421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196752"/>
            <a:ext cx="547171" cy="80421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3140968"/>
            <a:ext cx="547171" cy="80421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52320" y="3068960"/>
            <a:ext cx="547171" cy="80421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2060848"/>
            <a:ext cx="547171" cy="804218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1196752"/>
            <a:ext cx="547171" cy="8042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13176"/>
              <a:ext cx="1016667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500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2530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1196752"/>
            <a:ext cx="723531" cy="99089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2564904"/>
            <a:ext cx="723531" cy="99089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3068960"/>
            <a:ext cx="723531" cy="99089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7744" y="1484784"/>
            <a:ext cx="723531" cy="99089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052736"/>
            <a:ext cx="723531" cy="99089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3140968"/>
            <a:ext cx="723531" cy="99089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2204864"/>
            <a:ext cx="723531" cy="99089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124744"/>
            <a:ext cx="723531" cy="99089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2924944"/>
            <a:ext cx="723531" cy="990898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72200" y="1556792"/>
            <a:ext cx="723531" cy="990898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3068960"/>
            <a:ext cx="723531" cy="990898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56376" y="2492896"/>
            <a:ext cx="723531" cy="990898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124744"/>
            <a:ext cx="723531" cy="9908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758" y="5013176"/>
              <a:ext cx="608571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0330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9" y="5013176"/>
              <a:ext cx="120280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87339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5602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1196752"/>
            <a:ext cx="893098" cy="773137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5616" y="1196752"/>
            <a:ext cx="893098" cy="773137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3140968"/>
            <a:ext cx="893098" cy="773137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2204864"/>
            <a:ext cx="893098" cy="773137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196752"/>
            <a:ext cx="893098" cy="773137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3212976"/>
            <a:ext cx="893098" cy="773137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2204864"/>
            <a:ext cx="893098" cy="773137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1196752"/>
            <a:ext cx="893098" cy="773137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3140968"/>
            <a:ext cx="893098" cy="773137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3068960"/>
            <a:ext cx="893098" cy="773137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2132856"/>
            <a:ext cx="893098" cy="773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49280"/>
              <a:ext cx="1147707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5361" y="5013176"/>
              <a:ext cx="112293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32770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196752"/>
            <a:ext cx="626799" cy="76192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2204864"/>
            <a:ext cx="626799" cy="76192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1196752"/>
            <a:ext cx="626799" cy="76192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1268760"/>
            <a:ext cx="626799" cy="76192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1124744"/>
            <a:ext cx="626799" cy="76192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1340768"/>
            <a:ext cx="626799" cy="76192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03648" y="1340768"/>
            <a:ext cx="626799" cy="76192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3212976"/>
            <a:ext cx="626799" cy="76192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3212976"/>
            <a:ext cx="626799" cy="761926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2204864"/>
            <a:ext cx="626799" cy="761926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0232" y="2348880"/>
            <a:ext cx="626799" cy="761926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3284984"/>
            <a:ext cx="626799" cy="761926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2348880"/>
            <a:ext cx="626799" cy="761926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3212976"/>
            <a:ext cx="626799" cy="761926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2348880"/>
            <a:ext cx="626799" cy="761926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3284984"/>
            <a:ext cx="626799" cy="761926"/>
          </a:xfrm>
          <a:prstGeom prst="rect">
            <a:avLst/>
          </a:prstGeom>
          <a:noFill/>
        </p:spPr>
      </p:pic>
      <p:pic>
        <p:nvPicPr>
          <p:cNvPr id="40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3568" y="2348880"/>
            <a:ext cx="626799" cy="7619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1177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4087"/>
              <a:ext cx="1125000" cy="882194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5714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8674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420888"/>
            <a:ext cx="758640" cy="79762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9672" y="1484784"/>
            <a:ext cx="758640" cy="79762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3140968"/>
            <a:ext cx="758640" cy="79762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196752"/>
            <a:ext cx="758640" cy="79762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2780928"/>
            <a:ext cx="758640" cy="79762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3284984"/>
            <a:ext cx="758640" cy="79762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2636912"/>
            <a:ext cx="758640" cy="79762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1844824"/>
            <a:ext cx="758640" cy="797620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758640" cy="7976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39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6374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31746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1268760"/>
            <a:ext cx="835427" cy="78767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3140968"/>
            <a:ext cx="835427" cy="78767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2204864"/>
            <a:ext cx="835427" cy="78767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140968"/>
            <a:ext cx="835427" cy="787673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1196752"/>
            <a:ext cx="835427" cy="787673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132856"/>
            <a:ext cx="835427" cy="787673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3068960"/>
            <a:ext cx="835427" cy="787673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268760"/>
            <a:ext cx="835427" cy="787673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52320" y="3068960"/>
            <a:ext cx="835427" cy="787673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0192" y="2204864"/>
            <a:ext cx="835427" cy="787673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1196752"/>
            <a:ext cx="835427" cy="7876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61330"/>
              <a:ext cx="683215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9698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8832" y="3212976"/>
            <a:ext cx="631703" cy="687264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916832"/>
            <a:ext cx="631703" cy="687264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1124744"/>
            <a:ext cx="631703" cy="687264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3356992"/>
            <a:ext cx="631703" cy="687264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2780928"/>
            <a:ext cx="631703" cy="687264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1844824"/>
            <a:ext cx="631703" cy="687264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052736"/>
            <a:ext cx="631703" cy="687264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2204864"/>
            <a:ext cx="631703" cy="687264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3284984"/>
            <a:ext cx="631703" cy="687264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2420888"/>
            <a:ext cx="631703" cy="687264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1484784"/>
            <a:ext cx="631703" cy="687264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3284984"/>
            <a:ext cx="631703" cy="687264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2132856"/>
            <a:ext cx="631703" cy="687264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1196752"/>
            <a:ext cx="631703" cy="6872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1803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61238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70927" y="4941168"/>
              <a:ext cx="812661" cy="1080119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1340768"/>
            <a:ext cx="811113" cy="909241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2780928"/>
            <a:ext cx="811113" cy="90924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700808"/>
            <a:ext cx="811113" cy="9092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7128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6626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2924944"/>
            <a:ext cx="780008" cy="83984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2204864"/>
            <a:ext cx="780008" cy="83984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7744" y="1196752"/>
            <a:ext cx="780008" cy="83984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3284984"/>
            <a:ext cx="780008" cy="83984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1556792"/>
            <a:ext cx="780008" cy="83984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1916832"/>
            <a:ext cx="780008" cy="83984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3068960"/>
            <a:ext cx="780008" cy="83984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268760"/>
            <a:ext cx="780008" cy="8398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47707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863" y="5013176"/>
              <a:ext cx="114545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67805"/>
              <a:ext cx="1016667" cy="79074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3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42284"/>
              <a:ext cx="1125002" cy="841784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7650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484784"/>
            <a:ext cx="641101" cy="72008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980728"/>
            <a:ext cx="641101" cy="72008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2348880"/>
            <a:ext cx="641101" cy="72008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3068960"/>
            <a:ext cx="641101" cy="72008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1700808"/>
            <a:ext cx="641101" cy="72008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3768" y="3356992"/>
            <a:ext cx="641101" cy="72008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2780928"/>
            <a:ext cx="641101" cy="72008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124744"/>
            <a:ext cx="641101" cy="720080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060848"/>
            <a:ext cx="641101" cy="720080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3429000"/>
            <a:ext cx="641101" cy="720080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924944"/>
            <a:ext cx="641101" cy="720080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124744"/>
            <a:ext cx="641101" cy="720080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2060848"/>
            <a:ext cx="641101" cy="720080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3284984"/>
            <a:ext cx="641101" cy="720080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2420888"/>
            <a:ext cx="641101" cy="720080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268760"/>
            <a:ext cx="641101" cy="7200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22079"/>
              <a:ext cx="1125000" cy="88219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6163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1245" y="494128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77463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30722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03648" y="1484784"/>
            <a:ext cx="743311" cy="61848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2348880"/>
            <a:ext cx="743311" cy="61848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1052736"/>
            <a:ext cx="743311" cy="61848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2636912"/>
            <a:ext cx="743311" cy="61848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3429000"/>
            <a:ext cx="743311" cy="61848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916832"/>
            <a:ext cx="743311" cy="61848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3429000"/>
            <a:ext cx="743311" cy="61848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340768"/>
            <a:ext cx="743311" cy="61848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2636912"/>
            <a:ext cx="743311" cy="618480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3501008"/>
            <a:ext cx="743311" cy="618480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2924944"/>
            <a:ext cx="743311" cy="618480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0192" y="1988840"/>
            <a:ext cx="743311" cy="618480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196752"/>
            <a:ext cx="743311" cy="6184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7410" name="Picture 2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3932" y="620688"/>
            <a:ext cx="1065114" cy="1393106"/>
          </a:xfrm>
          <a:prstGeom prst="rect">
            <a:avLst/>
          </a:prstGeom>
          <a:noFill/>
        </p:spPr>
      </p:pic>
      <p:pic>
        <p:nvPicPr>
          <p:cNvPr id="17411" name="Picture 3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149080"/>
            <a:ext cx="1277615" cy="1072484"/>
          </a:xfrm>
          <a:prstGeom prst="rect">
            <a:avLst/>
          </a:prstGeom>
          <a:noFill/>
        </p:spPr>
      </p:pic>
      <p:pic>
        <p:nvPicPr>
          <p:cNvPr id="17412" name="Picture 4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5085184"/>
            <a:ext cx="1310332" cy="1108407"/>
          </a:xfrm>
          <a:prstGeom prst="rect">
            <a:avLst/>
          </a:prstGeom>
          <a:noFill/>
        </p:spPr>
      </p:pic>
      <p:pic>
        <p:nvPicPr>
          <p:cNvPr id="17413" name="Picture 5" descr="D:\milou\website\tekeningen - kleur\thema's\dieren\boerderijdieren\kat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260648"/>
            <a:ext cx="1141437" cy="1190234"/>
          </a:xfrm>
          <a:prstGeom prst="rect">
            <a:avLst/>
          </a:prstGeom>
          <a:noFill/>
        </p:spPr>
      </p:pic>
      <p:pic>
        <p:nvPicPr>
          <p:cNvPr id="17414" name="Picture 6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1412776"/>
            <a:ext cx="1036910" cy="1055883"/>
          </a:xfrm>
          <a:prstGeom prst="rect">
            <a:avLst/>
          </a:prstGeom>
          <a:noFill/>
        </p:spPr>
      </p:pic>
      <p:pic>
        <p:nvPicPr>
          <p:cNvPr id="17415" name="Picture 7" descr="D:\milou\website\tekeningen - kleur\thema's\dieren\boerderijdieren\kuiken 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332656"/>
            <a:ext cx="829787" cy="1379240"/>
          </a:xfrm>
          <a:prstGeom prst="rect">
            <a:avLst/>
          </a:prstGeom>
          <a:noFill/>
        </p:spPr>
      </p:pic>
      <p:pic>
        <p:nvPicPr>
          <p:cNvPr id="17416" name="Picture 8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005064"/>
            <a:ext cx="1576514" cy="1280865"/>
          </a:xfrm>
          <a:prstGeom prst="rect">
            <a:avLst/>
          </a:prstGeom>
          <a:noFill/>
        </p:spPr>
      </p:pic>
      <p:pic>
        <p:nvPicPr>
          <p:cNvPr id="17417" name="Picture 9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5085184"/>
            <a:ext cx="1230833" cy="121711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1903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2"/>
              <a:ext cx="730286" cy="1064131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2889" y="5013176"/>
              <a:ext cx="1285575" cy="1008112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196752"/>
            <a:ext cx="661866" cy="72008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132856"/>
            <a:ext cx="661866" cy="72008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356992"/>
            <a:ext cx="661866" cy="72008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3212976"/>
            <a:ext cx="661866" cy="72008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3212976"/>
            <a:ext cx="661866" cy="72008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2204864"/>
            <a:ext cx="661866" cy="72008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2348880"/>
            <a:ext cx="661866" cy="72008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196752"/>
            <a:ext cx="661866" cy="72008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1196752"/>
            <a:ext cx="661866" cy="7200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340768"/>
            <a:ext cx="725113" cy="881435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2204864"/>
            <a:ext cx="725113" cy="88143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3140968"/>
            <a:ext cx="725113" cy="88143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708920"/>
            <a:ext cx="725113" cy="88143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196752"/>
            <a:ext cx="725113" cy="88143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3356992"/>
            <a:ext cx="521830" cy="760661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780928"/>
            <a:ext cx="521830" cy="76066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700808"/>
            <a:ext cx="521830" cy="760661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052736"/>
            <a:ext cx="521830" cy="760661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2132856"/>
            <a:ext cx="521830" cy="760661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924944"/>
            <a:ext cx="521830" cy="760661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1196752"/>
            <a:ext cx="521830" cy="7606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772816"/>
            <a:ext cx="641124" cy="60699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3284984"/>
            <a:ext cx="641124" cy="60699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196752"/>
            <a:ext cx="641124" cy="60699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2708920"/>
            <a:ext cx="641124" cy="60699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3501008"/>
            <a:ext cx="641124" cy="60699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1988840"/>
            <a:ext cx="641124" cy="60699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708920"/>
            <a:ext cx="641124" cy="60699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1196752"/>
            <a:ext cx="641124" cy="6069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5013972"/>
              <a:ext cx="703019" cy="9343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340768"/>
            <a:ext cx="819000" cy="809873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2924944"/>
            <a:ext cx="819000" cy="80987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3284984"/>
            <a:ext cx="819000" cy="80987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2348880"/>
            <a:ext cx="819000" cy="80987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196752"/>
            <a:ext cx="819000" cy="8098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6945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1412776"/>
            <a:ext cx="901052" cy="851595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2708920"/>
            <a:ext cx="901052" cy="85159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2996952"/>
            <a:ext cx="901052" cy="85159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556792"/>
            <a:ext cx="901052" cy="8515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197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51</cp:revision>
  <dcterms:created xsi:type="dcterms:W3CDTF">2016-05-02T06:25:55Z</dcterms:created>
  <dcterms:modified xsi:type="dcterms:W3CDTF">2016-05-29T16:31:17Z</dcterms:modified>
</cp:coreProperties>
</file>