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59" r:id="rId4"/>
    <p:sldId id="260" r:id="rId5"/>
    <p:sldId id="262" r:id="rId6"/>
    <p:sldId id="265" r:id="rId7"/>
    <p:sldId id="261" r:id="rId8"/>
    <p:sldId id="258" r:id="rId9"/>
    <p:sldId id="263" r:id="rId10"/>
    <p:sldId id="264" r:id="rId11"/>
    <p:sldId id="266" r:id="rId12"/>
    <p:sldId id="268" r:id="rId13"/>
    <p:sldId id="271" r:id="rId14"/>
    <p:sldId id="269" r:id="rId15"/>
    <p:sldId id="270" r:id="rId16"/>
    <p:sldId id="267" r:id="rId17"/>
    <p:sldId id="272" r:id="rId18"/>
    <p:sldId id="273" r:id="rId19"/>
    <p:sldId id="275" r:id="rId20"/>
    <p:sldId id="276" r:id="rId21"/>
    <p:sldId id="274" r:id="rId22"/>
    <p:sldId id="297" r:id="rId23"/>
    <p:sldId id="289" r:id="rId24"/>
    <p:sldId id="277" r:id="rId25"/>
    <p:sldId id="290" r:id="rId26"/>
    <p:sldId id="296" r:id="rId27"/>
    <p:sldId id="298" r:id="rId28"/>
    <p:sldId id="295" r:id="rId29"/>
    <p:sldId id="293" r:id="rId30"/>
    <p:sldId id="291" r:id="rId31"/>
    <p:sldId id="292" r:id="rId32"/>
    <p:sldId id="294" r:id="rId33"/>
    <p:sldId id="299" r:id="rId3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598WG2wAih4unZ1Js0emcg==" hashData="BIkpmSmBq862rA6J4l9COMHOvxk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9933FF"/>
    <a:srgbClr val="FF66CC"/>
    <a:srgbClr val="F3F0F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230" autoAdjust="0"/>
    <p:restoredTop sz="94743" autoAdjust="0"/>
  </p:normalViewPr>
  <p:slideViewPr>
    <p:cSldViewPr>
      <p:cViewPr varScale="1">
        <p:scale>
          <a:sx n="91" d="100"/>
          <a:sy n="91" d="100"/>
        </p:scale>
        <p:origin x="-102" y="-4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156FD-8FDD-4022-B92E-5FEAF2A056BE}" type="datetimeFigureOut">
              <a:rPr lang="nl-NL" smtClean="0"/>
              <a:pPr/>
              <a:t>29-5-2016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86512-2859-4F5E-95CE-F2A0F2B76ED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D1BB-3564-4113-A9F3-7565FE653466}" type="datetime1">
              <a:rPr lang="nl-NL" smtClean="0"/>
              <a:pPr/>
              <a:t>29-5-2016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B410-8FA1-4CAF-AEC3-F3F781FADECB}" type="datetime1">
              <a:rPr lang="nl-NL" smtClean="0"/>
              <a:pPr/>
              <a:t>29-5-2016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3410C-1C8B-48CF-BCC2-2282A2635526}" type="datetime1">
              <a:rPr lang="nl-NL" smtClean="0"/>
              <a:pPr/>
              <a:t>29-5-2016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30E8A-2A0B-4FF3-B1CF-77D08AEC3727}" type="datetime1">
              <a:rPr lang="nl-NL" smtClean="0"/>
              <a:pPr/>
              <a:t>29-5-2016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C3938-173D-43BE-A50D-DCB7D78EE48C}" type="datetime1">
              <a:rPr lang="nl-NL" smtClean="0"/>
              <a:pPr/>
              <a:t>29-5-2016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80039-C4FE-4A7E-A312-65DF136640F3}" type="datetime1">
              <a:rPr lang="nl-NL" smtClean="0"/>
              <a:pPr/>
              <a:t>29-5-2016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345FF-60FC-4FE8-9AC3-FA4098723CAD}" type="datetime1">
              <a:rPr lang="nl-NL" smtClean="0"/>
              <a:pPr/>
              <a:t>29-5-2016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9A05E-D11E-4C1C-ABD4-4626010F3432}" type="datetime1">
              <a:rPr lang="nl-NL" smtClean="0"/>
              <a:pPr/>
              <a:t>29-5-2016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9F92C-F5DB-47C2-A8A8-7E0DB8751A58}" type="datetime1">
              <a:rPr lang="nl-NL" smtClean="0"/>
              <a:pPr/>
              <a:t>29-5-2016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5999-87B1-4084-A115-0397601AAAE0}" type="datetime1">
              <a:rPr lang="nl-NL" smtClean="0"/>
              <a:pPr/>
              <a:t>29-5-2016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BF4BD-3CB0-484D-A425-75E6D7F4D323}" type="datetime1">
              <a:rPr lang="nl-NL" smtClean="0"/>
              <a:pPr/>
              <a:t>29-5-2016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9BEA8-AC1A-4691-B4A3-5F6478490E3A}" type="datetime1">
              <a:rPr lang="nl-NL" smtClean="0"/>
              <a:pPr/>
              <a:t>29-5-2016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slide" Target="slide18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audio" Target="../media/audio1.wav"/><Relationship Id="rId7" Type="http://schemas.openxmlformats.org/officeDocument/2006/relationships/image" Target="../media/image7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22.png"/><Relationship Id="rId4" Type="http://schemas.openxmlformats.org/officeDocument/2006/relationships/image" Target="../media/image3.jpeg"/><Relationship Id="rId9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audio" Target="../media/audio1.wav"/><Relationship Id="rId7" Type="http://schemas.openxmlformats.org/officeDocument/2006/relationships/image" Target="../media/image7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6.jpeg"/><Relationship Id="rId10" Type="http://schemas.openxmlformats.org/officeDocument/2006/relationships/image" Target="../media/image23.png"/><Relationship Id="rId4" Type="http://schemas.openxmlformats.org/officeDocument/2006/relationships/image" Target="../media/image12.jpeg"/><Relationship Id="rId9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audio" Target="../media/audio2.wav"/><Relationship Id="rId7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5.jpeg"/><Relationship Id="rId10" Type="http://schemas.openxmlformats.org/officeDocument/2006/relationships/image" Target="../media/image24.png"/><Relationship Id="rId4" Type="http://schemas.openxmlformats.org/officeDocument/2006/relationships/image" Target="../media/image13.jpeg"/><Relationship Id="rId9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audio" Target="../media/audio1.wav"/><Relationship Id="rId7" Type="http://schemas.openxmlformats.org/officeDocument/2006/relationships/image" Target="../media/image7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3.jpeg"/><Relationship Id="rId10" Type="http://schemas.openxmlformats.org/officeDocument/2006/relationships/image" Target="../media/image25.png"/><Relationship Id="rId4" Type="http://schemas.openxmlformats.org/officeDocument/2006/relationships/image" Target="../media/image13.jpeg"/><Relationship Id="rId9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audio" Target="../media/audio1.wav"/><Relationship Id="rId7" Type="http://schemas.openxmlformats.org/officeDocument/2006/relationships/image" Target="../media/image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7.jpeg"/><Relationship Id="rId10" Type="http://schemas.openxmlformats.org/officeDocument/2006/relationships/image" Target="../media/image26.png"/><Relationship Id="rId4" Type="http://schemas.openxmlformats.org/officeDocument/2006/relationships/image" Target="../media/image14.jpeg"/><Relationship Id="rId9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audio" Target="../media/audio1.wav"/><Relationship Id="rId7" Type="http://schemas.openxmlformats.org/officeDocument/2006/relationships/image" Target="../media/image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5.jpeg"/><Relationship Id="rId10" Type="http://schemas.openxmlformats.org/officeDocument/2006/relationships/image" Target="../media/image27.png"/><Relationship Id="rId4" Type="http://schemas.openxmlformats.org/officeDocument/2006/relationships/image" Target="../media/image14.jpeg"/><Relationship Id="rId9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audio" Target="../media/audio2.wav"/><Relationship Id="rId7" Type="http://schemas.openxmlformats.org/officeDocument/2006/relationships/image" Target="../media/image1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4.png"/><Relationship Id="rId10" Type="http://schemas.openxmlformats.org/officeDocument/2006/relationships/image" Target="../media/image28.png"/><Relationship Id="rId4" Type="http://schemas.openxmlformats.org/officeDocument/2006/relationships/image" Target="../media/image8.jpeg"/><Relationship Id="rId9" Type="http://schemas.openxmlformats.org/officeDocument/2006/relationships/image" Target="../media/image14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9.png"/><Relationship Id="rId7" Type="http://schemas.openxmlformats.org/officeDocument/2006/relationships/image" Target="../media/image32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Relationship Id="rId9" Type="http://schemas.openxmlformats.org/officeDocument/2006/relationships/image" Target="../media/image34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jpeg"/><Relationship Id="rId3" Type="http://schemas.openxmlformats.org/officeDocument/2006/relationships/audio" Target="../media/audio2.wav"/><Relationship Id="rId7" Type="http://schemas.openxmlformats.org/officeDocument/2006/relationships/image" Target="../media/image3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jpeg"/><Relationship Id="rId5" Type="http://schemas.openxmlformats.org/officeDocument/2006/relationships/image" Target="../media/image4.png"/><Relationship Id="rId10" Type="http://schemas.openxmlformats.org/officeDocument/2006/relationships/image" Target="../media/image40.png"/><Relationship Id="rId4" Type="http://schemas.openxmlformats.org/officeDocument/2006/relationships/image" Target="../media/image35.jpeg"/><Relationship Id="rId9" Type="http://schemas.openxmlformats.org/officeDocument/2006/relationships/image" Target="../media/image39.jpe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jpeg"/><Relationship Id="rId3" Type="http://schemas.openxmlformats.org/officeDocument/2006/relationships/audio" Target="../media/audio1.wav"/><Relationship Id="rId7" Type="http://schemas.openxmlformats.org/officeDocument/2006/relationships/image" Target="../media/image39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jpeg"/><Relationship Id="rId5" Type="http://schemas.openxmlformats.org/officeDocument/2006/relationships/image" Target="../media/image37.jpeg"/><Relationship Id="rId10" Type="http://schemas.openxmlformats.org/officeDocument/2006/relationships/image" Target="../media/image42.png"/><Relationship Id="rId4" Type="http://schemas.openxmlformats.org/officeDocument/2006/relationships/image" Target="../media/image36.jpeg"/><Relationship Id="rId9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audio" Target="../media/audio2.wav"/><Relationship Id="rId7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jpeg"/><Relationship Id="rId3" Type="http://schemas.openxmlformats.org/officeDocument/2006/relationships/audio" Target="../media/audio1.wav"/><Relationship Id="rId7" Type="http://schemas.openxmlformats.org/officeDocument/2006/relationships/image" Target="../media/image37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jpeg"/><Relationship Id="rId5" Type="http://schemas.openxmlformats.org/officeDocument/2006/relationships/image" Target="../media/image35.jpeg"/><Relationship Id="rId10" Type="http://schemas.openxmlformats.org/officeDocument/2006/relationships/image" Target="../media/image19.png"/><Relationship Id="rId4" Type="http://schemas.openxmlformats.org/officeDocument/2006/relationships/image" Target="../media/image43.jpeg"/><Relationship Id="rId9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jpeg"/><Relationship Id="rId3" Type="http://schemas.openxmlformats.org/officeDocument/2006/relationships/audio" Target="../media/audio2.wav"/><Relationship Id="rId7" Type="http://schemas.openxmlformats.org/officeDocument/2006/relationships/image" Target="../media/image4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10" Type="http://schemas.openxmlformats.org/officeDocument/2006/relationships/image" Target="../media/image44.png"/><Relationship Id="rId4" Type="http://schemas.openxmlformats.org/officeDocument/2006/relationships/image" Target="../media/image13.jpeg"/><Relationship Id="rId9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jpeg"/><Relationship Id="rId3" Type="http://schemas.openxmlformats.org/officeDocument/2006/relationships/audio" Target="../media/audio2.wav"/><Relationship Id="rId7" Type="http://schemas.openxmlformats.org/officeDocument/2006/relationships/image" Target="../media/image3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jpeg"/><Relationship Id="rId5" Type="http://schemas.openxmlformats.org/officeDocument/2006/relationships/image" Target="../media/image4.png"/><Relationship Id="rId10" Type="http://schemas.openxmlformats.org/officeDocument/2006/relationships/image" Target="../media/image2.png"/><Relationship Id="rId4" Type="http://schemas.openxmlformats.org/officeDocument/2006/relationships/image" Target="../media/image43.jpeg"/><Relationship Id="rId9" Type="http://schemas.openxmlformats.org/officeDocument/2006/relationships/image" Target="../media/image38.jpe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audio" Target="../media/audio2.wav"/><Relationship Id="rId7" Type="http://schemas.openxmlformats.org/officeDocument/2006/relationships/image" Target="../media/image4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5.jpeg"/><Relationship Id="rId10" Type="http://schemas.openxmlformats.org/officeDocument/2006/relationships/image" Target="../media/image46.png"/><Relationship Id="rId4" Type="http://schemas.openxmlformats.org/officeDocument/2006/relationships/image" Target="../media/image37.jpeg"/><Relationship Id="rId9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jpeg"/><Relationship Id="rId3" Type="http://schemas.openxmlformats.org/officeDocument/2006/relationships/audio" Target="../media/audio1.wav"/><Relationship Id="rId7" Type="http://schemas.openxmlformats.org/officeDocument/2006/relationships/image" Target="../media/image3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jpeg"/><Relationship Id="rId5" Type="http://schemas.openxmlformats.org/officeDocument/2006/relationships/image" Target="../media/image15.jpeg"/><Relationship Id="rId10" Type="http://schemas.openxmlformats.org/officeDocument/2006/relationships/image" Target="../media/image47.png"/><Relationship Id="rId4" Type="http://schemas.openxmlformats.org/officeDocument/2006/relationships/image" Target="../media/image14.jpeg"/><Relationship Id="rId9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jpeg"/><Relationship Id="rId3" Type="http://schemas.openxmlformats.org/officeDocument/2006/relationships/audio" Target="../media/audio1.wav"/><Relationship Id="rId7" Type="http://schemas.openxmlformats.org/officeDocument/2006/relationships/image" Target="../media/image39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jpeg"/><Relationship Id="rId5" Type="http://schemas.openxmlformats.org/officeDocument/2006/relationships/image" Target="../media/image41.jpeg"/><Relationship Id="rId10" Type="http://schemas.openxmlformats.org/officeDocument/2006/relationships/image" Target="../media/image48.png"/><Relationship Id="rId4" Type="http://schemas.openxmlformats.org/officeDocument/2006/relationships/image" Target="../media/image13.jpeg"/><Relationship Id="rId9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jpeg"/><Relationship Id="rId3" Type="http://schemas.openxmlformats.org/officeDocument/2006/relationships/audio" Target="../media/audio1.wav"/><Relationship Id="rId7" Type="http://schemas.openxmlformats.org/officeDocument/2006/relationships/image" Target="../media/image3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2.jpeg"/><Relationship Id="rId10" Type="http://schemas.openxmlformats.org/officeDocument/2006/relationships/image" Target="../media/image49.png"/><Relationship Id="rId4" Type="http://schemas.openxmlformats.org/officeDocument/2006/relationships/image" Target="../media/image14.jpeg"/><Relationship Id="rId9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audio" Target="../media/audio2.wav"/><Relationship Id="rId7" Type="http://schemas.openxmlformats.org/officeDocument/2006/relationships/image" Target="../media/image3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14.jpeg"/><Relationship Id="rId9" Type="http://schemas.openxmlformats.org/officeDocument/2006/relationships/image" Target="../media/image37.jpe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jpeg"/><Relationship Id="rId3" Type="http://schemas.openxmlformats.org/officeDocument/2006/relationships/audio" Target="../media/audio1.wav"/><Relationship Id="rId7" Type="http://schemas.openxmlformats.org/officeDocument/2006/relationships/image" Target="../media/image4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jpeg"/><Relationship Id="rId5" Type="http://schemas.openxmlformats.org/officeDocument/2006/relationships/image" Target="../media/image45.jpeg"/><Relationship Id="rId10" Type="http://schemas.openxmlformats.org/officeDocument/2006/relationships/image" Target="../media/image50.png"/><Relationship Id="rId4" Type="http://schemas.openxmlformats.org/officeDocument/2006/relationships/image" Target="../media/image35.jpeg"/><Relationship Id="rId9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jpeg"/><Relationship Id="rId3" Type="http://schemas.openxmlformats.org/officeDocument/2006/relationships/audio" Target="../media/audio2.wav"/><Relationship Id="rId7" Type="http://schemas.openxmlformats.org/officeDocument/2006/relationships/image" Target="../media/image3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jpeg"/><Relationship Id="rId5" Type="http://schemas.openxmlformats.org/officeDocument/2006/relationships/image" Target="../media/image37.jpeg"/><Relationship Id="rId10" Type="http://schemas.openxmlformats.org/officeDocument/2006/relationships/image" Target="../media/image51.png"/><Relationship Id="rId4" Type="http://schemas.openxmlformats.org/officeDocument/2006/relationships/image" Target="../media/image12.jpeg"/><Relationship Id="rId9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audio" Target="../media/audio1.wav"/><Relationship Id="rId7" Type="http://schemas.openxmlformats.org/officeDocument/2006/relationships/image" Target="../media/image6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3.jpeg"/><Relationship Id="rId10" Type="http://schemas.openxmlformats.org/officeDocument/2006/relationships/image" Target="../media/image11.png"/><Relationship Id="rId4" Type="http://schemas.openxmlformats.org/officeDocument/2006/relationships/image" Target="../media/image10.jpeg"/><Relationship Id="rId9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jpeg"/><Relationship Id="rId3" Type="http://schemas.openxmlformats.org/officeDocument/2006/relationships/audio" Target="../media/audio1.wav"/><Relationship Id="rId7" Type="http://schemas.openxmlformats.org/officeDocument/2006/relationships/image" Target="../media/image1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jpeg"/><Relationship Id="rId5" Type="http://schemas.openxmlformats.org/officeDocument/2006/relationships/image" Target="../media/image43.jpeg"/><Relationship Id="rId10" Type="http://schemas.openxmlformats.org/officeDocument/2006/relationships/image" Target="../media/image52.png"/><Relationship Id="rId4" Type="http://schemas.openxmlformats.org/officeDocument/2006/relationships/image" Target="../media/image8.jpeg"/><Relationship Id="rId9" Type="http://schemas.openxmlformats.org/officeDocument/2006/relationships/image" Target="../media/image4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jpeg"/><Relationship Id="rId3" Type="http://schemas.openxmlformats.org/officeDocument/2006/relationships/audio" Target="../media/audio1.wav"/><Relationship Id="rId7" Type="http://schemas.openxmlformats.org/officeDocument/2006/relationships/image" Target="../media/image4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jpeg"/><Relationship Id="rId5" Type="http://schemas.openxmlformats.org/officeDocument/2006/relationships/image" Target="../media/image38.jpeg"/><Relationship Id="rId10" Type="http://schemas.openxmlformats.org/officeDocument/2006/relationships/image" Target="../media/image53.png"/><Relationship Id="rId4" Type="http://schemas.openxmlformats.org/officeDocument/2006/relationships/image" Target="../media/image15.jpeg"/><Relationship Id="rId9" Type="http://schemas.openxmlformats.org/officeDocument/2006/relationships/image" Target="../media/image4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jpeg"/><Relationship Id="rId3" Type="http://schemas.openxmlformats.org/officeDocument/2006/relationships/audio" Target="../media/audio1.wav"/><Relationship Id="rId7" Type="http://schemas.openxmlformats.org/officeDocument/2006/relationships/image" Target="../media/image1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jpeg"/><Relationship Id="rId5" Type="http://schemas.openxmlformats.org/officeDocument/2006/relationships/image" Target="../media/image41.jpeg"/><Relationship Id="rId10" Type="http://schemas.openxmlformats.org/officeDocument/2006/relationships/image" Target="../media/image54.png"/><Relationship Id="rId4" Type="http://schemas.openxmlformats.org/officeDocument/2006/relationships/image" Target="../media/image15.jpeg"/><Relationship Id="rId9" Type="http://schemas.openxmlformats.org/officeDocument/2006/relationships/image" Target="../media/image4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9.png"/><Relationship Id="rId7" Type="http://schemas.openxmlformats.org/officeDocument/2006/relationships/image" Target="../media/image32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Relationship Id="rId9" Type="http://schemas.openxmlformats.org/officeDocument/2006/relationships/image" Target="../media/image3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audio" Target="../media/audio1.wav"/><Relationship Id="rId7" Type="http://schemas.openxmlformats.org/officeDocument/2006/relationships/image" Target="../media/image1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10" Type="http://schemas.openxmlformats.org/officeDocument/2006/relationships/image" Target="../media/image16.png"/><Relationship Id="rId4" Type="http://schemas.openxmlformats.org/officeDocument/2006/relationships/image" Target="../media/image8.jpeg"/><Relationship Id="rId9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audio" Target="../media/audio2.wav"/><Relationship Id="rId7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4.png"/><Relationship Id="rId10" Type="http://schemas.openxmlformats.org/officeDocument/2006/relationships/image" Target="../media/image17.png"/><Relationship Id="rId4" Type="http://schemas.openxmlformats.org/officeDocument/2006/relationships/image" Target="../media/image7.jpeg"/><Relationship Id="rId9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audio" Target="../media/audio1.wav"/><Relationship Id="rId7" Type="http://schemas.openxmlformats.org/officeDocument/2006/relationships/image" Target="../media/image1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10" Type="http://schemas.openxmlformats.org/officeDocument/2006/relationships/image" Target="../media/image18.png"/><Relationship Id="rId4" Type="http://schemas.openxmlformats.org/officeDocument/2006/relationships/image" Target="../media/image6.jpeg"/><Relationship Id="rId9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audio" Target="../media/audio1.wav"/><Relationship Id="rId7" Type="http://schemas.openxmlformats.org/officeDocument/2006/relationships/image" Target="../media/image1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10" Type="http://schemas.openxmlformats.org/officeDocument/2006/relationships/image" Target="../media/image19.png"/><Relationship Id="rId4" Type="http://schemas.openxmlformats.org/officeDocument/2006/relationships/image" Target="../media/image6.jpeg"/><Relationship Id="rId9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audio" Target="../media/audio2.wav"/><Relationship Id="rId7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10" Type="http://schemas.openxmlformats.org/officeDocument/2006/relationships/image" Target="../media/image20.png"/><Relationship Id="rId4" Type="http://schemas.openxmlformats.org/officeDocument/2006/relationships/image" Target="../media/image6.jpeg"/><Relationship Id="rId9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audio" Target="../media/audio2.wav"/><Relationship Id="rId7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10" Type="http://schemas.openxmlformats.org/officeDocument/2006/relationships/image" Target="../media/image21.png"/><Relationship Id="rId4" Type="http://schemas.openxmlformats.org/officeDocument/2006/relationships/image" Target="../media/image5.jpeg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555776" y="1340768"/>
            <a:ext cx="4032448" cy="4176464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kstvak 8"/>
          <p:cNvSpPr txBox="1"/>
          <p:nvPr/>
        </p:nvSpPr>
        <p:spPr>
          <a:xfrm>
            <a:off x="755576" y="404664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latin typeface="Comic Sans MS" pitchFamily="66" charset="0"/>
              </a:rPr>
              <a:t>Digibordles </a:t>
            </a:r>
            <a:r>
              <a:rPr lang="nl-NL" sz="3600" dirty="0" smtClean="0">
                <a:latin typeface="Comic Sans MS" pitchFamily="66" charset="0"/>
              </a:rPr>
              <a:t>tellen boerderijdieren</a:t>
            </a:r>
            <a:endParaRPr lang="nl-NL" sz="3600" dirty="0">
              <a:latin typeface="Comic Sans MS" pitchFamily="66" charset="0"/>
            </a:endParaRPr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15" name="Groep 14"/>
          <p:cNvGrpSpPr/>
          <p:nvPr/>
        </p:nvGrpSpPr>
        <p:grpSpPr>
          <a:xfrm>
            <a:off x="395536" y="4005064"/>
            <a:ext cx="1800200" cy="2016224"/>
            <a:chOff x="395536" y="4005064"/>
            <a:chExt cx="1800200" cy="2016224"/>
          </a:xfrm>
          <a:solidFill>
            <a:schemeClr val="bg1"/>
          </a:solidFill>
        </p:grpSpPr>
        <p:sp>
          <p:nvSpPr>
            <p:cNvPr id="5" name="Afgeronde rechthoek 4">
              <a:hlinkClick r:id="rId2" action="ppaction://hlinksldjump"/>
            </p:cNvPr>
            <p:cNvSpPr/>
            <p:nvPr/>
          </p:nvSpPr>
          <p:spPr>
            <a:xfrm>
              <a:off x="395536" y="4005064"/>
              <a:ext cx="1800200" cy="2016224"/>
            </a:xfrm>
            <a:prstGeom prst="roundRect">
              <a:avLst/>
            </a:prstGeom>
            <a:grpFill/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1" name="Afbeelding 10" descr="papegaai.png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43608" y="4522308"/>
              <a:ext cx="534228" cy="606665"/>
            </a:xfrm>
            <a:prstGeom prst="rect">
              <a:avLst/>
            </a:prstGeom>
            <a:grpFill/>
          </p:spPr>
        </p:pic>
      </p:grpSp>
      <p:grpSp>
        <p:nvGrpSpPr>
          <p:cNvPr id="16" name="Groep 15"/>
          <p:cNvGrpSpPr/>
          <p:nvPr/>
        </p:nvGrpSpPr>
        <p:grpSpPr>
          <a:xfrm>
            <a:off x="6948264" y="4005064"/>
            <a:ext cx="1800200" cy="2016224"/>
            <a:chOff x="6948264" y="4005064"/>
            <a:chExt cx="1800200" cy="2016224"/>
          </a:xfrm>
          <a:solidFill>
            <a:schemeClr val="bg1"/>
          </a:solidFill>
        </p:grpSpPr>
        <p:sp>
          <p:nvSpPr>
            <p:cNvPr id="6" name="Afgeronde rechthoek 5">
              <a:hlinkClick r:id="rId4" action="ppaction://hlinksldjump"/>
            </p:cNvPr>
            <p:cNvSpPr/>
            <p:nvPr/>
          </p:nvSpPr>
          <p:spPr>
            <a:xfrm>
              <a:off x="6948264" y="4005064"/>
              <a:ext cx="1800200" cy="2016224"/>
            </a:xfrm>
            <a:prstGeom prst="roundRect">
              <a:avLst/>
            </a:prstGeom>
            <a:grpFill/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" name="Tekstvak 7">
              <a:hlinkClick r:id="rId4" action="ppaction://hlinksldjump"/>
            </p:cNvPr>
            <p:cNvSpPr txBox="1"/>
            <p:nvPr/>
          </p:nvSpPr>
          <p:spPr>
            <a:xfrm>
              <a:off x="7308304" y="5445224"/>
              <a:ext cx="1152128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 smtClean="0">
                  <a:latin typeface="Comic Sans MS" pitchFamily="66" charset="0"/>
                </a:rPr>
                <a:t>moeilijk</a:t>
              </a:r>
              <a:endParaRPr lang="nl-NL" dirty="0">
                <a:latin typeface="Comic Sans MS" pitchFamily="66" charset="0"/>
              </a:endParaRPr>
            </a:p>
          </p:txBody>
        </p:sp>
        <p:pic>
          <p:nvPicPr>
            <p:cNvPr id="12" name="Afbeelding 11" descr="papegaai.png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84368" y="4522308"/>
              <a:ext cx="534228" cy="606665"/>
            </a:xfrm>
            <a:prstGeom prst="rect">
              <a:avLst/>
            </a:prstGeom>
            <a:grpFill/>
          </p:spPr>
        </p:pic>
        <p:pic>
          <p:nvPicPr>
            <p:cNvPr id="13" name="Afbeelding 12" descr="papegaai.png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36296" y="4522308"/>
              <a:ext cx="534228" cy="606665"/>
            </a:xfrm>
            <a:prstGeom prst="rect">
              <a:avLst/>
            </a:prstGeom>
            <a:grpFill/>
          </p:spPr>
        </p:pic>
      </p:grpSp>
      <p:sp>
        <p:nvSpPr>
          <p:cNvPr id="18" name="Tekstvak 17">
            <a:hlinkClick r:id="rId2" action="ppaction://hlinksldjump"/>
          </p:cNvPr>
          <p:cNvSpPr txBox="1"/>
          <p:nvPr/>
        </p:nvSpPr>
        <p:spPr>
          <a:xfrm>
            <a:off x="611560" y="537321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latin typeface="Comic Sans MS" pitchFamily="66" charset="0"/>
              </a:rPr>
              <a:t>makkelijk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026" name="Picture 2" descr="D:\milou\website\tekeningen - kleur\thema's\dieren\boerderijdieren\varke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08237" y="2060848"/>
            <a:ext cx="2631915" cy="268007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627784" y="836712"/>
            <a:ext cx="4032448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3568" y="4941168"/>
              <a:ext cx="703019" cy="1080000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11760" y="4941168"/>
              <a:ext cx="770000" cy="108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139952" y="4941168"/>
              <a:ext cx="812572" cy="108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012160" y="4941168"/>
              <a:ext cx="730286" cy="1080000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740352" y="4941168"/>
              <a:ext cx="744466" cy="108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923928" y="3933056"/>
            <a:ext cx="1248786" cy="1136114"/>
          </a:xfrm>
          <a:prstGeom prst="rect">
            <a:avLst/>
          </a:prstGeom>
        </p:spPr>
      </p:pic>
      <p:pic>
        <p:nvPicPr>
          <p:cNvPr id="9218" name="Picture 2" descr="D:\milou\website\tekeningen - kleur\thema's\dieren\boerderijdieren\sti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347864" y="1484784"/>
            <a:ext cx="940826" cy="836290"/>
          </a:xfrm>
          <a:prstGeom prst="rect">
            <a:avLst/>
          </a:prstGeom>
          <a:noFill/>
        </p:spPr>
      </p:pic>
      <p:pic>
        <p:nvPicPr>
          <p:cNvPr id="24" name="Picture 2" descr="D:\milou\website\tekeningen - kleur\thema's\dieren\boerderijdieren\sti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03848" y="2924944"/>
            <a:ext cx="940826" cy="836290"/>
          </a:xfrm>
          <a:prstGeom prst="rect">
            <a:avLst/>
          </a:prstGeom>
          <a:noFill/>
        </p:spPr>
      </p:pic>
      <p:pic>
        <p:nvPicPr>
          <p:cNvPr id="25" name="Picture 2" descr="D:\milou\website\tekeningen - kleur\thema's\dieren\boerderijdieren\sti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004048" y="2564904"/>
            <a:ext cx="940826" cy="836290"/>
          </a:xfrm>
          <a:prstGeom prst="rect">
            <a:avLst/>
          </a:prstGeom>
          <a:noFill/>
        </p:spPr>
      </p:pic>
      <p:pic>
        <p:nvPicPr>
          <p:cNvPr id="26" name="Picture 2" descr="D:\milou\website\tekeningen - kleur\thema's\dieren\boerderijdieren\sti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076056" y="1196752"/>
            <a:ext cx="940826" cy="83629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627784" y="836712"/>
            <a:ext cx="4032448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3568" y="4946262"/>
              <a:ext cx="703019" cy="1069811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11760" y="4969459"/>
              <a:ext cx="770000" cy="1023417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181095" y="4941168"/>
              <a:ext cx="730285" cy="108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012160" y="4941168"/>
              <a:ext cx="730286" cy="1080000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859311" y="4941168"/>
              <a:ext cx="506548" cy="108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452320" y="3949070"/>
            <a:ext cx="1248786" cy="1136114"/>
          </a:xfrm>
          <a:prstGeom prst="rect">
            <a:avLst/>
          </a:prstGeom>
        </p:spPr>
      </p:pic>
      <p:pic>
        <p:nvPicPr>
          <p:cNvPr id="11266" name="Picture 2" descr="D:\milou\website\tekeningen - kleur\thema's\dieren\boerderijdieren\gans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283968" y="1988840"/>
            <a:ext cx="728282" cy="95255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627784" y="836712"/>
            <a:ext cx="4032448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3568" y="4961330"/>
              <a:ext cx="703019" cy="1039675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11760" y="4941168"/>
              <a:ext cx="770000" cy="108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292964" y="4941168"/>
              <a:ext cx="506548" cy="108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012160" y="4951454"/>
              <a:ext cx="730286" cy="1059428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668344" y="4941168"/>
              <a:ext cx="812572" cy="108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195736" y="3933056"/>
            <a:ext cx="1248786" cy="1136114"/>
          </a:xfrm>
          <a:prstGeom prst="rect">
            <a:avLst/>
          </a:prstGeom>
        </p:spPr>
      </p:pic>
      <p:pic>
        <p:nvPicPr>
          <p:cNvPr id="13314" name="Picture 2" descr="D:\milou\website\tekeningen - kleur\thema's\dieren\boerderijdieren\haa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932040" y="1412776"/>
            <a:ext cx="732021" cy="822201"/>
          </a:xfrm>
          <a:prstGeom prst="rect">
            <a:avLst/>
          </a:prstGeom>
          <a:noFill/>
        </p:spPr>
      </p:pic>
      <p:pic>
        <p:nvPicPr>
          <p:cNvPr id="24" name="Picture 2" descr="D:\milou\website\tekeningen - kleur\thema's\dieren\boerderijdieren\haa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355976" y="3140968"/>
            <a:ext cx="732021" cy="822201"/>
          </a:xfrm>
          <a:prstGeom prst="rect">
            <a:avLst/>
          </a:prstGeom>
          <a:noFill/>
        </p:spPr>
      </p:pic>
      <p:pic>
        <p:nvPicPr>
          <p:cNvPr id="25" name="Picture 2" descr="D:\milou\website\tekeningen - kleur\thema's\dieren\boerderijdieren\haa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03848" y="2060848"/>
            <a:ext cx="732021" cy="82220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627784" y="836712"/>
            <a:ext cx="4032448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3568" y="4961330"/>
              <a:ext cx="703019" cy="1039675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45251" y="4941168"/>
              <a:ext cx="703018" cy="108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139952" y="4941168"/>
              <a:ext cx="812572" cy="108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012160" y="4941168"/>
              <a:ext cx="730286" cy="1080000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757728" y="4941168"/>
              <a:ext cx="709714" cy="108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452320" y="3949070"/>
            <a:ext cx="1248786" cy="1136114"/>
          </a:xfrm>
          <a:prstGeom prst="rect">
            <a:avLst/>
          </a:prstGeom>
        </p:spPr>
      </p:pic>
      <p:pic>
        <p:nvPicPr>
          <p:cNvPr id="16386" name="Picture 2" descr="D:\milou\website\tekeningen - kleur\thema's\dieren\boerderijdieren\zwaan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059832" y="1340768"/>
            <a:ext cx="564637" cy="720080"/>
          </a:xfrm>
          <a:prstGeom prst="rect">
            <a:avLst/>
          </a:prstGeom>
          <a:noFill/>
        </p:spPr>
      </p:pic>
      <p:pic>
        <p:nvPicPr>
          <p:cNvPr id="24" name="Picture 2" descr="D:\milou\website\tekeningen - kleur\thema's\dieren\boerderijdieren\zwaan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923928" y="2564904"/>
            <a:ext cx="564637" cy="720080"/>
          </a:xfrm>
          <a:prstGeom prst="rect">
            <a:avLst/>
          </a:prstGeom>
          <a:noFill/>
        </p:spPr>
      </p:pic>
      <p:pic>
        <p:nvPicPr>
          <p:cNvPr id="25" name="Picture 2" descr="D:\milou\website\tekeningen - kleur\thema's\dieren\boerderijdieren\zwaan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987824" y="3284984"/>
            <a:ext cx="564637" cy="720080"/>
          </a:xfrm>
          <a:prstGeom prst="rect">
            <a:avLst/>
          </a:prstGeom>
          <a:noFill/>
        </p:spPr>
      </p:pic>
      <p:pic>
        <p:nvPicPr>
          <p:cNvPr id="26" name="Picture 2" descr="D:\milou\website\tekeningen - kleur\thema's\dieren\boerderijdieren\zwaan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788024" y="3356992"/>
            <a:ext cx="564637" cy="720080"/>
          </a:xfrm>
          <a:prstGeom prst="rect">
            <a:avLst/>
          </a:prstGeom>
          <a:noFill/>
        </p:spPr>
      </p:pic>
      <p:pic>
        <p:nvPicPr>
          <p:cNvPr id="27" name="Picture 2" descr="D:\milou\website\tekeningen - kleur\thema's\dieren\boerderijdieren\zwaan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652120" y="2348880"/>
            <a:ext cx="564637" cy="720080"/>
          </a:xfrm>
          <a:prstGeom prst="rect">
            <a:avLst/>
          </a:prstGeom>
          <a:noFill/>
        </p:spPr>
      </p:pic>
      <p:pic>
        <p:nvPicPr>
          <p:cNvPr id="28" name="Picture 2" descr="D:\milou\website\tekeningen - kleur\thema's\dieren\boerderijdieren\zwaan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211960" y="1484784"/>
            <a:ext cx="564637" cy="720080"/>
          </a:xfrm>
          <a:prstGeom prst="rect">
            <a:avLst/>
          </a:prstGeom>
          <a:noFill/>
        </p:spPr>
      </p:pic>
      <p:pic>
        <p:nvPicPr>
          <p:cNvPr id="29" name="Picture 2" descr="D:\milou\website\tekeningen - kleur\thema's\dieren\boerderijdieren\zwaan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364088" y="1052736"/>
            <a:ext cx="564637" cy="72008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627784" y="836712"/>
            <a:ext cx="4032448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3568" y="4968968"/>
              <a:ext cx="703019" cy="1024399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31617" y="4941168"/>
              <a:ext cx="730285" cy="108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949440" y="5013176"/>
              <a:ext cx="1285576" cy="1008112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025794" y="4941168"/>
              <a:ext cx="703018" cy="1080000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740352" y="4959075"/>
              <a:ext cx="744466" cy="1044186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923928" y="3933056"/>
            <a:ext cx="1248786" cy="1136114"/>
          </a:xfrm>
          <a:prstGeom prst="rect">
            <a:avLst/>
          </a:prstGeom>
        </p:spPr>
      </p:pic>
      <p:pic>
        <p:nvPicPr>
          <p:cNvPr id="14338" name="Picture 2" descr="D:\milou\website\tekeningen - kleur\thema's\dieren\boerderijdieren\lam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652120" y="1196752"/>
            <a:ext cx="540355" cy="523762"/>
          </a:xfrm>
          <a:prstGeom prst="rect">
            <a:avLst/>
          </a:prstGeom>
          <a:noFill/>
        </p:spPr>
      </p:pic>
      <p:pic>
        <p:nvPicPr>
          <p:cNvPr id="24" name="Picture 2" descr="D:\milou\website\tekeningen - kleur\thema's\dieren\boerderijdieren\lam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580112" y="3429000"/>
            <a:ext cx="540355" cy="523762"/>
          </a:xfrm>
          <a:prstGeom prst="rect">
            <a:avLst/>
          </a:prstGeom>
          <a:noFill/>
        </p:spPr>
      </p:pic>
      <p:pic>
        <p:nvPicPr>
          <p:cNvPr id="25" name="Picture 2" descr="D:\milou\website\tekeningen - kleur\thema's\dieren\boerderijdieren\lam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563888" y="3501008"/>
            <a:ext cx="540355" cy="523762"/>
          </a:xfrm>
          <a:prstGeom prst="rect">
            <a:avLst/>
          </a:prstGeom>
          <a:noFill/>
        </p:spPr>
      </p:pic>
      <p:pic>
        <p:nvPicPr>
          <p:cNvPr id="26" name="Picture 2" descr="D:\milou\website\tekeningen - kleur\thema's\dieren\boerderijdieren\lam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987824" y="2636912"/>
            <a:ext cx="540355" cy="523762"/>
          </a:xfrm>
          <a:prstGeom prst="rect">
            <a:avLst/>
          </a:prstGeom>
          <a:noFill/>
        </p:spPr>
      </p:pic>
      <p:pic>
        <p:nvPicPr>
          <p:cNvPr id="27" name="Picture 2" descr="D:\milou\website\tekeningen - kleur\thema's\dieren\boerderijdieren\lam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644008" y="2780928"/>
            <a:ext cx="540355" cy="523762"/>
          </a:xfrm>
          <a:prstGeom prst="rect">
            <a:avLst/>
          </a:prstGeom>
          <a:noFill/>
        </p:spPr>
      </p:pic>
      <p:pic>
        <p:nvPicPr>
          <p:cNvPr id="28" name="Picture 2" descr="D:\milou\website\tekeningen - kleur\thema's\dieren\boerderijdieren\lam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940152" y="2276872"/>
            <a:ext cx="540355" cy="523762"/>
          </a:xfrm>
          <a:prstGeom prst="rect">
            <a:avLst/>
          </a:prstGeom>
          <a:noFill/>
        </p:spPr>
      </p:pic>
      <p:pic>
        <p:nvPicPr>
          <p:cNvPr id="29" name="Picture 2" descr="D:\milou\website\tekeningen - kleur\thema's\dieren\boerderijdieren\lam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79912" y="2132856"/>
            <a:ext cx="540355" cy="523762"/>
          </a:xfrm>
          <a:prstGeom prst="rect">
            <a:avLst/>
          </a:prstGeom>
          <a:noFill/>
        </p:spPr>
      </p:pic>
      <p:pic>
        <p:nvPicPr>
          <p:cNvPr id="30" name="Picture 2" descr="D:\milou\website\tekeningen - kleur\thema's\dieren\boerderijdieren\lam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004048" y="1916832"/>
            <a:ext cx="540355" cy="523762"/>
          </a:xfrm>
          <a:prstGeom prst="rect">
            <a:avLst/>
          </a:prstGeom>
          <a:noFill/>
        </p:spPr>
      </p:pic>
      <p:pic>
        <p:nvPicPr>
          <p:cNvPr id="31" name="Picture 2" descr="D:\milou\website\tekeningen - kleur\thema's\dieren\boerderijdieren\lam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987824" y="1412776"/>
            <a:ext cx="540355" cy="523762"/>
          </a:xfrm>
          <a:prstGeom prst="rect">
            <a:avLst/>
          </a:prstGeom>
          <a:noFill/>
        </p:spPr>
      </p:pic>
      <p:pic>
        <p:nvPicPr>
          <p:cNvPr id="32" name="Picture 2" descr="D:\milou\website\tekeningen - kleur\thema's\dieren\boerderijdieren\lam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355976" y="1052736"/>
            <a:ext cx="540355" cy="52376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627784" y="836712"/>
            <a:ext cx="4032448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3568" y="4968968"/>
              <a:ext cx="703019" cy="1024399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11760" y="4941168"/>
              <a:ext cx="770000" cy="108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191381" y="4941168"/>
              <a:ext cx="709714" cy="108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025794" y="4941168"/>
              <a:ext cx="703018" cy="1080000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740352" y="4941168"/>
              <a:ext cx="744466" cy="108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724128" y="3949070"/>
            <a:ext cx="1248786" cy="1136114"/>
          </a:xfrm>
          <a:prstGeom prst="rect">
            <a:avLst/>
          </a:prstGeom>
        </p:spPr>
      </p:pic>
      <p:pic>
        <p:nvPicPr>
          <p:cNvPr id="15362" name="Picture 2" descr="D:\milou\website\tekeningen - kleur\thema's\dieren\boerderijdieren\veule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563888" y="1700808"/>
            <a:ext cx="732737" cy="619820"/>
          </a:xfrm>
          <a:prstGeom prst="rect">
            <a:avLst/>
          </a:prstGeom>
          <a:noFill/>
        </p:spPr>
      </p:pic>
      <p:pic>
        <p:nvPicPr>
          <p:cNvPr id="24" name="Picture 2" descr="D:\milou\website\tekeningen - kleur\thema's\dieren\boerderijdieren\veule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644008" y="2924944"/>
            <a:ext cx="732737" cy="61982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627784" y="836712"/>
            <a:ext cx="4032448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3568" y="4971232"/>
              <a:ext cx="703019" cy="1019872"/>
            </a:xfrm>
            <a:prstGeom prst="rect">
              <a:avLst/>
            </a:prstGeom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5536" y="3933056"/>
            <a:ext cx="1248786" cy="1136114"/>
          </a:xfrm>
          <a:prstGeom prst="rect">
            <a:avLst/>
          </a:prstGeom>
        </p:spPr>
      </p:pic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411760" y="4969459"/>
              <a:ext cx="770000" cy="1023417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949440" y="5013176"/>
              <a:ext cx="1285576" cy="1008112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025794" y="4941168"/>
              <a:ext cx="703018" cy="1080000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741997" y="4941168"/>
              <a:ext cx="741176" cy="108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2290" name="Picture 2" descr="D:\milou\website\tekeningen - kleur\thema's\dieren\boerderijdieren\paard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148064" y="1412776"/>
            <a:ext cx="788615" cy="682688"/>
          </a:xfrm>
          <a:prstGeom prst="rect">
            <a:avLst/>
          </a:prstGeom>
          <a:noFill/>
        </p:spPr>
      </p:pic>
      <p:pic>
        <p:nvPicPr>
          <p:cNvPr id="24" name="Picture 2" descr="D:\milou\website\tekeningen - kleur\thema's\dieren\boerderijdieren\paard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508104" y="2708920"/>
            <a:ext cx="788615" cy="682688"/>
          </a:xfrm>
          <a:prstGeom prst="rect">
            <a:avLst/>
          </a:prstGeom>
          <a:noFill/>
        </p:spPr>
      </p:pic>
      <p:pic>
        <p:nvPicPr>
          <p:cNvPr id="25" name="Picture 2" descr="D:\milou\website\tekeningen - kleur\thema's\dieren\boerderijdieren\paard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067944" y="3356992"/>
            <a:ext cx="788615" cy="682688"/>
          </a:xfrm>
          <a:prstGeom prst="rect">
            <a:avLst/>
          </a:prstGeom>
          <a:noFill/>
        </p:spPr>
      </p:pic>
      <p:pic>
        <p:nvPicPr>
          <p:cNvPr id="26" name="Picture 2" descr="D:\milou\website\tekeningen - kleur\thema's\dieren\boerderijdieren\paard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059832" y="2636912"/>
            <a:ext cx="788615" cy="682688"/>
          </a:xfrm>
          <a:prstGeom prst="rect">
            <a:avLst/>
          </a:prstGeom>
          <a:noFill/>
        </p:spPr>
      </p:pic>
      <p:pic>
        <p:nvPicPr>
          <p:cNvPr id="27" name="Picture 2" descr="D:\milou\website\tekeningen - kleur\thema's\dieren\boerderijdieren\paard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211960" y="2132856"/>
            <a:ext cx="788615" cy="682688"/>
          </a:xfrm>
          <a:prstGeom prst="rect">
            <a:avLst/>
          </a:prstGeom>
          <a:noFill/>
        </p:spPr>
      </p:pic>
      <p:pic>
        <p:nvPicPr>
          <p:cNvPr id="28" name="Picture 2" descr="D:\milou\website\tekeningen - kleur\thema's\dieren\boerderijdieren\paard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75856" y="1124744"/>
            <a:ext cx="788615" cy="68268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66CC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66CC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9933FF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7410" name="Picture 2" descr="D:\milou\website\tekeningen - kleur\thema's\dieren\boerderijdieren\gan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43932" y="620688"/>
            <a:ext cx="1065114" cy="1393106"/>
          </a:xfrm>
          <a:prstGeom prst="rect">
            <a:avLst/>
          </a:prstGeom>
          <a:noFill/>
        </p:spPr>
      </p:pic>
      <p:pic>
        <p:nvPicPr>
          <p:cNvPr id="17411" name="Picture 3" descr="D:\milou\website\tekeningen - kleur\thema's\dieren\boerderijdieren\ki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4149080"/>
            <a:ext cx="1277615" cy="1072484"/>
          </a:xfrm>
          <a:prstGeom prst="rect">
            <a:avLst/>
          </a:prstGeom>
          <a:noFill/>
        </p:spPr>
      </p:pic>
      <p:pic>
        <p:nvPicPr>
          <p:cNvPr id="17412" name="Picture 4" descr="D:\milou\website\tekeningen - kleur\thema's\dieren\boerderijdieren\veule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3968" y="5085184"/>
            <a:ext cx="1310332" cy="1108407"/>
          </a:xfrm>
          <a:prstGeom prst="rect">
            <a:avLst/>
          </a:prstGeom>
          <a:noFill/>
        </p:spPr>
      </p:pic>
      <p:pic>
        <p:nvPicPr>
          <p:cNvPr id="17413" name="Picture 5" descr="D:\milou\website\tekeningen - kleur\thema's\dieren\boerderijdieren\kat 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4048" y="260648"/>
            <a:ext cx="1141437" cy="1190234"/>
          </a:xfrm>
          <a:prstGeom prst="rect">
            <a:avLst/>
          </a:prstGeom>
          <a:noFill/>
        </p:spPr>
      </p:pic>
      <p:pic>
        <p:nvPicPr>
          <p:cNvPr id="17414" name="Picture 6" descr="D:\milou\website\tekeningen - kleur\thema's\dieren\boerderijdieren\varken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27784" y="1412776"/>
            <a:ext cx="1036910" cy="1055883"/>
          </a:xfrm>
          <a:prstGeom prst="rect">
            <a:avLst/>
          </a:prstGeom>
          <a:noFill/>
        </p:spPr>
      </p:pic>
      <p:pic>
        <p:nvPicPr>
          <p:cNvPr id="17415" name="Picture 7" descr="D:\milou\website\tekeningen - kleur\thema's\dieren\boerderijdieren\kuiken 1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3568" y="332656"/>
            <a:ext cx="829787" cy="1379240"/>
          </a:xfrm>
          <a:prstGeom prst="rect">
            <a:avLst/>
          </a:prstGeom>
          <a:noFill/>
        </p:spPr>
      </p:pic>
      <p:pic>
        <p:nvPicPr>
          <p:cNvPr id="17416" name="Picture 8" descr="D:\milou\website\tekeningen - kleur\thema's\dieren\boerderijdieren\kalfje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483768" y="4005064"/>
            <a:ext cx="1576514" cy="1280865"/>
          </a:xfrm>
          <a:prstGeom prst="rect">
            <a:avLst/>
          </a:prstGeom>
          <a:noFill/>
        </p:spPr>
      </p:pic>
      <p:pic>
        <p:nvPicPr>
          <p:cNvPr id="17417" name="Picture 9" descr="D:\milou\website\tekeningen - kleur\thema's\dieren\boerderijdieren\kalkoen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1560" y="5085184"/>
            <a:ext cx="1230833" cy="121711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fgeronde rechthoek 23"/>
          <p:cNvSpPr/>
          <p:nvPr/>
        </p:nvSpPr>
        <p:spPr>
          <a:xfrm>
            <a:off x="395536" y="836712"/>
            <a:ext cx="8424936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67544" y="5085184"/>
              <a:ext cx="1139450" cy="900000"/>
            </a:xfrm>
            <a:prstGeom prst="rect">
              <a:avLst/>
            </a:prstGeom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5536" y="3933056"/>
            <a:ext cx="1248786" cy="1136114"/>
          </a:xfrm>
          <a:prstGeom prst="rect">
            <a:avLst/>
          </a:prstGeom>
        </p:spPr>
      </p:pic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222864" y="5085184"/>
              <a:ext cx="1125000" cy="90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995936" y="5085184"/>
              <a:ext cx="1157144" cy="90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796136" y="5085184"/>
              <a:ext cx="1145455" cy="900000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524328" y="5085184"/>
              <a:ext cx="1202806" cy="90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8434" name="Picture 2" descr="D:\milou\website\tekeningen - kleur\thema's\dieren\boerderijdieren\sti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979712" y="1196752"/>
            <a:ext cx="764083" cy="679185"/>
          </a:xfrm>
          <a:prstGeom prst="rect">
            <a:avLst/>
          </a:prstGeom>
          <a:noFill/>
        </p:spPr>
      </p:pic>
      <p:pic>
        <p:nvPicPr>
          <p:cNvPr id="25" name="Picture 2" descr="D:\milou\website\tekeningen - kleur\thema's\dieren\boerderijdieren\sti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99592" y="2276872"/>
            <a:ext cx="764083" cy="679185"/>
          </a:xfrm>
          <a:prstGeom prst="rect">
            <a:avLst/>
          </a:prstGeom>
          <a:noFill/>
        </p:spPr>
      </p:pic>
      <p:pic>
        <p:nvPicPr>
          <p:cNvPr id="26" name="Picture 2" descr="D:\milou\website\tekeningen - kleur\thema's\dieren\boerderijdieren\sti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475656" y="3356992"/>
            <a:ext cx="764083" cy="679185"/>
          </a:xfrm>
          <a:prstGeom prst="rect">
            <a:avLst/>
          </a:prstGeom>
          <a:noFill/>
        </p:spPr>
      </p:pic>
      <p:pic>
        <p:nvPicPr>
          <p:cNvPr id="27" name="Picture 2" descr="D:\milou\website\tekeningen - kleur\thema's\dieren\boerderijdieren\sti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843808" y="2204864"/>
            <a:ext cx="764083" cy="679185"/>
          </a:xfrm>
          <a:prstGeom prst="rect">
            <a:avLst/>
          </a:prstGeom>
          <a:noFill/>
        </p:spPr>
      </p:pic>
      <p:pic>
        <p:nvPicPr>
          <p:cNvPr id="28" name="Picture 2" descr="D:\milou\website\tekeningen - kleur\thema's\dieren\boerderijdieren\sti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419872" y="3356992"/>
            <a:ext cx="764083" cy="679185"/>
          </a:xfrm>
          <a:prstGeom prst="rect">
            <a:avLst/>
          </a:prstGeom>
          <a:noFill/>
        </p:spPr>
      </p:pic>
      <p:pic>
        <p:nvPicPr>
          <p:cNvPr id="29" name="Picture 2" descr="D:\milou\website\tekeningen - kleur\thema's\dieren\boerderijdieren\sti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635896" y="1124744"/>
            <a:ext cx="764083" cy="679185"/>
          </a:xfrm>
          <a:prstGeom prst="rect">
            <a:avLst/>
          </a:prstGeom>
          <a:noFill/>
        </p:spPr>
      </p:pic>
      <p:pic>
        <p:nvPicPr>
          <p:cNvPr id="30" name="Picture 2" descr="D:\milou\website\tekeningen - kleur\thema's\dieren\boerderijdieren\sti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283968" y="2492896"/>
            <a:ext cx="764083" cy="679185"/>
          </a:xfrm>
          <a:prstGeom prst="rect">
            <a:avLst/>
          </a:prstGeom>
          <a:noFill/>
        </p:spPr>
      </p:pic>
      <p:pic>
        <p:nvPicPr>
          <p:cNvPr id="31" name="Picture 2" descr="D:\milou\website\tekeningen - kleur\thema's\dieren\boerderijdieren\sti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148064" y="1484784"/>
            <a:ext cx="764083" cy="679185"/>
          </a:xfrm>
          <a:prstGeom prst="rect">
            <a:avLst/>
          </a:prstGeom>
          <a:noFill/>
        </p:spPr>
      </p:pic>
      <p:pic>
        <p:nvPicPr>
          <p:cNvPr id="32" name="Picture 2" descr="D:\milou\website\tekeningen - kleur\thema's\dieren\boerderijdieren\sti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148064" y="3501008"/>
            <a:ext cx="764083" cy="679185"/>
          </a:xfrm>
          <a:prstGeom prst="rect">
            <a:avLst/>
          </a:prstGeom>
          <a:noFill/>
        </p:spPr>
      </p:pic>
      <p:pic>
        <p:nvPicPr>
          <p:cNvPr id="33" name="Picture 2" descr="D:\milou\website\tekeningen - kleur\thema's\dieren\boerderijdieren\sti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524328" y="3140968"/>
            <a:ext cx="764083" cy="679185"/>
          </a:xfrm>
          <a:prstGeom prst="rect">
            <a:avLst/>
          </a:prstGeom>
          <a:noFill/>
        </p:spPr>
      </p:pic>
      <p:pic>
        <p:nvPicPr>
          <p:cNvPr id="34" name="Picture 2" descr="D:\milou\website\tekeningen - kleur\thema's\dieren\boerderijdieren\sti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444208" y="2348880"/>
            <a:ext cx="764083" cy="679185"/>
          </a:xfrm>
          <a:prstGeom prst="rect">
            <a:avLst/>
          </a:prstGeom>
          <a:noFill/>
        </p:spPr>
      </p:pic>
      <p:pic>
        <p:nvPicPr>
          <p:cNvPr id="35" name="Picture 2" descr="D:\milou\website\tekeningen - kleur\thema's\dieren\boerderijdieren\sti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380312" y="1124744"/>
            <a:ext cx="764083" cy="67918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395536" y="836712"/>
            <a:ext cx="8424936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67544" y="5013176"/>
              <a:ext cx="1125000" cy="900000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195736" y="5013176"/>
              <a:ext cx="1157145" cy="90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995936" y="5013176"/>
              <a:ext cx="1145455" cy="90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724128" y="5013176"/>
              <a:ext cx="1202805" cy="900000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524328" y="5013176"/>
              <a:ext cx="1122937" cy="90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923928" y="3933056"/>
            <a:ext cx="1248786" cy="1136114"/>
          </a:xfrm>
          <a:prstGeom prst="rect">
            <a:avLst/>
          </a:prstGeom>
        </p:spPr>
      </p:pic>
      <p:pic>
        <p:nvPicPr>
          <p:cNvPr id="20482" name="Picture 2" descr="D:\milou\website\tekeningen - kleur\thema's\dieren\boerderijdieren\ezel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043608" y="1124744"/>
            <a:ext cx="768226" cy="911429"/>
          </a:xfrm>
          <a:prstGeom prst="rect">
            <a:avLst/>
          </a:prstGeom>
          <a:noFill/>
        </p:spPr>
      </p:pic>
      <p:pic>
        <p:nvPicPr>
          <p:cNvPr id="24" name="Picture 2" descr="D:\milou\website\tekeningen - kleur\thema's\dieren\boerderijdieren\ezel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55576" y="3068960"/>
            <a:ext cx="768226" cy="911429"/>
          </a:xfrm>
          <a:prstGeom prst="rect">
            <a:avLst/>
          </a:prstGeom>
          <a:noFill/>
        </p:spPr>
      </p:pic>
      <p:pic>
        <p:nvPicPr>
          <p:cNvPr id="25" name="Picture 2" descr="D:\milou\website\tekeningen - kleur\thema's\dieren\boerderijdieren\ezel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691680" y="2348880"/>
            <a:ext cx="768226" cy="911429"/>
          </a:xfrm>
          <a:prstGeom prst="rect">
            <a:avLst/>
          </a:prstGeom>
          <a:noFill/>
        </p:spPr>
      </p:pic>
      <p:pic>
        <p:nvPicPr>
          <p:cNvPr id="26" name="Picture 2" descr="D:\milou\website\tekeningen - kleur\thema's\dieren\boerderijdieren\ezel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55776" y="3212976"/>
            <a:ext cx="768226" cy="911429"/>
          </a:xfrm>
          <a:prstGeom prst="rect">
            <a:avLst/>
          </a:prstGeom>
          <a:noFill/>
        </p:spPr>
      </p:pic>
      <p:pic>
        <p:nvPicPr>
          <p:cNvPr id="27" name="Picture 2" descr="D:\milou\website\tekeningen - kleur\thema's\dieren\boerderijdieren\ezel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843808" y="1196752"/>
            <a:ext cx="768226" cy="911429"/>
          </a:xfrm>
          <a:prstGeom prst="rect">
            <a:avLst/>
          </a:prstGeom>
          <a:noFill/>
        </p:spPr>
      </p:pic>
      <p:pic>
        <p:nvPicPr>
          <p:cNvPr id="28" name="Picture 2" descr="D:\milou\website\tekeningen - kleur\thema's\dieren\boerderijdieren\ezel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347864" y="2132856"/>
            <a:ext cx="768226" cy="911429"/>
          </a:xfrm>
          <a:prstGeom prst="rect">
            <a:avLst/>
          </a:prstGeom>
          <a:noFill/>
        </p:spPr>
      </p:pic>
      <p:pic>
        <p:nvPicPr>
          <p:cNvPr id="29" name="Picture 2" descr="D:\milou\website\tekeningen - kleur\thema's\dieren\boerderijdieren\ezel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427984" y="1196752"/>
            <a:ext cx="768226" cy="911429"/>
          </a:xfrm>
          <a:prstGeom prst="rect">
            <a:avLst/>
          </a:prstGeom>
          <a:noFill/>
        </p:spPr>
      </p:pic>
      <p:pic>
        <p:nvPicPr>
          <p:cNvPr id="30" name="Picture 2" descr="D:\milou\website\tekeningen - kleur\thema's\dieren\boerderijdieren\ezel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427984" y="3068960"/>
            <a:ext cx="768226" cy="911429"/>
          </a:xfrm>
          <a:prstGeom prst="rect">
            <a:avLst/>
          </a:prstGeom>
          <a:noFill/>
        </p:spPr>
      </p:pic>
      <p:pic>
        <p:nvPicPr>
          <p:cNvPr id="31" name="Picture 2" descr="D:\milou\website\tekeningen - kleur\thema's\dieren\boerderijdieren\ezel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724128" y="3212976"/>
            <a:ext cx="768226" cy="911429"/>
          </a:xfrm>
          <a:prstGeom prst="rect">
            <a:avLst/>
          </a:prstGeom>
          <a:noFill/>
        </p:spPr>
      </p:pic>
      <p:pic>
        <p:nvPicPr>
          <p:cNvPr id="32" name="Picture 2" descr="D:\milou\website\tekeningen - kleur\thema's\dieren\boerderijdieren\ezel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220072" y="2060848"/>
            <a:ext cx="768226" cy="911429"/>
          </a:xfrm>
          <a:prstGeom prst="rect">
            <a:avLst/>
          </a:prstGeom>
          <a:noFill/>
        </p:spPr>
      </p:pic>
      <p:pic>
        <p:nvPicPr>
          <p:cNvPr id="33" name="Picture 2" descr="D:\milou\website\tekeningen - kleur\thema's\dieren\boerderijdieren\ezel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012160" y="980728"/>
            <a:ext cx="768226" cy="911429"/>
          </a:xfrm>
          <a:prstGeom prst="rect">
            <a:avLst/>
          </a:prstGeom>
          <a:noFill/>
        </p:spPr>
      </p:pic>
      <p:pic>
        <p:nvPicPr>
          <p:cNvPr id="34" name="Picture 2" descr="D:\milou\website\tekeningen - kleur\thema's\dieren\boerderijdieren\ezel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804248" y="1988840"/>
            <a:ext cx="768226" cy="911429"/>
          </a:xfrm>
          <a:prstGeom prst="rect">
            <a:avLst/>
          </a:prstGeom>
          <a:noFill/>
        </p:spPr>
      </p:pic>
      <p:pic>
        <p:nvPicPr>
          <p:cNvPr id="35" name="Picture 2" descr="D:\milou\website\tekeningen - kleur\thema's\dieren\boerderijdieren\ezel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804248" y="3212976"/>
            <a:ext cx="768226" cy="911429"/>
          </a:xfrm>
          <a:prstGeom prst="rect">
            <a:avLst/>
          </a:prstGeom>
          <a:noFill/>
        </p:spPr>
      </p:pic>
      <p:pic>
        <p:nvPicPr>
          <p:cNvPr id="36" name="Picture 2" descr="D:\milou\website\tekeningen - kleur\thema's\dieren\boerderijdieren\ezel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884368" y="2564904"/>
            <a:ext cx="768226" cy="911429"/>
          </a:xfrm>
          <a:prstGeom prst="rect">
            <a:avLst/>
          </a:prstGeom>
          <a:noFill/>
        </p:spPr>
      </p:pic>
      <p:pic>
        <p:nvPicPr>
          <p:cNvPr id="37" name="Picture 2" descr="D:\milou\website\tekeningen - kleur\thema's\dieren\boerderijdieren\ezel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668344" y="1124744"/>
            <a:ext cx="768226" cy="911429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627784" y="836712"/>
            <a:ext cx="4032448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8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3568" y="4941168"/>
              <a:ext cx="703019" cy="1080000"/>
            </a:xfrm>
            <a:prstGeom prst="rect">
              <a:avLst/>
            </a:prstGeom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5536" y="3933056"/>
            <a:ext cx="1248786" cy="1136114"/>
          </a:xfrm>
          <a:prstGeom prst="rect">
            <a:avLst/>
          </a:prstGeom>
        </p:spPr>
      </p:pic>
      <p:grpSp>
        <p:nvGrpSpPr>
          <p:cNvPr id="17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411760" y="4941168"/>
              <a:ext cx="770000" cy="1080000"/>
            </a:xfrm>
            <a:prstGeom prst="rect">
              <a:avLst/>
            </a:prstGeom>
          </p:spPr>
        </p:pic>
      </p:grpSp>
      <p:grpSp>
        <p:nvGrpSpPr>
          <p:cNvPr id="19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139952" y="4941168"/>
              <a:ext cx="812572" cy="1080000"/>
            </a:xfrm>
            <a:prstGeom prst="rect">
              <a:avLst/>
            </a:prstGeom>
          </p:spPr>
        </p:pic>
      </p:grpSp>
      <p:grpSp>
        <p:nvGrpSpPr>
          <p:cNvPr id="20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012160" y="4941168"/>
              <a:ext cx="730286" cy="1080000"/>
            </a:xfrm>
            <a:prstGeom prst="rect">
              <a:avLst/>
            </a:prstGeom>
          </p:spPr>
        </p:pic>
      </p:grpSp>
      <p:grpSp>
        <p:nvGrpSpPr>
          <p:cNvPr id="21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740352" y="4941168"/>
              <a:ext cx="744466" cy="108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2050" name="Picture 2" descr="D:\milou\website\tekeningen - kleur\thema's\dieren\boerderijdieren\ka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347864" y="2564904"/>
            <a:ext cx="909868" cy="956618"/>
          </a:xfrm>
          <a:prstGeom prst="rect">
            <a:avLst/>
          </a:prstGeom>
          <a:noFill/>
        </p:spPr>
      </p:pic>
      <p:pic>
        <p:nvPicPr>
          <p:cNvPr id="24" name="Picture 2" descr="D:\milou\website\tekeningen - kleur\thema's\dieren\boerderijdieren\ka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716016" y="1628800"/>
            <a:ext cx="909868" cy="95661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fgeronde rechthoek 23"/>
          <p:cNvSpPr/>
          <p:nvPr/>
        </p:nvSpPr>
        <p:spPr>
          <a:xfrm>
            <a:off x="395536" y="836712"/>
            <a:ext cx="8424936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39552" y="5013176"/>
              <a:ext cx="1016668" cy="900000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195736" y="5013176"/>
              <a:ext cx="1139450" cy="90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995936" y="5013176"/>
              <a:ext cx="1125001" cy="90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796136" y="5013176"/>
              <a:ext cx="1157143" cy="900000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524328" y="5013176"/>
              <a:ext cx="1145456" cy="90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724128" y="3949070"/>
            <a:ext cx="1248786" cy="1136114"/>
          </a:xfrm>
          <a:prstGeom prst="rect">
            <a:avLst/>
          </a:prstGeom>
        </p:spPr>
      </p:pic>
      <p:pic>
        <p:nvPicPr>
          <p:cNvPr id="21506" name="Picture 2" descr="D:\milou\website\tekeningen - kleur\thema's\dieren\boerderijdieren\kuiken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20272" y="3140968"/>
            <a:ext cx="792882" cy="750675"/>
          </a:xfrm>
          <a:prstGeom prst="rect">
            <a:avLst/>
          </a:prstGeom>
          <a:noFill/>
        </p:spPr>
      </p:pic>
      <p:pic>
        <p:nvPicPr>
          <p:cNvPr id="25" name="Picture 2" descr="D:\milou\website\tekeningen - kleur\thema's\dieren\boerderijdieren\kuiken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308304" y="1412776"/>
            <a:ext cx="792882" cy="750675"/>
          </a:xfrm>
          <a:prstGeom prst="rect">
            <a:avLst/>
          </a:prstGeom>
          <a:noFill/>
        </p:spPr>
      </p:pic>
      <p:pic>
        <p:nvPicPr>
          <p:cNvPr id="26" name="Picture 2" descr="D:\milou\website\tekeningen - kleur\thema's\dieren\boerderijdieren\kuiken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619672" y="1196752"/>
            <a:ext cx="792882" cy="750675"/>
          </a:xfrm>
          <a:prstGeom prst="rect">
            <a:avLst/>
          </a:prstGeom>
          <a:noFill/>
        </p:spPr>
      </p:pic>
      <p:pic>
        <p:nvPicPr>
          <p:cNvPr id="27" name="Picture 2" descr="D:\milou\website\tekeningen - kleur\thema's\dieren\boerderijdieren\kuiken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83568" y="2348880"/>
            <a:ext cx="792882" cy="750675"/>
          </a:xfrm>
          <a:prstGeom prst="rect">
            <a:avLst/>
          </a:prstGeom>
          <a:noFill/>
        </p:spPr>
      </p:pic>
      <p:pic>
        <p:nvPicPr>
          <p:cNvPr id="28" name="Picture 2" descr="D:\milou\website\tekeningen - kleur\thema's\dieren\boerderijdieren\kuiken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115616" y="3429000"/>
            <a:ext cx="792882" cy="750675"/>
          </a:xfrm>
          <a:prstGeom prst="rect">
            <a:avLst/>
          </a:prstGeom>
          <a:noFill/>
        </p:spPr>
      </p:pic>
      <p:pic>
        <p:nvPicPr>
          <p:cNvPr id="29" name="Picture 2" descr="D:\milou\website\tekeningen - kleur\thema's\dieren\boerderijdieren\kuiken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411760" y="2276872"/>
            <a:ext cx="792882" cy="750675"/>
          </a:xfrm>
          <a:prstGeom prst="rect">
            <a:avLst/>
          </a:prstGeom>
          <a:noFill/>
        </p:spPr>
      </p:pic>
      <p:pic>
        <p:nvPicPr>
          <p:cNvPr id="30" name="Picture 2" descr="D:\milou\website\tekeningen - kleur\thema's\dieren\boerderijdieren\kuiken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987824" y="3356992"/>
            <a:ext cx="792882" cy="750675"/>
          </a:xfrm>
          <a:prstGeom prst="rect">
            <a:avLst/>
          </a:prstGeom>
          <a:noFill/>
        </p:spPr>
      </p:pic>
      <p:pic>
        <p:nvPicPr>
          <p:cNvPr id="31" name="Picture 2" descr="D:\milou\website\tekeningen - kleur\thema's\dieren\boerderijdieren\kuiken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987824" y="1052736"/>
            <a:ext cx="792882" cy="750675"/>
          </a:xfrm>
          <a:prstGeom prst="rect">
            <a:avLst/>
          </a:prstGeom>
          <a:noFill/>
        </p:spPr>
      </p:pic>
      <p:pic>
        <p:nvPicPr>
          <p:cNvPr id="32" name="Picture 2" descr="D:\milou\website\tekeningen - kleur\thema's\dieren\boerderijdieren\kuiken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923928" y="2420888"/>
            <a:ext cx="792882" cy="750675"/>
          </a:xfrm>
          <a:prstGeom prst="rect">
            <a:avLst/>
          </a:prstGeom>
          <a:noFill/>
        </p:spPr>
      </p:pic>
      <p:pic>
        <p:nvPicPr>
          <p:cNvPr id="33" name="Picture 2" descr="D:\milou\website\tekeningen - kleur\thema's\dieren\boerderijdieren\kuiken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788024" y="3356992"/>
            <a:ext cx="792882" cy="750675"/>
          </a:xfrm>
          <a:prstGeom prst="rect">
            <a:avLst/>
          </a:prstGeom>
          <a:noFill/>
        </p:spPr>
      </p:pic>
      <p:pic>
        <p:nvPicPr>
          <p:cNvPr id="34" name="Picture 2" descr="D:\milou\website\tekeningen - kleur\thema's\dieren\boerderijdieren\kuiken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572000" y="1412776"/>
            <a:ext cx="792882" cy="750675"/>
          </a:xfrm>
          <a:prstGeom prst="rect">
            <a:avLst/>
          </a:prstGeom>
          <a:noFill/>
        </p:spPr>
      </p:pic>
      <p:pic>
        <p:nvPicPr>
          <p:cNvPr id="35" name="Picture 2" descr="D:\milou\website\tekeningen - kleur\thema's\dieren\boerderijdieren\kuiken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868144" y="2204864"/>
            <a:ext cx="792882" cy="750675"/>
          </a:xfrm>
          <a:prstGeom prst="rect">
            <a:avLst/>
          </a:prstGeom>
          <a:noFill/>
        </p:spPr>
      </p:pic>
      <p:pic>
        <p:nvPicPr>
          <p:cNvPr id="36" name="Picture 2" descr="D:\milou\website\tekeningen - kleur\thema's\dieren\boerderijdieren\kuiken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940152" y="1124744"/>
            <a:ext cx="792882" cy="750675"/>
          </a:xfrm>
          <a:prstGeom prst="rect">
            <a:avLst/>
          </a:prstGeom>
          <a:noFill/>
        </p:spPr>
      </p:pic>
      <p:pic>
        <p:nvPicPr>
          <p:cNvPr id="37" name="Picture 2" descr="D:\milou\website\tekeningen - kleur\thema's\dieren\boerderijdieren\kuiken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812360" y="2348880"/>
            <a:ext cx="792882" cy="75067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fgeronde rechthoek 23"/>
          <p:cNvSpPr/>
          <p:nvPr/>
        </p:nvSpPr>
        <p:spPr>
          <a:xfrm>
            <a:off x="395536" y="836712"/>
            <a:ext cx="8424936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3568" y="4961330"/>
              <a:ext cx="703019" cy="1039675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26172" y="4941168"/>
              <a:ext cx="741176" cy="108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995936" y="5013176"/>
              <a:ext cx="1147708" cy="90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868144" y="5013176"/>
              <a:ext cx="1016668" cy="900000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524328" y="5013176"/>
              <a:ext cx="1139450" cy="90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195736" y="3933056"/>
            <a:ext cx="1248786" cy="1136114"/>
          </a:xfrm>
          <a:prstGeom prst="rect">
            <a:avLst/>
          </a:prstGeom>
        </p:spPr>
      </p:pic>
      <p:pic>
        <p:nvPicPr>
          <p:cNvPr id="19458" name="Picture 2" descr="D:\milou\website\tekeningen - kleur\thema's\dieren\boerderijdieren\eend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868144" y="1268760"/>
            <a:ext cx="714127" cy="800521"/>
          </a:xfrm>
          <a:prstGeom prst="rect">
            <a:avLst/>
          </a:prstGeom>
          <a:noFill/>
        </p:spPr>
      </p:pic>
      <p:pic>
        <p:nvPicPr>
          <p:cNvPr id="25" name="Picture 2" descr="D:\milou\website\tekeningen - kleur\thema's\dieren\boerderijdieren\eend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236296" y="1988840"/>
            <a:ext cx="714127" cy="800521"/>
          </a:xfrm>
          <a:prstGeom prst="rect">
            <a:avLst/>
          </a:prstGeom>
          <a:noFill/>
        </p:spPr>
      </p:pic>
      <p:pic>
        <p:nvPicPr>
          <p:cNvPr id="26" name="Picture 2" descr="D:\milou\website\tekeningen - kleur\thema's\dieren\boerderijdieren\eend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300192" y="3212976"/>
            <a:ext cx="714127" cy="800521"/>
          </a:xfrm>
          <a:prstGeom prst="rect">
            <a:avLst/>
          </a:prstGeom>
          <a:noFill/>
        </p:spPr>
      </p:pic>
      <p:pic>
        <p:nvPicPr>
          <p:cNvPr id="27" name="Picture 2" descr="D:\milou\website\tekeningen - kleur\thema's\dieren\boerderijdieren\eend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923928" y="3140968"/>
            <a:ext cx="714127" cy="800521"/>
          </a:xfrm>
          <a:prstGeom prst="rect">
            <a:avLst/>
          </a:prstGeom>
          <a:noFill/>
        </p:spPr>
      </p:pic>
      <p:pic>
        <p:nvPicPr>
          <p:cNvPr id="28" name="Picture 2" descr="D:\milou\website\tekeningen - kleur\thema's\dieren\boerderijdieren\eend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148064" y="2348880"/>
            <a:ext cx="714127" cy="800521"/>
          </a:xfrm>
          <a:prstGeom prst="rect">
            <a:avLst/>
          </a:prstGeom>
          <a:noFill/>
        </p:spPr>
      </p:pic>
      <p:pic>
        <p:nvPicPr>
          <p:cNvPr id="29" name="Picture 2" descr="D:\milou\website\tekeningen - kleur\thema's\dieren\boerderijdieren\eend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923928" y="1268760"/>
            <a:ext cx="714127" cy="800521"/>
          </a:xfrm>
          <a:prstGeom prst="rect">
            <a:avLst/>
          </a:prstGeom>
          <a:noFill/>
        </p:spPr>
      </p:pic>
      <p:pic>
        <p:nvPicPr>
          <p:cNvPr id="30" name="Picture 2" descr="D:\milou\website\tekeningen - kleur\thema's\dieren\boerderijdieren\eend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403648" y="2996952"/>
            <a:ext cx="714127" cy="800521"/>
          </a:xfrm>
          <a:prstGeom prst="rect">
            <a:avLst/>
          </a:prstGeom>
          <a:noFill/>
        </p:spPr>
      </p:pic>
      <p:pic>
        <p:nvPicPr>
          <p:cNvPr id="31" name="Picture 2" descr="D:\milou\website\tekeningen - kleur\thema's\dieren\boerderijdieren\eend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699792" y="2132856"/>
            <a:ext cx="714127" cy="800521"/>
          </a:xfrm>
          <a:prstGeom prst="rect">
            <a:avLst/>
          </a:prstGeom>
          <a:noFill/>
        </p:spPr>
      </p:pic>
      <p:pic>
        <p:nvPicPr>
          <p:cNvPr id="32" name="Picture 2" descr="D:\milou\website\tekeningen - kleur\thema's\dieren\boerderijdieren\eend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547664" y="1124744"/>
            <a:ext cx="714127" cy="80052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fgeronde rechthoek 23"/>
          <p:cNvSpPr/>
          <p:nvPr/>
        </p:nvSpPr>
        <p:spPr>
          <a:xfrm>
            <a:off x="395536" y="836712"/>
            <a:ext cx="8424936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28936" y="5085184"/>
              <a:ext cx="1016666" cy="900000"/>
            </a:xfrm>
            <a:prstGeom prst="rect">
              <a:avLst/>
            </a:prstGeom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5536" y="3933056"/>
            <a:ext cx="1248786" cy="1136114"/>
          </a:xfrm>
          <a:prstGeom prst="rect">
            <a:avLst/>
          </a:prstGeom>
        </p:spPr>
      </p:pic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222864" y="5090891"/>
              <a:ext cx="1125000" cy="888586"/>
            </a:xfrm>
            <a:prstGeom prst="rect">
              <a:avLst/>
            </a:prstGeom>
          </p:spPr>
        </p:pic>
      </p:grpSp>
      <p:grpSp>
        <p:nvGrpSpPr>
          <p:cNvPr id="4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012008" y="5085184"/>
              <a:ext cx="1125000" cy="900000"/>
            </a:xfrm>
            <a:prstGeom prst="rect">
              <a:avLst/>
            </a:prstGeom>
          </p:spPr>
        </p:pic>
      </p:grpSp>
      <p:grpSp>
        <p:nvGrpSpPr>
          <p:cNvPr id="17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796136" y="5089729"/>
              <a:ext cx="1145455" cy="890909"/>
            </a:xfrm>
            <a:prstGeom prst="rect">
              <a:avLst/>
            </a:prstGeom>
          </p:spPr>
        </p:pic>
      </p:grpSp>
      <p:grpSp>
        <p:nvGrpSpPr>
          <p:cNvPr id="18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524328" y="5085184"/>
              <a:ext cx="1145454" cy="90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23554" name="Picture 2" descr="D:\milou\website\tekeningen - kleur\thema's\dieren\boerderijdieren\varke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691680" y="1196752"/>
            <a:ext cx="741195" cy="754757"/>
          </a:xfrm>
          <a:prstGeom prst="rect">
            <a:avLst/>
          </a:prstGeom>
          <a:noFill/>
        </p:spPr>
      </p:pic>
      <p:pic>
        <p:nvPicPr>
          <p:cNvPr id="25" name="Picture 2" descr="D:\milou\website\tekeningen - kleur\thema's\dieren\boerderijdieren\varke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932040" y="1916832"/>
            <a:ext cx="741195" cy="754757"/>
          </a:xfrm>
          <a:prstGeom prst="rect">
            <a:avLst/>
          </a:prstGeom>
          <a:noFill/>
        </p:spPr>
      </p:pic>
      <p:pic>
        <p:nvPicPr>
          <p:cNvPr id="26" name="Picture 2" descr="D:\milou\website\tekeningen - kleur\thema's\dieren\boerderijdieren\varke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99592" y="2204864"/>
            <a:ext cx="741195" cy="754757"/>
          </a:xfrm>
          <a:prstGeom prst="rect">
            <a:avLst/>
          </a:prstGeom>
          <a:noFill/>
        </p:spPr>
      </p:pic>
      <p:pic>
        <p:nvPicPr>
          <p:cNvPr id="27" name="Picture 2" descr="D:\milou\website\tekeningen - kleur\thema's\dieren\boerderijdieren\varke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627784" y="1988840"/>
            <a:ext cx="741195" cy="754757"/>
          </a:xfrm>
          <a:prstGeom prst="rect">
            <a:avLst/>
          </a:prstGeom>
          <a:noFill/>
        </p:spPr>
      </p:pic>
      <p:pic>
        <p:nvPicPr>
          <p:cNvPr id="28" name="Picture 2" descr="D:\milou\website\tekeningen - kleur\thema's\dieren\boerderijdieren\varke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691680" y="3284984"/>
            <a:ext cx="741195" cy="754757"/>
          </a:xfrm>
          <a:prstGeom prst="rect">
            <a:avLst/>
          </a:prstGeom>
          <a:noFill/>
        </p:spPr>
      </p:pic>
      <p:pic>
        <p:nvPicPr>
          <p:cNvPr id="29" name="Picture 2" descr="D:\milou\website\tekeningen - kleur\thema's\dieren\boerderijdieren\varke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07904" y="2924944"/>
            <a:ext cx="741195" cy="754757"/>
          </a:xfrm>
          <a:prstGeom prst="rect">
            <a:avLst/>
          </a:prstGeom>
          <a:noFill/>
        </p:spPr>
      </p:pic>
      <p:pic>
        <p:nvPicPr>
          <p:cNvPr id="30" name="Picture 2" descr="D:\milou\website\tekeningen - kleur\thema's\dieren\boerderijdieren\varke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851920" y="1124744"/>
            <a:ext cx="741195" cy="754757"/>
          </a:xfrm>
          <a:prstGeom prst="rect">
            <a:avLst/>
          </a:prstGeom>
          <a:noFill/>
        </p:spPr>
      </p:pic>
      <p:pic>
        <p:nvPicPr>
          <p:cNvPr id="31" name="Picture 2" descr="D:\milou\website\tekeningen - kleur\thema's\dieren\boerderijdieren\varke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164288" y="3284984"/>
            <a:ext cx="741195" cy="754757"/>
          </a:xfrm>
          <a:prstGeom prst="rect">
            <a:avLst/>
          </a:prstGeom>
          <a:noFill/>
        </p:spPr>
      </p:pic>
      <p:pic>
        <p:nvPicPr>
          <p:cNvPr id="32" name="Picture 2" descr="D:\milou\website\tekeningen - kleur\thema's\dieren\boerderijdieren\varke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012160" y="2708920"/>
            <a:ext cx="741195" cy="754757"/>
          </a:xfrm>
          <a:prstGeom prst="rect">
            <a:avLst/>
          </a:prstGeom>
          <a:noFill/>
        </p:spPr>
      </p:pic>
      <p:pic>
        <p:nvPicPr>
          <p:cNvPr id="33" name="Picture 2" descr="D:\milou\website\tekeningen - kleur\thema's\dieren\boerderijdieren\varke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596336" y="1916832"/>
            <a:ext cx="741195" cy="754757"/>
          </a:xfrm>
          <a:prstGeom prst="rect">
            <a:avLst/>
          </a:prstGeom>
          <a:noFill/>
        </p:spPr>
      </p:pic>
      <p:pic>
        <p:nvPicPr>
          <p:cNvPr id="34" name="Picture 2" descr="D:\milou\website\tekeningen - kleur\thema's\dieren\boerderijdieren\varke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732240" y="1268760"/>
            <a:ext cx="741195" cy="75475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fgeronde rechthoek 23"/>
          <p:cNvSpPr/>
          <p:nvPr/>
        </p:nvSpPr>
        <p:spPr>
          <a:xfrm>
            <a:off x="395536" y="836712"/>
            <a:ext cx="8424936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67544" y="5085184"/>
              <a:ext cx="1157144" cy="900000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195736" y="5050162"/>
              <a:ext cx="1145456" cy="898235"/>
            </a:xfrm>
            <a:prstGeom prst="rect">
              <a:avLst/>
            </a:prstGeom>
          </p:spPr>
        </p:pic>
      </p:grpSp>
      <p:grpSp>
        <p:nvGrpSpPr>
          <p:cNvPr id="4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216505" y="4941168"/>
              <a:ext cx="741176" cy="1080000"/>
            </a:xfrm>
            <a:prstGeom prst="rect">
              <a:avLst/>
            </a:prstGeom>
          </p:spPr>
        </p:pic>
      </p:grpSp>
      <p:grpSp>
        <p:nvGrpSpPr>
          <p:cNvPr id="17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796136" y="5055760"/>
              <a:ext cx="1122935" cy="900000"/>
            </a:xfrm>
            <a:prstGeom prst="rect">
              <a:avLst/>
            </a:prstGeom>
          </p:spPr>
        </p:pic>
      </p:grpSp>
      <p:grpSp>
        <p:nvGrpSpPr>
          <p:cNvPr id="18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798338" y="4941168"/>
              <a:ext cx="709714" cy="108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195736" y="3933056"/>
            <a:ext cx="1248786" cy="1136114"/>
          </a:xfrm>
          <a:prstGeom prst="rect">
            <a:avLst/>
          </a:prstGeom>
        </p:spPr>
      </p:pic>
      <p:pic>
        <p:nvPicPr>
          <p:cNvPr id="24578" name="Picture 2" descr="D:\milou\website\tekeningen - kleur\thema's\dieren\boerderijdieren\schaap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131840" y="1628800"/>
            <a:ext cx="547171" cy="804218"/>
          </a:xfrm>
          <a:prstGeom prst="rect">
            <a:avLst/>
          </a:prstGeom>
          <a:noFill/>
        </p:spPr>
      </p:pic>
      <p:pic>
        <p:nvPicPr>
          <p:cNvPr id="25" name="Picture 2" descr="D:\milou\website\tekeningen - kleur\thema's\dieren\boerderijdieren\schaap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259632" y="2996952"/>
            <a:ext cx="547171" cy="804218"/>
          </a:xfrm>
          <a:prstGeom prst="rect">
            <a:avLst/>
          </a:prstGeom>
          <a:noFill/>
        </p:spPr>
      </p:pic>
      <p:pic>
        <p:nvPicPr>
          <p:cNvPr id="26" name="Picture 2" descr="D:\milou\website\tekeningen - kleur\thema's\dieren\boerderijdieren\schaap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059832" y="3068960"/>
            <a:ext cx="547171" cy="804218"/>
          </a:xfrm>
          <a:prstGeom prst="rect">
            <a:avLst/>
          </a:prstGeom>
          <a:noFill/>
        </p:spPr>
      </p:pic>
      <p:pic>
        <p:nvPicPr>
          <p:cNvPr id="27" name="Picture 2" descr="D:\milou\website\tekeningen - kleur\thema's\dieren\boerderijdieren\schaap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763688" y="1268760"/>
            <a:ext cx="547171" cy="804218"/>
          </a:xfrm>
          <a:prstGeom prst="rect">
            <a:avLst/>
          </a:prstGeom>
          <a:noFill/>
        </p:spPr>
      </p:pic>
      <p:pic>
        <p:nvPicPr>
          <p:cNvPr id="28" name="Picture 2" descr="D:\milou\website\tekeningen - kleur\thema's\dieren\boerderijdieren\schaap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355976" y="2348880"/>
            <a:ext cx="547171" cy="804218"/>
          </a:xfrm>
          <a:prstGeom prst="rect">
            <a:avLst/>
          </a:prstGeom>
          <a:noFill/>
        </p:spPr>
      </p:pic>
      <p:pic>
        <p:nvPicPr>
          <p:cNvPr id="29" name="Picture 2" descr="D:\milou\website\tekeningen - kleur\thema's\dieren\boerderijdieren\schaap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076056" y="1196752"/>
            <a:ext cx="547171" cy="804218"/>
          </a:xfrm>
          <a:prstGeom prst="rect">
            <a:avLst/>
          </a:prstGeom>
          <a:noFill/>
        </p:spPr>
      </p:pic>
      <p:pic>
        <p:nvPicPr>
          <p:cNvPr id="30" name="Picture 2" descr="D:\milou\website\tekeningen - kleur\thema's\dieren\boerderijdieren\schaap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220072" y="3140968"/>
            <a:ext cx="547171" cy="804218"/>
          </a:xfrm>
          <a:prstGeom prst="rect">
            <a:avLst/>
          </a:prstGeom>
          <a:noFill/>
        </p:spPr>
      </p:pic>
      <p:pic>
        <p:nvPicPr>
          <p:cNvPr id="31" name="Picture 2" descr="D:\milou\website\tekeningen - kleur\thema's\dieren\boerderijdieren\schaap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452320" y="3068960"/>
            <a:ext cx="547171" cy="804218"/>
          </a:xfrm>
          <a:prstGeom prst="rect">
            <a:avLst/>
          </a:prstGeom>
          <a:noFill/>
        </p:spPr>
      </p:pic>
      <p:pic>
        <p:nvPicPr>
          <p:cNvPr id="32" name="Picture 2" descr="D:\milou\website\tekeningen - kleur\thema's\dieren\boerderijdieren\schaap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012160" y="2060848"/>
            <a:ext cx="547171" cy="804218"/>
          </a:xfrm>
          <a:prstGeom prst="rect">
            <a:avLst/>
          </a:prstGeom>
          <a:noFill/>
        </p:spPr>
      </p:pic>
      <p:pic>
        <p:nvPicPr>
          <p:cNvPr id="33" name="Picture 2" descr="D:\milou\website\tekeningen - kleur\thema's\dieren\boerderijdieren\schaap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164288" y="1196752"/>
            <a:ext cx="547171" cy="80421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fgeronde rechthoek 23"/>
          <p:cNvSpPr/>
          <p:nvPr/>
        </p:nvSpPr>
        <p:spPr>
          <a:xfrm>
            <a:off x="395536" y="836712"/>
            <a:ext cx="8424936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3568" y="4968968"/>
              <a:ext cx="703019" cy="1024399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195736" y="5013176"/>
              <a:ext cx="1147708" cy="90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067944" y="5013176"/>
              <a:ext cx="1016667" cy="90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796136" y="5013176"/>
              <a:ext cx="1139450" cy="900000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524328" y="5013176"/>
              <a:ext cx="1125002" cy="90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452320" y="3949070"/>
            <a:ext cx="1248786" cy="1136114"/>
          </a:xfrm>
          <a:prstGeom prst="rect">
            <a:avLst/>
          </a:prstGeom>
        </p:spPr>
      </p:pic>
      <p:pic>
        <p:nvPicPr>
          <p:cNvPr id="22530" name="Picture 2" descr="D:\milou\website\tekeningen - kleur\thema's\dieren\boerderijdieren\konij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27584" y="1196752"/>
            <a:ext cx="723531" cy="990898"/>
          </a:xfrm>
          <a:prstGeom prst="rect">
            <a:avLst/>
          </a:prstGeom>
          <a:noFill/>
        </p:spPr>
      </p:pic>
      <p:pic>
        <p:nvPicPr>
          <p:cNvPr id="25" name="Picture 2" descr="D:\milou\website\tekeningen - kleur\thema's\dieren\boerderijdieren\konij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763688" y="2564904"/>
            <a:ext cx="723531" cy="990898"/>
          </a:xfrm>
          <a:prstGeom prst="rect">
            <a:avLst/>
          </a:prstGeom>
          <a:noFill/>
        </p:spPr>
      </p:pic>
      <p:pic>
        <p:nvPicPr>
          <p:cNvPr id="26" name="Picture 2" descr="D:\milou\website\tekeningen - kleur\thema's\dieren\boerderijdieren\konij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27584" y="3068960"/>
            <a:ext cx="723531" cy="990898"/>
          </a:xfrm>
          <a:prstGeom prst="rect">
            <a:avLst/>
          </a:prstGeom>
          <a:noFill/>
        </p:spPr>
      </p:pic>
      <p:pic>
        <p:nvPicPr>
          <p:cNvPr id="27" name="Picture 2" descr="D:\milou\website\tekeningen - kleur\thema's\dieren\boerderijdieren\konij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267744" y="1484784"/>
            <a:ext cx="723531" cy="990898"/>
          </a:xfrm>
          <a:prstGeom prst="rect">
            <a:avLst/>
          </a:prstGeom>
          <a:noFill/>
        </p:spPr>
      </p:pic>
      <p:pic>
        <p:nvPicPr>
          <p:cNvPr id="28" name="Picture 2" descr="D:\milou\website\tekeningen - kleur\thema's\dieren\boerderijdieren\konij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75856" y="1052736"/>
            <a:ext cx="723531" cy="990898"/>
          </a:xfrm>
          <a:prstGeom prst="rect">
            <a:avLst/>
          </a:prstGeom>
          <a:noFill/>
        </p:spPr>
      </p:pic>
      <p:pic>
        <p:nvPicPr>
          <p:cNvPr id="29" name="Picture 2" descr="D:\milou\website\tekeningen - kleur\thema's\dieren\boerderijdieren\konij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03848" y="3140968"/>
            <a:ext cx="723531" cy="990898"/>
          </a:xfrm>
          <a:prstGeom prst="rect">
            <a:avLst/>
          </a:prstGeom>
          <a:noFill/>
        </p:spPr>
      </p:pic>
      <p:pic>
        <p:nvPicPr>
          <p:cNvPr id="30" name="Picture 2" descr="D:\milou\website\tekeningen - kleur\thema's\dieren\boerderijdieren\konij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139952" y="2204864"/>
            <a:ext cx="723531" cy="990898"/>
          </a:xfrm>
          <a:prstGeom prst="rect">
            <a:avLst/>
          </a:prstGeom>
          <a:noFill/>
        </p:spPr>
      </p:pic>
      <p:pic>
        <p:nvPicPr>
          <p:cNvPr id="31" name="Picture 2" descr="D:\milou\website\tekeningen - kleur\thema's\dieren\boerderijdieren\konij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860032" y="1124744"/>
            <a:ext cx="723531" cy="990898"/>
          </a:xfrm>
          <a:prstGeom prst="rect">
            <a:avLst/>
          </a:prstGeom>
          <a:noFill/>
        </p:spPr>
      </p:pic>
      <p:pic>
        <p:nvPicPr>
          <p:cNvPr id="32" name="Picture 2" descr="D:\milou\website\tekeningen - kleur\thema's\dieren\boerderijdieren\konij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436096" y="2924944"/>
            <a:ext cx="723531" cy="990898"/>
          </a:xfrm>
          <a:prstGeom prst="rect">
            <a:avLst/>
          </a:prstGeom>
          <a:noFill/>
        </p:spPr>
      </p:pic>
      <p:pic>
        <p:nvPicPr>
          <p:cNvPr id="33" name="Picture 2" descr="D:\milou\website\tekeningen - kleur\thema's\dieren\boerderijdieren\konij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372200" y="1556792"/>
            <a:ext cx="723531" cy="990898"/>
          </a:xfrm>
          <a:prstGeom prst="rect">
            <a:avLst/>
          </a:prstGeom>
          <a:noFill/>
        </p:spPr>
      </p:pic>
      <p:pic>
        <p:nvPicPr>
          <p:cNvPr id="34" name="Picture 2" descr="D:\milou\website\tekeningen - kleur\thema's\dieren\boerderijdieren\konij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804248" y="3068960"/>
            <a:ext cx="723531" cy="990898"/>
          </a:xfrm>
          <a:prstGeom prst="rect">
            <a:avLst/>
          </a:prstGeom>
          <a:noFill/>
        </p:spPr>
      </p:pic>
      <p:pic>
        <p:nvPicPr>
          <p:cNvPr id="35" name="Picture 2" descr="D:\milou\website\tekeningen - kleur\thema's\dieren\boerderijdieren\konij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956376" y="2492896"/>
            <a:ext cx="723531" cy="990898"/>
          </a:xfrm>
          <a:prstGeom prst="rect">
            <a:avLst/>
          </a:prstGeom>
          <a:noFill/>
        </p:spPr>
      </p:pic>
      <p:pic>
        <p:nvPicPr>
          <p:cNvPr id="36" name="Picture 2" descr="D:\milou\website\tekeningen - kleur\thema's\dieren\boerderijdieren\konij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524328" y="1124744"/>
            <a:ext cx="723531" cy="99089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395536" y="836712"/>
            <a:ext cx="8424936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25758" y="5013176"/>
              <a:ext cx="608571" cy="900000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212841" y="5013176"/>
              <a:ext cx="1122935" cy="90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060330" y="5013176"/>
              <a:ext cx="1016666" cy="90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724129" y="5013176"/>
              <a:ext cx="1202803" cy="900000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524328" y="5013176"/>
              <a:ext cx="1122937" cy="873395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923928" y="3933056"/>
            <a:ext cx="1248786" cy="1136114"/>
          </a:xfrm>
          <a:prstGeom prst="rect">
            <a:avLst/>
          </a:prstGeom>
        </p:spPr>
      </p:pic>
      <p:pic>
        <p:nvPicPr>
          <p:cNvPr id="25602" name="Picture 2" descr="D:\milou\website\tekeningen - kleur\thema's\dieren\boerderijdieren\paard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380312" y="1196752"/>
            <a:ext cx="893098" cy="773137"/>
          </a:xfrm>
          <a:prstGeom prst="rect">
            <a:avLst/>
          </a:prstGeom>
          <a:noFill/>
        </p:spPr>
      </p:pic>
      <p:pic>
        <p:nvPicPr>
          <p:cNvPr id="24" name="Picture 2" descr="D:\milou\website\tekeningen - kleur\thema's\dieren\boerderijdieren\paard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115616" y="1196752"/>
            <a:ext cx="893098" cy="773137"/>
          </a:xfrm>
          <a:prstGeom prst="rect">
            <a:avLst/>
          </a:prstGeom>
          <a:noFill/>
        </p:spPr>
      </p:pic>
      <p:pic>
        <p:nvPicPr>
          <p:cNvPr id="25" name="Picture 2" descr="D:\milou\website\tekeningen - kleur\thema's\dieren\boerderijdieren\paard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99592" y="3140968"/>
            <a:ext cx="893098" cy="773137"/>
          </a:xfrm>
          <a:prstGeom prst="rect">
            <a:avLst/>
          </a:prstGeom>
          <a:noFill/>
        </p:spPr>
      </p:pic>
      <p:pic>
        <p:nvPicPr>
          <p:cNvPr id="26" name="Picture 2" descr="D:\milou\website\tekeningen - kleur\thema's\dieren\boerderijdieren\paard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835696" y="2204864"/>
            <a:ext cx="893098" cy="773137"/>
          </a:xfrm>
          <a:prstGeom prst="rect">
            <a:avLst/>
          </a:prstGeom>
          <a:noFill/>
        </p:spPr>
      </p:pic>
      <p:pic>
        <p:nvPicPr>
          <p:cNvPr id="27" name="Picture 2" descr="D:\milou\website\tekeningen - kleur\thema's\dieren\boerderijdieren\paard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987824" y="1196752"/>
            <a:ext cx="893098" cy="773137"/>
          </a:xfrm>
          <a:prstGeom prst="rect">
            <a:avLst/>
          </a:prstGeom>
          <a:noFill/>
        </p:spPr>
      </p:pic>
      <p:pic>
        <p:nvPicPr>
          <p:cNvPr id="28" name="Picture 2" descr="D:\milou\website\tekeningen - kleur\thema's\dieren\boerderijdieren\paard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771800" y="3212976"/>
            <a:ext cx="893098" cy="773137"/>
          </a:xfrm>
          <a:prstGeom prst="rect">
            <a:avLst/>
          </a:prstGeom>
          <a:noFill/>
        </p:spPr>
      </p:pic>
      <p:pic>
        <p:nvPicPr>
          <p:cNvPr id="29" name="Picture 2" descr="D:\milou\website\tekeningen - kleur\thema's\dieren\boerderijdieren\paard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067944" y="2204864"/>
            <a:ext cx="893098" cy="773137"/>
          </a:xfrm>
          <a:prstGeom prst="rect">
            <a:avLst/>
          </a:prstGeom>
          <a:noFill/>
        </p:spPr>
      </p:pic>
      <p:pic>
        <p:nvPicPr>
          <p:cNvPr id="30" name="Picture 2" descr="D:\milou\website\tekeningen - kleur\thema's\dieren\boerderijdieren\paard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004048" y="1196752"/>
            <a:ext cx="893098" cy="773137"/>
          </a:xfrm>
          <a:prstGeom prst="rect">
            <a:avLst/>
          </a:prstGeom>
          <a:noFill/>
        </p:spPr>
      </p:pic>
      <p:pic>
        <p:nvPicPr>
          <p:cNvPr id="31" name="Picture 2" descr="D:\milou\website\tekeningen - kleur\thema's\dieren\boerderijdieren\paard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004048" y="3140968"/>
            <a:ext cx="893098" cy="773137"/>
          </a:xfrm>
          <a:prstGeom prst="rect">
            <a:avLst/>
          </a:prstGeom>
          <a:noFill/>
        </p:spPr>
      </p:pic>
      <p:pic>
        <p:nvPicPr>
          <p:cNvPr id="32" name="Picture 2" descr="D:\milou\website\tekeningen - kleur\thema's\dieren\boerderijdieren\paard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236296" y="3068960"/>
            <a:ext cx="893098" cy="773137"/>
          </a:xfrm>
          <a:prstGeom prst="rect">
            <a:avLst/>
          </a:prstGeom>
          <a:noFill/>
        </p:spPr>
      </p:pic>
      <p:pic>
        <p:nvPicPr>
          <p:cNvPr id="33" name="Picture 2" descr="D:\milou\website\tekeningen - kleur\thema's\dieren\boerderijdieren\paard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228184" y="2132856"/>
            <a:ext cx="893098" cy="7731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fgeronde rechthoek 23"/>
          <p:cNvSpPr/>
          <p:nvPr/>
        </p:nvSpPr>
        <p:spPr>
          <a:xfrm>
            <a:off x="395536" y="836712"/>
            <a:ext cx="8424936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3568" y="4968968"/>
              <a:ext cx="703019" cy="1024399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11760" y="4941168"/>
              <a:ext cx="709714" cy="1080000"/>
            </a:xfrm>
            <a:prstGeom prst="rect">
              <a:avLst/>
            </a:prstGeom>
          </p:spPr>
        </p:pic>
      </p:grpSp>
      <p:grpSp>
        <p:nvGrpSpPr>
          <p:cNvPr id="4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995936" y="5049280"/>
              <a:ext cx="1147707" cy="900000"/>
            </a:xfrm>
            <a:prstGeom prst="rect">
              <a:avLst/>
            </a:prstGeom>
          </p:spPr>
        </p:pic>
      </p:grpSp>
      <p:grpSp>
        <p:nvGrpSpPr>
          <p:cNvPr id="17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796136" y="5013176"/>
              <a:ext cx="1139450" cy="900000"/>
            </a:xfrm>
            <a:prstGeom prst="rect">
              <a:avLst/>
            </a:prstGeom>
          </p:spPr>
        </p:pic>
      </p:grpSp>
      <p:grpSp>
        <p:nvGrpSpPr>
          <p:cNvPr id="18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525361" y="5013176"/>
              <a:ext cx="1122935" cy="90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452320" y="3949070"/>
            <a:ext cx="1248786" cy="1136114"/>
          </a:xfrm>
          <a:prstGeom prst="rect">
            <a:avLst/>
          </a:prstGeom>
        </p:spPr>
      </p:pic>
      <p:pic>
        <p:nvPicPr>
          <p:cNvPr id="32770" name="Picture 2" descr="D:\milou\website\tekeningen - kleur\thema's\dieren\boerderijdieren\gei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524328" y="1196752"/>
            <a:ext cx="626799" cy="761926"/>
          </a:xfrm>
          <a:prstGeom prst="rect">
            <a:avLst/>
          </a:prstGeom>
          <a:noFill/>
        </p:spPr>
      </p:pic>
      <p:pic>
        <p:nvPicPr>
          <p:cNvPr id="25" name="Picture 2" descr="D:\milou\website\tekeningen - kleur\thema's\dieren\boerderijdieren\gei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884368" y="2204864"/>
            <a:ext cx="626799" cy="761926"/>
          </a:xfrm>
          <a:prstGeom prst="rect">
            <a:avLst/>
          </a:prstGeom>
          <a:noFill/>
        </p:spPr>
      </p:pic>
      <p:pic>
        <p:nvPicPr>
          <p:cNvPr id="26" name="Picture 2" descr="D:\milou\website\tekeningen - kleur\thema's\dieren\boerderijdieren\gei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084168" y="1196752"/>
            <a:ext cx="626799" cy="761926"/>
          </a:xfrm>
          <a:prstGeom prst="rect">
            <a:avLst/>
          </a:prstGeom>
          <a:noFill/>
        </p:spPr>
      </p:pic>
      <p:pic>
        <p:nvPicPr>
          <p:cNvPr id="27" name="Picture 2" descr="D:\milou\website\tekeningen - kleur\thema's\dieren\boerderijdieren\gei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004048" y="1268760"/>
            <a:ext cx="626799" cy="761926"/>
          </a:xfrm>
          <a:prstGeom prst="rect">
            <a:avLst/>
          </a:prstGeom>
          <a:noFill/>
        </p:spPr>
      </p:pic>
      <p:pic>
        <p:nvPicPr>
          <p:cNvPr id="28" name="Picture 2" descr="D:\milou\website\tekeningen - kleur\thema's\dieren\boerderijdieren\gei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79912" y="1124744"/>
            <a:ext cx="626799" cy="761926"/>
          </a:xfrm>
          <a:prstGeom prst="rect">
            <a:avLst/>
          </a:prstGeom>
          <a:noFill/>
        </p:spPr>
      </p:pic>
      <p:pic>
        <p:nvPicPr>
          <p:cNvPr id="29" name="Picture 2" descr="D:\milou\website\tekeningen - kleur\thema's\dieren\boerderijdieren\gei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55776" y="1340768"/>
            <a:ext cx="626799" cy="761926"/>
          </a:xfrm>
          <a:prstGeom prst="rect">
            <a:avLst/>
          </a:prstGeom>
          <a:noFill/>
        </p:spPr>
      </p:pic>
      <p:pic>
        <p:nvPicPr>
          <p:cNvPr id="30" name="Picture 2" descr="D:\milou\website\tekeningen - kleur\thema's\dieren\boerderijdieren\gei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403648" y="1340768"/>
            <a:ext cx="626799" cy="761926"/>
          </a:xfrm>
          <a:prstGeom prst="rect">
            <a:avLst/>
          </a:prstGeom>
          <a:noFill/>
        </p:spPr>
      </p:pic>
      <p:pic>
        <p:nvPicPr>
          <p:cNvPr id="31" name="Picture 2" descr="D:\milou\website\tekeningen - kleur\thema's\dieren\boerderijdieren\gei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572000" y="3212976"/>
            <a:ext cx="626799" cy="761926"/>
          </a:xfrm>
          <a:prstGeom prst="rect">
            <a:avLst/>
          </a:prstGeom>
          <a:noFill/>
        </p:spPr>
      </p:pic>
      <p:pic>
        <p:nvPicPr>
          <p:cNvPr id="32" name="Picture 2" descr="D:\milou\website\tekeningen - kleur\thema's\dieren\boerderijdieren\gei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380312" y="3212976"/>
            <a:ext cx="626799" cy="761926"/>
          </a:xfrm>
          <a:prstGeom prst="rect">
            <a:avLst/>
          </a:prstGeom>
          <a:noFill/>
        </p:spPr>
      </p:pic>
      <p:pic>
        <p:nvPicPr>
          <p:cNvPr id="33" name="Picture 2" descr="D:\milou\website\tekeningen - kleur\thema's\dieren\boerderijdieren\gei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491880" y="2204864"/>
            <a:ext cx="626799" cy="761926"/>
          </a:xfrm>
          <a:prstGeom prst="rect">
            <a:avLst/>
          </a:prstGeom>
          <a:noFill/>
        </p:spPr>
      </p:pic>
      <p:pic>
        <p:nvPicPr>
          <p:cNvPr id="34" name="Picture 2" descr="D:\milou\website\tekeningen - kleur\thema's\dieren\boerderijdieren\gei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660232" y="2348880"/>
            <a:ext cx="626799" cy="761926"/>
          </a:xfrm>
          <a:prstGeom prst="rect">
            <a:avLst/>
          </a:prstGeom>
          <a:noFill/>
        </p:spPr>
      </p:pic>
      <p:pic>
        <p:nvPicPr>
          <p:cNvPr id="35" name="Picture 2" descr="D:\milou\website\tekeningen - kleur\thema's\dieren\boerderijdieren\gei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156176" y="3284984"/>
            <a:ext cx="626799" cy="761926"/>
          </a:xfrm>
          <a:prstGeom prst="rect">
            <a:avLst/>
          </a:prstGeom>
          <a:noFill/>
        </p:spPr>
      </p:pic>
      <p:pic>
        <p:nvPicPr>
          <p:cNvPr id="36" name="Picture 2" descr="D:\milou\website\tekeningen - kleur\thema's\dieren\boerderijdieren\gei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076056" y="2348880"/>
            <a:ext cx="626799" cy="761926"/>
          </a:xfrm>
          <a:prstGeom prst="rect">
            <a:avLst/>
          </a:prstGeom>
          <a:noFill/>
        </p:spPr>
      </p:pic>
      <p:pic>
        <p:nvPicPr>
          <p:cNvPr id="37" name="Picture 2" descr="D:\milou\website\tekeningen - kleur\thema's\dieren\boerderijdieren\gei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131840" y="3212976"/>
            <a:ext cx="626799" cy="761926"/>
          </a:xfrm>
          <a:prstGeom prst="rect">
            <a:avLst/>
          </a:prstGeom>
          <a:noFill/>
        </p:spPr>
      </p:pic>
      <p:pic>
        <p:nvPicPr>
          <p:cNvPr id="38" name="Picture 2" descr="D:\milou\website\tekeningen - kleur\thema's\dieren\boerderijdieren\gei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123728" y="2348880"/>
            <a:ext cx="626799" cy="761926"/>
          </a:xfrm>
          <a:prstGeom prst="rect">
            <a:avLst/>
          </a:prstGeom>
          <a:noFill/>
        </p:spPr>
      </p:pic>
      <p:pic>
        <p:nvPicPr>
          <p:cNvPr id="39" name="Picture 2" descr="D:\milou\website\tekeningen - kleur\thema's\dieren\boerderijdieren\gei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763688" y="3284984"/>
            <a:ext cx="626799" cy="761926"/>
          </a:xfrm>
          <a:prstGeom prst="rect">
            <a:avLst/>
          </a:prstGeom>
          <a:noFill/>
        </p:spPr>
      </p:pic>
      <p:pic>
        <p:nvPicPr>
          <p:cNvPr id="40" name="Picture 2" descr="D:\milou\website\tekeningen - kleur\thema's\dieren\boerderijdieren\gei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83568" y="2348880"/>
            <a:ext cx="626799" cy="76192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fgeronde rechthoek 23"/>
          <p:cNvSpPr/>
          <p:nvPr/>
        </p:nvSpPr>
        <p:spPr>
          <a:xfrm>
            <a:off x="395536" y="836712"/>
            <a:ext cx="8424936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3568" y="4941168"/>
              <a:ext cx="741177" cy="1080000"/>
            </a:xfrm>
            <a:prstGeom prst="rect">
              <a:avLst/>
            </a:prstGeom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5536" y="3933056"/>
            <a:ext cx="1248786" cy="1136114"/>
          </a:xfrm>
          <a:prstGeom prst="rect">
            <a:avLst/>
          </a:prstGeom>
        </p:spPr>
      </p:pic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222864" y="5094087"/>
              <a:ext cx="1125000" cy="882194"/>
            </a:xfrm>
            <a:prstGeom prst="rect">
              <a:avLst/>
            </a:prstGeom>
          </p:spPr>
        </p:pic>
      </p:grpSp>
      <p:grpSp>
        <p:nvGrpSpPr>
          <p:cNvPr id="4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012008" y="5085184"/>
              <a:ext cx="1125000" cy="900000"/>
            </a:xfrm>
            <a:prstGeom prst="rect">
              <a:avLst/>
            </a:prstGeom>
          </p:spPr>
        </p:pic>
      </p:grpSp>
      <p:grpSp>
        <p:nvGrpSpPr>
          <p:cNvPr id="17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012160" y="4941168"/>
              <a:ext cx="730285" cy="1080000"/>
            </a:xfrm>
            <a:prstGeom prst="rect">
              <a:avLst/>
            </a:prstGeom>
          </p:spPr>
        </p:pic>
      </p:grpSp>
      <p:grpSp>
        <p:nvGrpSpPr>
          <p:cNvPr id="18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524328" y="5085184"/>
              <a:ext cx="1157142" cy="90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28674" name="Picture 2" descr="D:\milou\website\tekeningen - kleur\thema's\dieren\boerderijdieren\ka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27584" y="2420888"/>
            <a:ext cx="758640" cy="797620"/>
          </a:xfrm>
          <a:prstGeom prst="rect">
            <a:avLst/>
          </a:prstGeom>
          <a:noFill/>
        </p:spPr>
      </p:pic>
      <p:pic>
        <p:nvPicPr>
          <p:cNvPr id="25" name="Picture 2" descr="D:\milou\website\tekeningen - kleur\thema's\dieren\boerderijdieren\ka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619672" y="1484784"/>
            <a:ext cx="758640" cy="797620"/>
          </a:xfrm>
          <a:prstGeom prst="rect">
            <a:avLst/>
          </a:prstGeom>
          <a:noFill/>
        </p:spPr>
      </p:pic>
      <p:pic>
        <p:nvPicPr>
          <p:cNvPr id="26" name="Picture 2" descr="D:\milou\website\tekeningen - kleur\thema's\dieren\boerderijdieren\ka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411760" y="3140968"/>
            <a:ext cx="758640" cy="797620"/>
          </a:xfrm>
          <a:prstGeom prst="rect">
            <a:avLst/>
          </a:prstGeom>
          <a:noFill/>
        </p:spPr>
      </p:pic>
      <p:pic>
        <p:nvPicPr>
          <p:cNvPr id="27" name="Picture 2" descr="D:\milou\website\tekeningen - kleur\thema's\dieren\boerderijdieren\ka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419872" y="1196752"/>
            <a:ext cx="758640" cy="797620"/>
          </a:xfrm>
          <a:prstGeom prst="rect">
            <a:avLst/>
          </a:prstGeom>
          <a:noFill/>
        </p:spPr>
      </p:pic>
      <p:pic>
        <p:nvPicPr>
          <p:cNvPr id="28" name="Picture 2" descr="D:\milou\website\tekeningen - kleur\thema's\dieren\boerderijdieren\ka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851920" y="2780928"/>
            <a:ext cx="758640" cy="797620"/>
          </a:xfrm>
          <a:prstGeom prst="rect">
            <a:avLst/>
          </a:prstGeom>
          <a:noFill/>
        </p:spPr>
      </p:pic>
      <p:pic>
        <p:nvPicPr>
          <p:cNvPr id="29" name="Picture 2" descr="D:\milou\website\tekeningen - kleur\thema's\dieren\boerderijdieren\ka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940152" y="3284984"/>
            <a:ext cx="758640" cy="797620"/>
          </a:xfrm>
          <a:prstGeom prst="rect">
            <a:avLst/>
          </a:prstGeom>
          <a:noFill/>
        </p:spPr>
      </p:pic>
      <p:pic>
        <p:nvPicPr>
          <p:cNvPr id="30" name="Picture 2" descr="D:\milou\website\tekeningen - kleur\thema's\dieren\boerderijdieren\ka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524328" y="2636912"/>
            <a:ext cx="758640" cy="797620"/>
          </a:xfrm>
          <a:prstGeom prst="rect">
            <a:avLst/>
          </a:prstGeom>
          <a:noFill/>
        </p:spPr>
      </p:pic>
      <p:pic>
        <p:nvPicPr>
          <p:cNvPr id="31" name="Picture 2" descr="D:\milou\website\tekeningen - kleur\thema's\dieren\boerderijdieren\ka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580112" y="1844824"/>
            <a:ext cx="758640" cy="797620"/>
          </a:xfrm>
          <a:prstGeom prst="rect">
            <a:avLst/>
          </a:prstGeom>
          <a:noFill/>
        </p:spPr>
      </p:pic>
      <p:pic>
        <p:nvPicPr>
          <p:cNvPr id="32" name="Picture 2" descr="D:\milou\website\tekeningen - kleur\thema's\dieren\boerderijdieren\ka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20272" y="1196752"/>
            <a:ext cx="758640" cy="79762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fgeronde rechthoek 23"/>
          <p:cNvSpPr/>
          <p:nvPr/>
        </p:nvSpPr>
        <p:spPr>
          <a:xfrm>
            <a:off x="395536" y="836712"/>
            <a:ext cx="8424936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67544" y="5013176"/>
              <a:ext cx="1139450" cy="900000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203993" y="5013176"/>
              <a:ext cx="1122935" cy="900000"/>
            </a:xfrm>
            <a:prstGeom prst="rect">
              <a:avLst/>
            </a:prstGeom>
          </p:spPr>
        </p:pic>
      </p:grpSp>
      <p:grpSp>
        <p:nvGrpSpPr>
          <p:cNvPr id="4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995936" y="5013176"/>
              <a:ext cx="1125001" cy="900000"/>
            </a:xfrm>
            <a:prstGeom prst="rect">
              <a:avLst/>
            </a:prstGeom>
          </p:spPr>
        </p:pic>
      </p:grpSp>
      <p:grpSp>
        <p:nvGrpSpPr>
          <p:cNvPr id="17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866374" y="5013176"/>
              <a:ext cx="1016666" cy="900000"/>
            </a:xfrm>
            <a:prstGeom prst="rect">
              <a:avLst/>
            </a:prstGeom>
          </p:spPr>
        </p:pic>
      </p:grpSp>
      <p:grpSp>
        <p:nvGrpSpPr>
          <p:cNvPr id="18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524328" y="5013176"/>
              <a:ext cx="1145456" cy="90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724128" y="3949070"/>
            <a:ext cx="1248786" cy="1136114"/>
          </a:xfrm>
          <a:prstGeom prst="rect">
            <a:avLst/>
          </a:prstGeom>
        </p:spPr>
      </p:pic>
      <p:pic>
        <p:nvPicPr>
          <p:cNvPr id="31746" name="Picture 2" descr="D:\milou\website\tekeningen - kleur\thema's\dieren\boerderijdieren\hond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971600" y="1268760"/>
            <a:ext cx="835427" cy="787673"/>
          </a:xfrm>
          <a:prstGeom prst="rect">
            <a:avLst/>
          </a:prstGeom>
          <a:noFill/>
        </p:spPr>
      </p:pic>
      <p:pic>
        <p:nvPicPr>
          <p:cNvPr id="25" name="Picture 2" descr="D:\milou\website\tekeningen - kleur\thema's\dieren\boerderijdieren\hond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27584" y="3140968"/>
            <a:ext cx="835427" cy="787673"/>
          </a:xfrm>
          <a:prstGeom prst="rect">
            <a:avLst/>
          </a:prstGeom>
          <a:noFill/>
        </p:spPr>
      </p:pic>
      <p:pic>
        <p:nvPicPr>
          <p:cNvPr id="26" name="Picture 2" descr="D:\milou\website\tekeningen - kleur\thema's\dieren\boerderijdieren\hond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979712" y="2204864"/>
            <a:ext cx="835427" cy="787673"/>
          </a:xfrm>
          <a:prstGeom prst="rect">
            <a:avLst/>
          </a:prstGeom>
          <a:noFill/>
        </p:spPr>
      </p:pic>
      <p:pic>
        <p:nvPicPr>
          <p:cNvPr id="27" name="Picture 2" descr="D:\milou\website\tekeningen - kleur\thema's\dieren\boerderijdieren\hond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059832" y="3140968"/>
            <a:ext cx="835427" cy="787673"/>
          </a:xfrm>
          <a:prstGeom prst="rect">
            <a:avLst/>
          </a:prstGeom>
          <a:noFill/>
        </p:spPr>
      </p:pic>
      <p:pic>
        <p:nvPicPr>
          <p:cNvPr id="28" name="Picture 2" descr="D:\milou\website\tekeningen - kleur\thema's\dieren\boerderijdieren\hond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843808" y="1196752"/>
            <a:ext cx="835427" cy="787673"/>
          </a:xfrm>
          <a:prstGeom prst="rect">
            <a:avLst/>
          </a:prstGeom>
          <a:noFill/>
        </p:spPr>
      </p:pic>
      <p:pic>
        <p:nvPicPr>
          <p:cNvPr id="29" name="Picture 2" descr="D:\milou\website\tekeningen - kleur\thema's\dieren\boerderijdieren\hond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995936" y="2132856"/>
            <a:ext cx="835427" cy="787673"/>
          </a:xfrm>
          <a:prstGeom prst="rect">
            <a:avLst/>
          </a:prstGeom>
          <a:noFill/>
        </p:spPr>
      </p:pic>
      <p:pic>
        <p:nvPicPr>
          <p:cNvPr id="30" name="Picture 2" descr="D:\milou\website\tekeningen - kleur\thema's\dieren\boerderijdieren\hond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220072" y="3068960"/>
            <a:ext cx="835427" cy="787673"/>
          </a:xfrm>
          <a:prstGeom prst="rect">
            <a:avLst/>
          </a:prstGeom>
          <a:noFill/>
        </p:spPr>
      </p:pic>
      <p:pic>
        <p:nvPicPr>
          <p:cNvPr id="31" name="Picture 2" descr="D:\milou\website\tekeningen - kleur\thema's\dieren\boerderijdieren\hond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148064" y="1268760"/>
            <a:ext cx="835427" cy="787673"/>
          </a:xfrm>
          <a:prstGeom prst="rect">
            <a:avLst/>
          </a:prstGeom>
          <a:noFill/>
        </p:spPr>
      </p:pic>
      <p:pic>
        <p:nvPicPr>
          <p:cNvPr id="32" name="Picture 2" descr="D:\milou\website\tekeningen - kleur\thema's\dieren\boerderijdieren\hond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452320" y="3068960"/>
            <a:ext cx="835427" cy="787673"/>
          </a:xfrm>
          <a:prstGeom prst="rect">
            <a:avLst/>
          </a:prstGeom>
          <a:noFill/>
        </p:spPr>
      </p:pic>
      <p:pic>
        <p:nvPicPr>
          <p:cNvPr id="33" name="Picture 2" descr="D:\milou\website\tekeningen - kleur\thema's\dieren\boerderijdieren\hond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300192" y="2204864"/>
            <a:ext cx="835427" cy="787673"/>
          </a:xfrm>
          <a:prstGeom prst="rect">
            <a:avLst/>
          </a:prstGeom>
          <a:noFill/>
        </p:spPr>
      </p:pic>
      <p:pic>
        <p:nvPicPr>
          <p:cNvPr id="34" name="Picture 2" descr="D:\milou\website\tekeningen - kleur\thema's\dieren\boerderijdieren\hond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236296" y="1196752"/>
            <a:ext cx="835427" cy="78767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fgeronde rechthoek 23"/>
          <p:cNvSpPr/>
          <p:nvPr/>
        </p:nvSpPr>
        <p:spPr>
          <a:xfrm>
            <a:off x="395536" y="836712"/>
            <a:ext cx="8424936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93470" y="4961330"/>
              <a:ext cx="683215" cy="1039675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195736" y="5013176"/>
              <a:ext cx="1157143" cy="900000"/>
            </a:xfrm>
            <a:prstGeom prst="rect">
              <a:avLst/>
            </a:prstGeom>
          </p:spPr>
        </p:pic>
      </p:grpSp>
      <p:grpSp>
        <p:nvGrpSpPr>
          <p:cNvPr id="4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007290" y="5013176"/>
              <a:ext cx="1125000" cy="900000"/>
            </a:xfrm>
            <a:prstGeom prst="rect">
              <a:avLst/>
            </a:prstGeom>
          </p:spPr>
        </p:pic>
      </p:grpSp>
      <p:grpSp>
        <p:nvGrpSpPr>
          <p:cNvPr id="17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796136" y="5013176"/>
              <a:ext cx="1202805" cy="900000"/>
            </a:xfrm>
            <a:prstGeom prst="rect">
              <a:avLst/>
            </a:prstGeom>
          </p:spPr>
        </p:pic>
      </p:grpSp>
      <p:grpSp>
        <p:nvGrpSpPr>
          <p:cNvPr id="18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585720" y="5013176"/>
              <a:ext cx="1016666" cy="90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195736" y="3933056"/>
            <a:ext cx="1248786" cy="1136114"/>
          </a:xfrm>
          <a:prstGeom prst="rect">
            <a:avLst/>
          </a:prstGeom>
        </p:spPr>
      </p:pic>
      <p:pic>
        <p:nvPicPr>
          <p:cNvPr id="29698" name="Picture 2" descr="D:\milou\website\tekeningen - kleur\thema's\dieren\boerderijdieren\ko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218832" y="3212976"/>
            <a:ext cx="631703" cy="687264"/>
          </a:xfrm>
          <a:prstGeom prst="rect">
            <a:avLst/>
          </a:prstGeom>
          <a:noFill/>
        </p:spPr>
      </p:pic>
      <p:pic>
        <p:nvPicPr>
          <p:cNvPr id="25" name="Picture 2" descr="D:\milou\website\tekeningen - kleur\thema's\dieren\boerderijdieren\ko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99592" y="1916832"/>
            <a:ext cx="631703" cy="687264"/>
          </a:xfrm>
          <a:prstGeom prst="rect">
            <a:avLst/>
          </a:prstGeom>
          <a:noFill/>
        </p:spPr>
      </p:pic>
      <p:pic>
        <p:nvPicPr>
          <p:cNvPr id="26" name="Picture 2" descr="D:\milou\website\tekeningen - kleur\thema's\dieren\boerderijdieren\ko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195736" y="1124744"/>
            <a:ext cx="631703" cy="687264"/>
          </a:xfrm>
          <a:prstGeom prst="rect">
            <a:avLst/>
          </a:prstGeom>
          <a:noFill/>
        </p:spPr>
      </p:pic>
      <p:pic>
        <p:nvPicPr>
          <p:cNvPr id="27" name="Picture 2" descr="D:\milou\website\tekeningen - kleur\thema's\dieren\boerderijdieren\ko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971600" y="3356992"/>
            <a:ext cx="631703" cy="687264"/>
          </a:xfrm>
          <a:prstGeom prst="rect">
            <a:avLst/>
          </a:prstGeom>
          <a:noFill/>
        </p:spPr>
      </p:pic>
      <p:pic>
        <p:nvPicPr>
          <p:cNvPr id="28" name="Picture 2" descr="D:\milou\website\tekeningen - kleur\thema's\dieren\boerderijdieren\ko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051720" y="2780928"/>
            <a:ext cx="631703" cy="687264"/>
          </a:xfrm>
          <a:prstGeom prst="rect">
            <a:avLst/>
          </a:prstGeom>
          <a:noFill/>
        </p:spPr>
      </p:pic>
      <p:pic>
        <p:nvPicPr>
          <p:cNvPr id="29" name="Picture 2" descr="D:\milou\website\tekeningen - kleur\thema's\dieren\boerderijdieren\ko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03848" y="1844824"/>
            <a:ext cx="631703" cy="687264"/>
          </a:xfrm>
          <a:prstGeom prst="rect">
            <a:avLst/>
          </a:prstGeom>
          <a:noFill/>
        </p:spPr>
      </p:pic>
      <p:pic>
        <p:nvPicPr>
          <p:cNvPr id="30" name="Picture 2" descr="D:\milou\website\tekeningen - kleur\thema's\dieren\boerderijdieren\ko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067944" y="1052736"/>
            <a:ext cx="631703" cy="687264"/>
          </a:xfrm>
          <a:prstGeom prst="rect">
            <a:avLst/>
          </a:prstGeom>
          <a:noFill/>
        </p:spPr>
      </p:pic>
      <p:pic>
        <p:nvPicPr>
          <p:cNvPr id="31" name="Picture 2" descr="D:\milou\website\tekeningen - kleur\thema's\dieren\boerderijdieren\ko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812360" y="2204864"/>
            <a:ext cx="631703" cy="687264"/>
          </a:xfrm>
          <a:prstGeom prst="rect">
            <a:avLst/>
          </a:prstGeom>
          <a:noFill/>
        </p:spPr>
      </p:pic>
      <p:pic>
        <p:nvPicPr>
          <p:cNvPr id="32" name="Picture 2" descr="D:\milou\website\tekeningen - kleur\thema's\dieren\boerderijdieren\ko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79912" y="3284984"/>
            <a:ext cx="631703" cy="687264"/>
          </a:xfrm>
          <a:prstGeom prst="rect">
            <a:avLst/>
          </a:prstGeom>
          <a:noFill/>
        </p:spPr>
      </p:pic>
      <p:pic>
        <p:nvPicPr>
          <p:cNvPr id="33" name="Picture 2" descr="D:\milou\website\tekeningen - kleur\thema's\dieren\boerderijdieren\ko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860032" y="2420888"/>
            <a:ext cx="631703" cy="687264"/>
          </a:xfrm>
          <a:prstGeom prst="rect">
            <a:avLst/>
          </a:prstGeom>
          <a:noFill/>
        </p:spPr>
      </p:pic>
      <p:pic>
        <p:nvPicPr>
          <p:cNvPr id="34" name="Picture 2" descr="D:\milou\website\tekeningen - kleur\thema's\dieren\boerderijdieren\ko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436096" y="1484784"/>
            <a:ext cx="631703" cy="687264"/>
          </a:xfrm>
          <a:prstGeom prst="rect">
            <a:avLst/>
          </a:prstGeom>
          <a:noFill/>
        </p:spPr>
      </p:pic>
      <p:pic>
        <p:nvPicPr>
          <p:cNvPr id="35" name="Picture 2" descr="D:\milou\website\tekeningen - kleur\thema's\dieren\boerderijdieren\ko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508104" y="3284984"/>
            <a:ext cx="631703" cy="687264"/>
          </a:xfrm>
          <a:prstGeom prst="rect">
            <a:avLst/>
          </a:prstGeom>
          <a:noFill/>
        </p:spPr>
      </p:pic>
      <p:pic>
        <p:nvPicPr>
          <p:cNvPr id="36" name="Picture 2" descr="D:\milou\website\tekeningen - kleur\thema's\dieren\boerderijdieren\ko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516216" y="2132856"/>
            <a:ext cx="631703" cy="687264"/>
          </a:xfrm>
          <a:prstGeom prst="rect">
            <a:avLst/>
          </a:prstGeom>
          <a:noFill/>
        </p:spPr>
      </p:pic>
      <p:pic>
        <p:nvPicPr>
          <p:cNvPr id="37" name="Picture 2" descr="D:\milou\website\tekeningen - kleur\thema's\dieren\boerderijdieren\ko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596336" y="1196752"/>
            <a:ext cx="631703" cy="68726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627784" y="836712"/>
            <a:ext cx="4032448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81803" y="4941168"/>
              <a:ext cx="506548" cy="1080000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45251" y="4941168"/>
              <a:ext cx="703018" cy="108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161238" y="4941168"/>
              <a:ext cx="770000" cy="108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970927" y="4941168"/>
              <a:ext cx="812661" cy="1080119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747442" y="4941168"/>
              <a:ext cx="730285" cy="108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923928" y="3933056"/>
            <a:ext cx="1248786" cy="1136114"/>
          </a:xfrm>
          <a:prstGeom prst="rect">
            <a:avLst/>
          </a:prstGeom>
        </p:spPr>
      </p:pic>
      <p:pic>
        <p:nvPicPr>
          <p:cNvPr id="4098" name="Picture 2" descr="D:\milou\website\tekeningen - kleur\thema's\dieren\boerderijdieren\eend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004048" y="1340768"/>
            <a:ext cx="811113" cy="909241"/>
          </a:xfrm>
          <a:prstGeom prst="rect">
            <a:avLst/>
          </a:prstGeom>
          <a:noFill/>
        </p:spPr>
      </p:pic>
      <p:pic>
        <p:nvPicPr>
          <p:cNvPr id="24" name="Picture 2" descr="D:\milou\website\tekeningen - kleur\thema's\dieren\boerderijdieren\eend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427984" y="2780928"/>
            <a:ext cx="811113" cy="909241"/>
          </a:xfrm>
          <a:prstGeom prst="rect">
            <a:avLst/>
          </a:prstGeom>
          <a:noFill/>
        </p:spPr>
      </p:pic>
      <p:pic>
        <p:nvPicPr>
          <p:cNvPr id="25" name="Picture 2" descr="D:\milou\website\tekeningen - kleur\thema's\dieren\boerderijdieren\eend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347864" y="1700808"/>
            <a:ext cx="811113" cy="90924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fgeronde rechthoek 23"/>
          <p:cNvSpPr/>
          <p:nvPr/>
        </p:nvSpPr>
        <p:spPr>
          <a:xfrm>
            <a:off x="395536" y="836712"/>
            <a:ext cx="8424936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3568" y="4941168"/>
              <a:ext cx="744466" cy="1080000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257128" y="5013176"/>
              <a:ext cx="1016666" cy="900000"/>
            </a:xfrm>
            <a:prstGeom prst="rect">
              <a:avLst/>
            </a:prstGeom>
          </p:spPr>
        </p:pic>
      </p:grpSp>
      <p:grpSp>
        <p:nvGrpSpPr>
          <p:cNvPr id="4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995936" y="5013176"/>
              <a:ext cx="1125001" cy="900000"/>
            </a:xfrm>
            <a:prstGeom prst="rect">
              <a:avLst/>
            </a:prstGeom>
          </p:spPr>
        </p:pic>
      </p:grpSp>
      <p:grpSp>
        <p:nvGrpSpPr>
          <p:cNvPr id="17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012160" y="4941168"/>
              <a:ext cx="730285" cy="1080000"/>
            </a:xfrm>
            <a:prstGeom prst="rect">
              <a:avLst/>
            </a:prstGeom>
          </p:spPr>
        </p:pic>
      </p:grpSp>
      <p:grpSp>
        <p:nvGrpSpPr>
          <p:cNvPr id="18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524328" y="5013176"/>
              <a:ext cx="1145456" cy="90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724128" y="3949070"/>
            <a:ext cx="1248786" cy="1136114"/>
          </a:xfrm>
          <a:prstGeom prst="rect">
            <a:avLst/>
          </a:prstGeom>
        </p:spPr>
      </p:pic>
      <p:pic>
        <p:nvPicPr>
          <p:cNvPr id="26626" name="Picture 2" descr="D:\milou\website\tekeningen - kleur\thema's\dieren\boerderijdieren\pauw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804248" y="2924944"/>
            <a:ext cx="780008" cy="839848"/>
          </a:xfrm>
          <a:prstGeom prst="rect">
            <a:avLst/>
          </a:prstGeom>
          <a:noFill/>
        </p:spPr>
      </p:pic>
      <p:pic>
        <p:nvPicPr>
          <p:cNvPr id="25" name="Picture 2" descr="D:\milou\website\tekeningen - kleur\thema's\dieren\boerderijdieren\pauw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043608" y="2204864"/>
            <a:ext cx="780008" cy="839848"/>
          </a:xfrm>
          <a:prstGeom prst="rect">
            <a:avLst/>
          </a:prstGeom>
          <a:noFill/>
        </p:spPr>
      </p:pic>
      <p:pic>
        <p:nvPicPr>
          <p:cNvPr id="26" name="Picture 2" descr="D:\milou\website\tekeningen - kleur\thema's\dieren\boerderijdieren\pauw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267744" y="1196752"/>
            <a:ext cx="780008" cy="839848"/>
          </a:xfrm>
          <a:prstGeom prst="rect">
            <a:avLst/>
          </a:prstGeom>
          <a:noFill/>
        </p:spPr>
      </p:pic>
      <p:pic>
        <p:nvPicPr>
          <p:cNvPr id="27" name="Picture 2" descr="D:\milou\website\tekeningen - kleur\thema's\dieren\boerderijdieren\pauw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195736" y="3284984"/>
            <a:ext cx="780008" cy="839848"/>
          </a:xfrm>
          <a:prstGeom prst="rect">
            <a:avLst/>
          </a:prstGeom>
          <a:noFill/>
        </p:spPr>
      </p:pic>
      <p:pic>
        <p:nvPicPr>
          <p:cNvPr id="28" name="Picture 2" descr="D:\milou\website\tekeningen - kleur\thema's\dieren\boerderijdieren\pauw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92280" y="1556792"/>
            <a:ext cx="780008" cy="839848"/>
          </a:xfrm>
          <a:prstGeom prst="rect">
            <a:avLst/>
          </a:prstGeom>
          <a:noFill/>
        </p:spPr>
      </p:pic>
      <p:pic>
        <p:nvPicPr>
          <p:cNvPr id="29" name="Picture 2" descr="D:\milou\website\tekeningen - kleur\thema's\dieren\boerderijdieren\pauw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79912" y="1916832"/>
            <a:ext cx="780008" cy="839848"/>
          </a:xfrm>
          <a:prstGeom prst="rect">
            <a:avLst/>
          </a:prstGeom>
          <a:noFill/>
        </p:spPr>
      </p:pic>
      <p:pic>
        <p:nvPicPr>
          <p:cNvPr id="30" name="Picture 2" descr="D:\milou\website\tekeningen - kleur\thema's\dieren\boerderijdieren\pauw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644008" y="3068960"/>
            <a:ext cx="780008" cy="839848"/>
          </a:xfrm>
          <a:prstGeom prst="rect">
            <a:avLst/>
          </a:prstGeom>
          <a:noFill/>
        </p:spPr>
      </p:pic>
      <p:pic>
        <p:nvPicPr>
          <p:cNvPr id="31" name="Picture 2" descr="D:\milou\website\tekeningen - kleur\thema's\dieren\boerderijdieren\pauw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364088" y="1268760"/>
            <a:ext cx="780008" cy="83984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fgeronde rechthoek 23"/>
          <p:cNvSpPr/>
          <p:nvPr/>
        </p:nvSpPr>
        <p:spPr>
          <a:xfrm>
            <a:off x="395536" y="836712"/>
            <a:ext cx="8424936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67544" y="5013176"/>
              <a:ext cx="1147707" cy="900000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196863" y="5013176"/>
              <a:ext cx="1145454" cy="900000"/>
            </a:xfrm>
            <a:prstGeom prst="rect">
              <a:avLst/>
            </a:prstGeom>
          </p:spPr>
        </p:pic>
      </p:grpSp>
      <p:grpSp>
        <p:nvGrpSpPr>
          <p:cNvPr id="4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067944" y="5067805"/>
              <a:ext cx="1016667" cy="790741"/>
            </a:xfrm>
            <a:prstGeom prst="rect">
              <a:avLst/>
            </a:prstGeom>
          </p:spPr>
        </p:pic>
      </p:grpSp>
      <p:grpSp>
        <p:nvGrpSpPr>
          <p:cNvPr id="17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804393" y="5013176"/>
              <a:ext cx="1122935" cy="900000"/>
            </a:xfrm>
            <a:prstGeom prst="rect">
              <a:avLst/>
            </a:prstGeom>
          </p:spPr>
        </p:pic>
      </p:grpSp>
      <p:grpSp>
        <p:nvGrpSpPr>
          <p:cNvPr id="18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524328" y="5042284"/>
              <a:ext cx="1125002" cy="841784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452320" y="3949070"/>
            <a:ext cx="1248786" cy="1136114"/>
          </a:xfrm>
          <a:prstGeom prst="rect">
            <a:avLst/>
          </a:prstGeom>
        </p:spPr>
      </p:pic>
      <p:pic>
        <p:nvPicPr>
          <p:cNvPr id="27650" name="Picture 2" descr="D:\milou\website\tekeningen - kleur\thema's\dieren\boerderijdieren\haa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99592" y="1484784"/>
            <a:ext cx="641101" cy="720080"/>
          </a:xfrm>
          <a:prstGeom prst="rect">
            <a:avLst/>
          </a:prstGeom>
          <a:noFill/>
        </p:spPr>
      </p:pic>
      <p:pic>
        <p:nvPicPr>
          <p:cNvPr id="25" name="Picture 2" descr="D:\milou\website\tekeningen - kleur\thema's\dieren\boerderijdieren\haa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051720" y="980728"/>
            <a:ext cx="641101" cy="720080"/>
          </a:xfrm>
          <a:prstGeom prst="rect">
            <a:avLst/>
          </a:prstGeom>
          <a:noFill/>
        </p:spPr>
      </p:pic>
      <p:pic>
        <p:nvPicPr>
          <p:cNvPr id="26" name="Picture 2" descr="D:\milou\website\tekeningen - kleur\thema's\dieren\boerderijdieren\haa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835696" y="2348880"/>
            <a:ext cx="641101" cy="720080"/>
          </a:xfrm>
          <a:prstGeom prst="rect">
            <a:avLst/>
          </a:prstGeom>
          <a:noFill/>
        </p:spPr>
      </p:pic>
      <p:pic>
        <p:nvPicPr>
          <p:cNvPr id="27" name="Picture 2" descr="D:\milou\website\tekeningen - kleur\thema's\dieren\boerderijdieren\haa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99592" y="3068960"/>
            <a:ext cx="641101" cy="720080"/>
          </a:xfrm>
          <a:prstGeom prst="rect">
            <a:avLst/>
          </a:prstGeom>
          <a:noFill/>
        </p:spPr>
      </p:pic>
      <p:pic>
        <p:nvPicPr>
          <p:cNvPr id="28" name="Picture 2" descr="D:\milou\website\tekeningen - kleur\thema's\dieren\boerderijdieren\haa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771800" y="1700808"/>
            <a:ext cx="641101" cy="720080"/>
          </a:xfrm>
          <a:prstGeom prst="rect">
            <a:avLst/>
          </a:prstGeom>
          <a:noFill/>
        </p:spPr>
      </p:pic>
      <p:pic>
        <p:nvPicPr>
          <p:cNvPr id="29" name="Picture 2" descr="D:\milou\website\tekeningen - kleur\thema's\dieren\boerderijdieren\haa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483768" y="3356992"/>
            <a:ext cx="641101" cy="720080"/>
          </a:xfrm>
          <a:prstGeom prst="rect">
            <a:avLst/>
          </a:prstGeom>
          <a:noFill/>
        </p:spPr>
      </p:pic>
      <p:pic>
        <p:nvPicPr>
          <p:cNvPr id="30" name="Picture 2" descr="D:\milou\website\tekeningen - kleur\thema's\dieren\boerderijdieren\haa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563888" y="2780928"/>
            <a:ext cx="641101" cy="720080"/>
          </a:xfrm>
          <a:prstGeom prst="rect">
            <a:avLst/>
          </a:prstGeom>
          <a:noFill/>
        </p:spPr>
      </p:pic>
      <p:pic>
        <p:nvPicPr>
          <p:cNvPr id="31" name="Picture 2" descr="D:\milou\website\tekeningen - kleur\thema's\dieren\boerderijdieren\haa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923928" y="1124744"/>
            <a:ext cx="641101" cy="720080"/>
          </a:xfrm>
          <a:prstGeom prst="rect">
            <a:avLst/>
          </a:prstGeom>
          <a:noFill/>
        </p:spPr>
      </p:pic>
      <p:pic>
        <p:nvPicPr>
          <p:cNvPr id="32" name="Picture 2" descr="D:\milou\website\tekeningen - kleur\thema's\dieren\boerderijdieren\haa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788024" y="2060848"/>
            <a:ext cx="641101" cy="720080"/>
          </a:xfrm>
          <a:prstGeom prst="rect">
            <a:avLst/>
          </a:prstGeom>
          <a:noFill/>
        </p:spPr>
      </p:pic>
      <p:pic>
        <p:nvPicPr>
          <p:cNvPr id="33" name="Picture 2" descr="D:\milou\website\tekeningen - kleur\thema's\dieren\boerderijdieren\haa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427984" y="3429000"/>
            <a:ext cx="641101" cy="720080"/>
          </a:xfrm>
          <a:prstGeom prst="rect">
            <a:avLst/>
          </a:prstGeom>
          <a:noFill/>
        </p:spPr>
      </p:pic>
      <p:pic>
        <p:nvPicPr>
          <p:cNvPr id="34" name="Picture 2" descr="D:\milou\website\tekeningen - kleur\thema's\dieren\boerderijdieren\haa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652120" y="2924944"/>
            <a:ext cx="641101" cy="720080"/>
          </a:xfrm>
          <a:prstGeom prst="rect">
            <a:avLst/>
          </a:prstGeom>
          <a:noFill/>
        </p:spPr>
      </p:pic>
      <p:pic>
        <p:nvPicPr>
          <p:cNvPr id="35" name="Picture 2" descr="D:\milou\website\tekeningen - kleur\thema's\dieren\boerderijdieren\haa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796136" y="1124744"/>
            <a:ext cx="641101" cy="720080"/>
          </a:xfrm>
          <a:prstGeom prst="rect">
            <a:avLst/>
          </a:prstGeom>
          <a:noFill/>
        </p:spPr>
      </p:pic>
      <p:pic>
        <p:nvPicPr>
          <p:cNvPr id="36" name="Picture 2" descr="D:\milou\website\tekeningen - kleur\thema's\dieren\boerderijdieren\haa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516216" y="2060848"/>
            <a:ext cx="641101" cy="720080"/>
          </a:xfrm>
          <a:prstGeom prst="rect">
            <a:avLst/>
          </a:prstGeom>
          <a:noFill/>
        </p:spPr>
      </p:pic>
      <p:pic>
        <p:nvPicPr>
          <p:cNvPr id="37" name="Picture 2" descr="D:\milou\website\tekeningen - kleur\thema's\dieren\boerderijdieren\haa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732240" y="3284984"/>
            <a:ext cx="641101" cy="720080"/>
          </a:xfrm>
          <a:prstGeom prst="rect">
            <a:avLst/>
          </a:prstGeom>
          <a:noFill/>
        </p:spPr>
      </p:pic>
      <p:pic>
        <p:nvPicPr>
          <p:cNvPr id="38" name="Picture 2" descr="D:\milou\website\tekeningen - kleur\thema's\dieren\boerderijdieren\haa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812360" y="2420888"/>
            <a:ext cx="641101" cy="720080"/>
          </a:xfrm>
          <a:prstGeom prst="rect">
            <a:avLst/>
          </a:prstGeom>
          <a:noFill/>
        </p:spPr>
      </p:pic>
      <p:pic>
        <p:nvPicPr>
          <p:cNvPr id="39" name="Picture 2" descr="D:\milou\website\tekeningen - kleur\thema's\dieren\boerderijdieren\haa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524328" y="1268760"/>
            <a:ext cx="641101" cy="72008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395536" y="836712"/>
            <a:ext cx="8424936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67544" y="5022079"/>
              <a:ext cx="1125000" cy="882194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212841" y="5013176"/>
              <a:ext cx="1122935" cy="90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006163" y="5013176"/>
              <a:ext cx="1125000" cy="90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021245" y="4941288"/>
              <a:ext cx="730285" cy="1080000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577463" y="5013176"/>
              <a:ext cx="1016666" cy="90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923928" y="3933056"/>
            <a:ext cx="1248786" cy="1136114"/>
          </a:xfrm>
          <a:prstGeom prst="rect">
            <a:avLst/>
          </a:prstGeom>
        </p:spPr>
      </p:pic>
      <p:pic>
        <p:nvPicPr>
          <p:cNvPr id="30722" name="Picture 2" descr="D:\milou\website\tekeningen - kleur\thema's\dieren\boerderijdieren\schaap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403648" y="1484784"/>
            <a:ext cx="743311" cy="618480"/>
          </a:xfrm>
          <a:prstGeom prst="rect">
            <a:avLst/>
          </a:prstGeom>
          <a:noFill/>
        </p:spPr>
      </p:pic>
      <p:pic>
        <p:nvPicPr>
          <p:cNvPr id="24" name="Picture 2" descr="D:\milou\website\tekeningen - kleur\thema's\dieren\boerderijdieren\schaap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55576" y="2348880"/>
            <a:ext cx="743311" cy="618480"/>
          </a:xfrm>
          <a:prstGeom prst="rect">
            <a:avLst/>
          </a:prstGeom>
          <a:noFill/>
        </p:spPr>
      </p:pic>
      <p:pic>
        <p:nvPicPr>
          <p:cNvPr id="25" name="Picture 2" descr="D:\milou\website\tekeningen - kleur\thema's\dieren\boerderijdieren\schaap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627784" y="1052736"/>
            <a:ext cx="743311" cy="618480"/>
          </a:xfrm>
          <a:prstGeom prst="rect">
            <a:avLst/>
          </a:prstGeom>
          <a:noFill/>
        </p:spPr>
      </p:pic>
      <p:pic>
        <p:nvPicPr>
          <p:cNvPr id="26" name="Picture 2" descr="D:\milou\website\tekeningen - kleur\thema's\dieren\boerderijdieren\schaap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411760" y="2636912"/>
            <a:ext cx="743311" cy="618480"/>
          </a:xfrm>
          <a:prstGeom prst="rect">
            <a:avLst/>
          </a:prstGeom>
          <a:noFill/>
        </p:spPr>
      </p:pic>
      <p:pic>
        <p:nvPicPr>
          <p:cNvPr id="27" name="Picture 2" descr="D:\milou\website\tekeningen - kleur\thema's\dieren\boerderijdieren\schaap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547664" y="3429000"/>
            <a:ext cx="743311" cy="618480"/>
          </a:xfrm>
          <a:prstGeom prst="rect">
            <a:avLst/>
          </a:prstGeom>
          <a:noFill/>
        </p:spPr>
      </p:pic>
      <p:pic>
        <p:nvPicPr>
          <p:cNvPr id="28" name="Picture 2" descr="D:\milou\website\tekeningen - kleur\thema's\dieren\boerderijdieren\schaap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563888" y="1916832"/>
            <a:ext cx="743311" cy="618480"/>
          </a:xfrm>
          <a:prstGeom prst="rect">
            <a:avLst/>
          </a:prstGeom>
          <a:noFill/>
        </p:spPr>
      </p:pic>
      <p:pic>
        <p:nvPicPr>
          <p:cNvPr id="29" name="Picture 2" descr="D:\milou\website\tekeningen - kleur\thema's\dieren\boerderijdieren\schaap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635896" y="3429000"/>
            <a:ext cx="743311" cy="618480"/>
          </a:xfrm>
          <a:prstGeom prst="rect">
            <a:avLst/>
          </a:prstGeom>
          <a:noFill/>
        </p:spPr>
      </p:pic>
      <p:pic>
        <p:nvPicPr>
          <p:cNvPr id="30" name="Picture 2" descr="D:\milou\website\tekeningen - kleur\thema's\dieren\boerderijdieren\schaap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860032" y="1340768"/>
            <a:ext cx="743311" cy="618480"/>
          </a:xfrm>
          <a:prstGeom prst="rect">
            <a:avLst/>
          </a:prstGeom>
          <a:noFill/>
        </p:spPr>
      </p:pic>
      <p:pic>
        <p:nvPicPr>
          <p:cNvPr id="31" name="Picture 2" descr="D:\milou\website\tekeningen - kleur\thema's\dieren\boerderijdieren\schaap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860032" y="2636912"/>
            <a:ext cx="743311" cy="618480"/>
          </a:xfrm>
          <a:prstGeom prst="rect">
            <a:avLst/>
          </a:prstGeom>
          <a:noFill/>
        </p:spPr>
      </p:pic>
      <p:pic>
        <p:nvPicPr>
          <p:cNvPr id="32" name="Picture 2" descr="D:\milou\website\tekeningen - kleur\thema's\dieren\boerderijdieren\schaap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012160" y="3501008"/>
            <a:ext cx="743311" cy="618480"/>
          </a:xfrm>
          <a:prstGeom prst="rect">
            <a:avLst/>
          </a:prstGeom>
          <a:noFill/>
        </p:spPr>
      </p:pic>
      <p:pic>
        <p:nvPicPr>
          <p:cNvPr id="33" name="Picture 2" descr="D:\milou\website\tekeningen - kleur\thema's\dieren\boerderijdieren\schaap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524328" y="2924944"/>
            <a:ext cx="743311" cy="618480"/>
          </a:xfrm>
          <a:prstGeom prst="rect">
            <a:avLst/>
          </a:prstGeom>
          <a:noFill/>
        </p:spPr>
      </p:pic>
      <p:pic>
        <p:nvPicPr>
          <p:cNvPr id="34" name="Picture 2" descr="D:\milou\website\tekeningen - kleur\thema's\dieren\boerderijdieren\schaap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300192" y="1988840"/>
            <a:ext cx="743311" cy="618480"/>
          </a:xfrm>
          <a:prstGeom prst="rect">
            <a:avLst/>
          </a:prstGeom>
          <a:noFill/>
        </p:spPr>
      </p:pic>
      <p:pic>
        <p:nvPicPr>
          <p:cNvPr id="35" name="Picture 2" descr="D:\milou\website\tekeningen - kleur\thema's\dieren\boerderijdieren\schaap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308304" y="1196752"/>
            <a:ext cx="743311" cy="61848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66CC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66CC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9933FF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7410" name="Picture 2" descr="D:\milou\website\tekeningen - kleur\thema's\dieren\boerderijdieren\gan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43932" y="620688"/>
            <a:ext cx="1065114" cy="1393106"/>
          </a:xfrm>
          <a:prstGeom prst="rect">
            <a:avLst/>
          </a:prstGeom>
          <a:noFill/>
        </p:spPr>
      </p:pic>
      <p:pic>
        <p:nvPicPr>
          <p:cNvPr id="17411" name="Picture 3" descr="D:\milou\website\tekeningen - kleur\thema's\dieren\boerderijdieren\ki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4149080"/>
            <a:ext cx="1277615" cy="1072484"/>
          </a:xfrm>
          <a:prstGeom prst="rect">
            <a:avLst/>
          </a:prstGeom>
          <a:noFill/>
        </p:spPr>
      </p:pic>
      <p:pic>
        <p:nvPicPr>
          <p:cNvPr id="17412" name="Picture 4" descr="D:\milou\website\tekeningen - kleur\thema's\dieren\boerderijdieren\veule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3968" y="5085184"/>
            <a:ext cx="1310332" cy="1108407"/>
          </a:xfrm>
          <a:prstGeom prst="rect">
            <a:avLst/>
          </a:prstGeom>
          <a:noFill/>
        </p:spPr>
      </p:pic>
      <p:pic>
        <p:nvPicPr>
          <p:cNvPr id="17413" name="Picture 5" descr="D:\milou\website\tekeningen - kleur\thema's\dieren\boerderijdieren\kat 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4048" y="260648"/>
            <a:ext cx="1141437" cy="1190234"/>
          </a:xfrm>
          <a:prstGeom prst="rect">
            <a:avLst/>
          </a:prstGeom>
          <a:noFill/>
        </p:spPr>
      </p:pic>
      <p:pic>
        <p:nvPicPr>
          <p:cNvPr id="17414" name="Picture 6" descr="D:\milou\website\tekeningen - kleur\thema's\dieren\boerderijdieren\varken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27784" y="1412776"/>
            <a:ext cx="1036910" cy="1055883"/>
          </a:xfrm>
          <a:prstGeom prst="rect">
            <a:avLst/>
          </a:prstGeom>
          <a:noFill/>
        </p:spPr>
      </p:pic>
      <p:pic>
        <p:nvPicPr>
          <p:cNvPr id="17415" name="Picture 7" descr="D:\milou\website\tekeningen - kleur\thema's\dieren\boerderijdieren\kuiken 1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3568" y="332656"/>
            <a:ext cx="829787" cy="1379240"/>
          </a:xfrm>
          <a:prstGeom prst="rect">
            <a:avLst/>
          </a:prstGeom>
          <a:noFill/>
        </p:spPr>
      </p:pic>
      <p:pic>
        <p:nvPicPr>
          <p:cNvPr id="17416" name="Picture 8" descr="D:\milou\website\tekeningen - kleur\thema's\dieren\boerderijdieren\kalfje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483768" y="4005064"/>
            <a:ext cx="1576514" cy="1280865"/>
          </a:xfrm>
          <a:prstGeom prst="rect">
            <a:avLst/>
          </a:prstGeom>
          <a:noFill/>
        </p:spPr>
      </p:pic>
      <p:pic>
        <p:nvPicPr>
          <p:cNvPr id="17417" name="Picture 9" descr="D:\milou\website\tekeningen - kleur\thema's\dieren\boerderijdieren\kalkoen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1560" y="5085184"/>
            <a:ext cx="1230833" cy="121711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627784" y="836712"/>
            <a:ext cx="4032448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3568" y="4971232"/>
              <a:ext cx="703019" cy="1019872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41903" y="4941168"/>
              <a:ext cx="709714" cy="108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181095" y="4941168"/>
              <a:ext cx="730285" cy="108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012160" y="4949102"/>
              <a:ext cx="730286" cy="1064131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462889" y="5013176"/>
              <a:ext cx="1285575" cy="1008112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724128" y="3949070"/>
            <a:ext cx="1248786" cy="1136114"/>
          </a:xfrm>
          <a:prstGeom prst="rect">
            <a:avLst/>
          </a:prstGeom>
        </p:spPr>
      </p:pic>
      <p:pic>
        <p:nvPicPr>
          <p:cNvPr id="5122" name="Picture 2" descr="D:\milou\website\tekeningen - kleur\thema's\dieren\boerderijdieren\ko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292080" y="1196752"/>
            <a:ext cx="661866" cy="720080"/>
          </a:xfrm>
          <a:prstGeom prst="rect">
            <a:avLst/>
          </a:prstGeom>
          <a:noFill/>
        </p:spPr>
      </p:pic>
      <p:pic>
        <p:nvPicPr>
          <p:cNvPr id="24" name="Picture 2" descr="D:\milou\website\tekeningen - kleur\thema's\dieren\boerderijdieren\ko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508104" y="2132856"/>
            <a:ext cx="661866" cy="720080"/>
          </a:xfrm>
          <a:prstGeom prst="rect">
            <a:avLst/>
          </a:prstGeom>
          <a:noFill/>
        </p:spPr>
      </p:pic>
      <p:pic>
        <p:nvPicPr>
          <p:cNvPr id="25" name="Picture 2" descr="D:\milou\website\tekeningen - kleur\thema's\dieren\boerderijdieren\ko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059832" y="3356992"/>
            <a:ext cx="661866" cy="720080"/>
          </a:xfrm>
          <a:prstGeom prst="rect">
            <a:avLst/>
          </a:prstGeom>
          <a:noFill/>
        </p:spPr>
      </p:pic>
      <p:pic>
        <p:nvPicPr>
          <p:cNvPr id="26" name="Picture 2" descr="D:\milou\website\tekeningen - kleur\thema's\dieren\boerderijdieren\ko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364088" y="3212976"/>
            <a:ext cx="661866" cy="720080"/>
          </a:xfrm>
          <a:prstGeom prst="rect">
            <a:avLst/>
          </a:prstGeom>
          <a:noFill/>
        </p:spPr>
      </p:pic>
      <p:pic>
        <p:nvPicPr>
          <p:cNvPr id="27" name="Picture 2" descr="D:\milou\website\tekeningen - kleur\thema's\dieren\boerderijdieren\ko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211960" y="3212976"/>
            <a:ext cx="661866" cy="720080"/>
          </a:xfrm>
          <a:prstGeom prst="rect">
            <a:avLst/>
          </a:prstGeom>
          <a:noFill/>
        </p:spPr>
      </p:pic>
      <p:pic>
        <p:nvPicPr>
          <p:cNvPr id="28" name="Picture 2" descr="D:\milou\website\tekeningen - kleur\thema's\dieren\boerderijdieren\ko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427984" y="2204864"/>
            <a:ext cx="661866" cy="720080"/>
          </a:xfrm>
          <a:prstGeom prst="rect">
            <a:avLst/>
          </a:prstGeom>
          <a:noFill/>
        </p:spPr>
      </p:pic>
      <p:pic>
        <p:nvPicPr>
          <p:cNvPr id="29" name="Picture 2" descr="D:\milou\website\tekeningen - kleur\thema's\dieren\boerderijdieren\ko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131840" y="2348880"/>
            <a:ext cx="661866" cy="720080"/>
          </a:xfrm>
          <a:prstGeom prst="rect">
            <a:avLst/>
          </a:prstGeom>
          <a:noFill/>
        </p:spPr>
      </p:pic>
      <p:pic>
        <p:nvPicPr>
          <p:cNvPr id="30" name="Picture 2" descr="D:\milou\website\tekeningen - kleur\thema's\dieren\boerderijdieren\ko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067944" y="1196752"/>
            <a:ext cx="661866" cy="720080"/>
          </a:xfrm>
          <a:prstGeom prst="rect">
            <a:avLst/>
          </a:prstGeom>
          <a:noFill/>
        </p:spPr>
      </p:pic>
      <p:pic>
        <p:nvPicPr>
          <p:cNvPr id="31" name="Picture 2" descr="D:\milou\website\tekeningen - kleur\thema's\dieren\boerderijdieren\ko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059832" y="1196752"/>
            <a:ext cx="661866" cy="72008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627784" y="836712"/>
            <a:ext cx="4032448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3568" y="4961330"/>
              <a:ext cx="703019" cy="1039675"/>
            </a:xfrm>
            <a:prstGeom prst="rect">
              <a:avLst/>
            </a:prstGeom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5536" y="3933056"/>
            <a:ext cx="1248786" cy="1136114"/>
          </a:xfrm>
          <a:prstGeom prst="rect">
            <a:avLst/>
          </a:prstGeom>
        </p:spPr>
      </p:pic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424527" y="4941168"/>
              <a:ext cx="744466" cy="108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191381" y="4941168"/>
              <a:ext cx="709714" cy="108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012160" y="4941168"/>
              <a:ext cx="730285" cy="1080000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741997" y="4941168"/>
              <a:ext cx="741176" cy="108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7170" name="Picture 2" descr="D:\milou\website\tekeningen - kleur\thema's\dieren\boerderijdieren\gei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75856" y="1340768"/>
            <a:ext cx="725113" cy="881435"/>
          </a:xfrm>
          <a:prstGeom prst="rect">
            <a:avLst/>
          </a:prstGeom>
          <a:noFill/>
        </p:spPr>
      </p:pic>
      <p:pic>
        <p:nvPicPr>
          <p:cNvPr id="24" name="Picture 2" descr="D:\milou\website\tekeningen - kleur\thema's\dieren\boerderijdieren\gei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211960" y="2204864"/>
            <a:ext cx="725113" cy="881435"/>
          </a:xfrm>
          <a:prstGeom prst="rect">
            <a:avLst/>
          </a:prstGeom>
          <a:noFill/>
        </p:spPr>
      </p:pic>
      <p:pic>
        <p:nvPicPr>
          <p:cNvPr id="25" name="Picture 2" descr="D:\milou\website\tekeningen - kleur\thema's\dieren\boerderijdieren\gei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75856" y="3140968"/>
            <a:ext cx="725113" cy="881435"/>
          </a:xfrm>
          <a:prstGeom prst="rect">
            <a:avLst/>
          </a:prstGeom>
          <a:noFill/>
        </p:spPr>
      </p:pic>
      <p:pic>
        <p:nvPicPr>
          <p:cNvPr id="26" name="Picture 2" descr="D:\milou\website\tekeningen - kleur\thema's\dieren\boerderijdieren\gei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580112" y="2708920"/>
            <a:ext cx="725113" cy="881435"/>
          </a:xfrm>
          <a:prstGeom prst="rect">
            <a:avLst/>
          </a:prstGeom>
          <a:noFill/>
        </p:spPr>
      </p:pic>
      <p:pic>
        <p:nvPicPr>
          <p:cNvPr id="27" name="Picture 2" descr="D:\milou\website\tekeningen - kleur\thema's\dieren\boerderijdieren\gei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148064" y="1196752"/>
            <a:ext cx="725113" cy="88143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627784" y="836712"/>
            <a:ext cx="4032448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11560" y="4941168"/>
              <a:ext cx="812572" cy="1080000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31617" y="4941168"/>
              <a:ext cx="730285" cy="108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174005" y="4941168"/>
              <a:ext cx="744466" cy="108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022446" y="4941168"/>
              <a:ext cx="709714" cy="1080000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747442" y="4941168"/>
              <a:ext cx="730285" cy="108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724128" y="3949070"/>
            <a:ext cx="1248786" cy="1136114"/>
          </a:xfrm>
          <a:prstGeom prst="rect">
            <a:avLst/>
          </a:prstGeom>
        </p:spPr>
      </p:pic>
      <p:pic>
        <p:nvPicPr>
          <p:cNvPr id="10242" name="Picture 2" descr="D:\milou\website\tekeningen - kleur\thema's\dieren\boerderijdieren\ezel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211960" y="3356992"/>
            <a:ext cx="521830" cy="760661"/>
          </a:xfrm>
          <a:prstGeom prst="rect">
            <a:avLst/>
          </a:prstGeom>
          <a:noFill/>
        </p:spPr>
      </p:pic>
      <p:pic>
        <p:nvPicPr>
          <p:cNvPr id="24" name="Picture 2" descr="D:\milou\website\tekeningen - kleur\thema's\dieren\boerderijdieren\ezel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347864" y="2780928"/>
            <a:ext cx="521830" cy="760661"/>
          </a:xfrm>
          <a:prstGeom prst="rect">
            <a:avLst/>
          </a:prstGeom>
          <a:noFill/>
        </p:spPr>
      </p:pic>
      <p:pic>
        <p:nvPicPr>
          <p:cNvPr id="25" name="Picture 2" descr="D:\milou\website\tekeningen - kleur\thema's\dieren\boerderijdieren\ezel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915816" y="1700808"/>
            <a:ext cx="521830" cy="760661"/>
          </a:xfrm>
          <a:prstGeom prst="rect">
            <a:avLst/>
          </a:prstGeom>
          <a:noFill/>
        </p:spPr>
      </p:pic>
      <p:pic>
        <p:nvPicPr>
          <p:cNvPr id="26" name="Picture 2" descr="D:\milou\website\tekeningen - kleur\thema's\dieren\boerderijdieren\ezel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923928" y="1052736"/>
            <a:ext cx="521830" cy="760661"/>
          </a:xfrm>
          <a:prstGeom prst="rect">
            <a:avLst/>
          </a:prstGeom>
          <a:noFill/>
        </p:spPr>
      </p:pic>
      <p:pic>
        <p:nvPicPr>
          <p:cNvPr id="27" name="Picture 2" descr="D:\milou\website\tekeningen - kleur\thema's\dieren\boerderijdieren\ezel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572000" y="2132856"/>
            <a:ext cx="521830" cy="760661"/>
          </a:xfrm>
          <a:prstGeom prst="rect">
            <a:avLst/>
          </a:prstGeom>
          <a:noFill/>
        </p:spPr>
      </p:pic>
      <p:pic>
        <p:nvPicPr>
          <p:cNvPr id="28" name="Picture 2" descr="D:\milou\website\tekeningen - kleur\thema's\dieren\boerderijdieren\ezel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580112" y="2924944"/>
            <a:ext cx="521830" cy="760661"/>
          </a:xfrm>
          <a:prstGeom prst="rect">
            <a:avLst/>
          </a:prstGeom>
          <a:noFill/>
        </p:spPr>
      </p:pic>
      <p:pic>
        <p:nvPicPr>
          <p:cNvPr id="29" name="Picture 2" descr="D:\milou\website\tekeningen - kleur\thema's\dieren\boerderijdieren\ezel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508104" y="1196752"/>
            <a:ext cx="521830" cy="76066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627784" y="836712"/>
            <a:ext cx="4032448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11560" y="4941168"/>
              <a:ext cx="812572" cy="1080000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31617" y="4941168"/>
              <a:ext cx="730285" cy="108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174005" y="4941168"/>
              <a:ext cx="744466" cy="108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022446" y="4941168"/>
              <a:ext cx="709714" cy="1080000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747442" y="4941168"/>
              <a:ext cx="730285" cy="108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452320" y="3949070"/>
            <a:ext cx="1248786" cy="1136114"/>
          </a:xfrm>
          <a:prstGeom prst="rect">
            <a:avLst/>
          </a:prstGeom>
        </p:spPr>
      </p:pic>
      <p:pic>
        <p:nvPicPr>
          <p:cNvPr id="6146" name="Picture 2" descr="D:\milou\website\tekeningen - kleur\thema's\dieren\boerderijdieren\kuiken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987824" y="1772816"/>
            <a:ext cx="641124" cy="606996"/>
          </a:xfrm>
          <a:prstGeom prst="rect">
            <a:avLst/>
          </a:prstGeom>
          <a:noFill/>
        </p:spPr>
      </p:pic>
      <p:pic>
        <p:nvPicPr>
          <p:cNvPr id="24" name="Picture 2" descr="D:\milou\website\tekeningen - kleur\thema's\dieren\boerderijdieren\kuiken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987824" y="3284984"/>
            <a:ext cx="641124" cy="606996"/>
          </a:xfrm>
          <a:prstGeom prst="rect">
            <a:avLst/>
          </a:prstGeom>
          <a:noFill/>
        </p:spPr>
      </p:pic>
      <p:pic>
        <p:nvPicPr>
          <p:cNvPr id="25" name="Picture 2" descr="D:\milou\website\tekeningen - kleur\thema's\dieren\boerderijdieren\kuiken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851920" y="1196752"/>
            <a:ext cx="641124" cy="606996"/>
          </a:xfrm>
          <a:prstGeom prst="rect">
            <a:avLst/>
          </a:prstGeom>
          <a:noFill/>
        </p:spPr>
      </p:pic>
      <p:pic>
        <p:nvPicPr>
          <p:cNvPr id="26" name="Picture 2" descr="D:\milou\website\tekeningen - kleur\thema's\dieren\boerderijdieren\kuiken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923928" y="2708920"/>
            <a:ext cx="641124" cy="606996"/>
          </a:xfrm>
          <a:prstGeom prst="rect">
            <a:avLst/>
          </a:prstGeom>
          <a:noFill/>
        </p:spPr>
      </p:pic>
      <p:pic>
        <p:nvPicPr>
          <p:cNvPr id="27" name="Picture 2" descr="D:\milou\website\tekeningen - kleur\thema's\dieren\boerderijdieren\kuiken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716016" y="3501008"/>
            <a:ext cx="641124" cy="606996"/>
          </a:xfrm>
          <a:prstGeom prst="rect">
            <a:avLst/>
          </a:prstGeom>
          <a:noFill/>
        </p:spPr>
      </p:pic>
      <p:pic>
        <p:nvPicPr>
          <p:cNvPr id="28" name="Picture 2" descr="D:\milou\website\tekeningen - kleur\thema's\dieren\boerderijdieren\kuiken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644008" y="1988840"/>
            <a:ext cx="641124" cy="606996"/>
          </a:xfrm>
          <a:prstGeom prst="rect">
            <a:avLst/>
          </a:prstGeom>
          <a:noFill/>
        </p:spPr>
      </p:pic>
      <p:pic>
        <p:nvPicPr>
          <p:cNvPr id="29" name="Picture 2" descr="D:\milou\website\tekeningen - kleur\thema's\dieren\boerderijdieren\kuiken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652120" y="2708920"/>
            <a:ext cx="641124" cy="606996"/>
          </a:xfrm>
          <a:prstGeom prst="rect">
            <a:avLst/>
          </a:prstGeom>
          <a:noFill/>
        </p:spPr>
      </p:pic>
      <p:pic>
        <p:nvPicPr>
          <p:cNvPr id="30" name="Picture 2" descr="D:\milou\website\tekeningen - kleur\thema's\dieren\boerderijdieren\kuiken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508104" y="1196752"/>
            <a:ext cx="641124" cy="60699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627784" y="836712"/>
            <a:ext cx="4032448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3568" y="5013972"/>
              <a:ext cx="703019" cy="934392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31617" y="4941168"/>
              <a:ext cx="730285" cy="108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174005" y="4941168"/>
              <a:ext cx="744466" cy="108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022446" y="4941168"/>
              <a:ext cx="709714" cy="1080000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747442" y="4941168"/>
              <a:ext cx="730285" cy="108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195736" y="3933056"/>
            <a:ext cx="1248786" cy="1136114"/>
          </a:xfrm>
          <a:prstGeom prst="rect">
            <a:avLst/>
          </a:prstGeom>
        </p:spPr>
      </p:pic>
      <p:pic>
        <p:nvPicPr>
          <p:cNvPr id="3074" name="Picture 2" descr="D:\milou\website\tekeningen - kleur\thema's\dieren\boerderijdieren\kalkoe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131840" y="1340768"/>
            <a:ext cx="819000" cy="809873"/>
          </a:xfrm>
          <a:prstGeom prst="rect">
            <a:avLst/>
          </a:prstGeom>
          <a:noFill/>
        </p:spPr>
      </p:pic>
      <p:pic>
        <p:nvPicPr>
          <p:cNvPr id="24" name="Picture 2" descr="D:\milou\website\tekeningen - kleur\thema's\dieren\boerderijdieren\kalkoe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131840" y="2924944"/>
            <a:ext cx="819000" cy="809873"/>
          </a:xfrm>
          <a:prstGeom prst="rect">
            <a:avLst/>
          </a:prstGeom>
          <a:noFill/>
        </p:spPr>
      </p:pic>
      <p:pic>
        <p:nvPicPr>
          <p:cNvPr id="25" name="Picture 2" descr="D:\milou\website\tekeningen - kleur\thema's\dieren\boerderijdieren\kalkoe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292080" y="3284984"/>
            <a:ext cx="819000" cy="809873"/>
          </a:xfrm>
          <a:prstGeom prst="rect">
            <a:avLst/>
          </a:prstGeom>
          <a:noFill/>
        </p:spPr>
      </p:pic>
      <p:pic>
        <p:nvPicPr>
          <p:cNvPr id="26" name="Picture 2" descr="D:\milou\website\tekeningen - kleur\thema's\dieren\boerderijdieren\kalkoe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355976" y="2348880"/>
            <a:ext cx="819000" cy="809873"/>
          </a:xfrm>
          <a:prstGeom prst="rect">
            <a:avLst/>
          </a:prstGeom>
          <a:noFill/>
        </p:spPr>
      </p:pic>
      <p:pic>
        <p:nvPicPr>
          <p:cNvPr id="27" name="Picture 2" descr="D:\milou\website\tekeningen - kleur\thema's\dieren\boerderijdieren\kalkoe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220072" y="1196752"/>
            <a:ext cx="819000" cy="80987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627784" y="836712"/>
            <a:ext cx="4032448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3567" y="4941168"/>
              <a:ext cx="770000" cy="1080000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339752" y="4969458"/>
              <a:ext cx="812572" cy="108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181095" y="4941168"/>
              <a:ext cx="730285" cy="108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012160" y="4951454"/>
              <a:ext cx="730286" cy="1059428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757728" y="4941168"/>
              <a:ext cx="709714" cy="108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195736" y="3933056"/>
            <a:ext cx="1248786" cy="1136114"/>
          </a:xfrm>
          <a:prstGeom prst="rect">
            <a:avLst/>
          </a:prstGeom>
        </p:spPr>
      </p:pic>
      <p:pic>
        <p:nvPicPr>
          <p:cNvPr id="8194" name="Picture 2" descr="D:\milou\website\tekeningen - kleur\thema's\dieren\boerderijdieren\hond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03848" y="1412776"/>
            <a:ext cx="901052" cy="851595"/>
          </a:xfrm>
          <a:prstGeom prst="rect">
            <a:avLst/>
          </a:prstGeom>
          <a:noFill/>
        </p:spPr>
      </p:pic>
      <p:pic>
        <p:nvPicPr>
          <p:cNvPr id="24" name="Picture 2" descr="D:\milou\website\tekeningen - kleur\thema's\dieren\boerderijdieren\hond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419872" y="2708920"/>
            <a:ext cx="901052" cy="851595"/>
          </a:xfrm>
          <a:prstGeom prst="rect">
            <a:avLst/>
          </a:prstGeom>
          <a:noFill/>
        </p:spPr>
      </p:pic>
      <p:pic>
        <p:nvPicPr>
          <p:cNvPr id="25" name="Picture 2" descr="D:\milou\website\tekeningen - kleur\thema's\dieren\boerderijdieren\hond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148064" y="2996952"/>
            <a:ext cx="901052" cy="851595"/>
          </a:xfrm>
          <a:prstGeom prst="rect">
            <a:avLst/>
          </a:prstGeom>
          <a:noFill/>
        </p:spPr>
      </p:pic>
      <p:pic>
        <p:nvPicPr>
          <p:cNvPr id="26" name="Picture 2" descr="D:\milou\website\tekeningen - kleur\thema's\dieren\boerderijdieren\hond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860032" y="1556792"/>
            <a:ext cx="901052" cy="85159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197</Words>
  <Application>Microsoft Office PowerPoint</Application>
  <PresentationFormat>Diavoorstelling (4:3)</PresentationFormat>
  <Paragraphs>68</Paragraphs>
  <Slides>33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33</vt:i4>
      </vt:variant>
    </vt:vector>
  </HeadingPairs>
  <TitlesOfParts>
    <vt:vector size="34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  <vt:lpstr>Dia 15</vt:lpstr>
      <vt:lpstr>Dia 16</vt:lpstr>
      <vt:lpstr>Dia 17</vt:lpstr>
      <vt:lpstr>Dia 18</vt:lpstr>
      <vt:lpstr>Dia 19</vt:lpstr>
      <vt:lpstr>Dia 20</vt:lpstr>
      <vt:lpstr>Dia 21</vt:lpstr>
      <vt:lpstr>Dia 22</vt:lpstr>
      <vt:lpstr>Dia 23</vt:lpstr>
      <vt:lpstr>Dia 24</vt:lpstr>
      <vt:lpstr>Dia 25</vt:lpstr>
      <vt:lpstr>Dia 26</vt:lpstr>
      <vt:lpstr>Dia 27</vt:lpstr>
      <vt:lpstr>Dia 28</vt:lpstr>
      <vt:lpstr>Dia 29</vt:lpstr>
      <vt:lpstr>Dia 30</vt:lpstr>
      <vt:lpstr>Dia 31</vt:lpstr>
      <vt:lpstr>Dia 32</vt:lpstr>
      <vt:lpstr>Dia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Gebruiker</dc:creator>
  <cp:lastModifiedBy>Gebruiker</cp:lastModifiedBy>
  <cp:revision>51</cp:revision>
  <dcterms:created xsi:type="dcterms:W3CDTF">2016-05-02T06:25:55Z</dcterms:created>
  <dcterms:modified xsi:type="dcterms:W3CDTF">2016-05-29T16:31:17Z</dcterms:modified>
</cp:coreProperties>
</file>