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1" r:id="rId4"/>
    <p:sldId id="268" r:id="rId5"/>
    <p:sldId id="269" r:id="rId6"/>
    <p:sldId id="271" r:id="rId7"/>
    <p:sldId id="270" r:id="rId8"/>
    <p:sldId id="272" r:id="rId9"/>
    <p:sldId id="257" r:id="rId10"/>
    <p:sldId id="275" r:id="rId11"/>
    <p:sldId id="274" r:id="rId12"/>
    <p:sldId id="279" r:id="rId13"/>
    <p:sldId id="276" r:id="rId14"/>
    <p:sldId id="273" r:id="rId15"/>
    <p:sldId id="278" r:id="rId16"/>
    <p:sldId id="277" r:id="rId17"/>
    <p:sldId id="291" r:id="rId18"/>
    <p:sldId id="259" r:id="rId19"/>
    <p:sldId id="263" r:id="rId20"/>
    <p:sldId id="264" r:id="rId21"/>
    <p:sldId id="281" r:id="rId22"/>
    <p:sldId id="262" r:id="rId23"/>
    <p:sldId id="283" r:id="rId24"/>
    <p:sldId id="265" r:id="rId25"/>
    <p:sldId id="284" r:id="rId26"/>
    <p:sldId id="287" r:id="rId27"/>
    <p:sldId id="285" r:id="rId28"/>
    <p:sldId id="282" r:id="rId29"/>
    <p:sldId id="289" r:id="rId30"/>
    <p:sldId id="286" r:id="rId31"/>
    <p:sldId id="280" r:id="rId32"/>
    <p:sldId id="288" r:id="rId33"/>
    <p:sldId id="290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SNQVkpY22x9msSuPHGLGA==" hashData="ZsIQhTvUgXiYb2GMSsN6e9sOu8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3" autoAdjust="0"/>
    <p:restoredTop sz="94626" autoAdjust="0"/>
  </p:normalViewPr>
  <p:slideViewPr>
    <p:cSldViewPr>
      <p:cViewPr varScale="1">
        <p:scale>
          <a:sx n="97" d="100"/>
          <a:sy n="97" d="100"/>
        </p:scale>
        <p:origin x="-9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8-5-2016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62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5.png"/><Relationship Id="rId10" Type="http://schemas.openxmlformats.org/officeDocument/2006/relationships/image" Target="../media/image64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audio" Target="../media/audio1.wav"/><Relationship Id="rId7" Type="http://schemas.openxmlformats.org/officeDocument/2006/relationships/image" Target="../media/image6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2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2.wav"/><Relationship Id="rId7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7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0.png"/><Relationship Id="rId10" Type="http://schemas.openxmlformats.org/officeDocument/2006/relationships/image" Target="../media/image79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6.png"/><Relationship Id="rId10" Type="http://schemas.openxmlformats.org/officeDocument/2006/relationships/image" Target="../media/image56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0.png"/><Relationship Id="rId10" Type="http://schemas.openxmlformats.org/officeDocument/2006/relationships/image" Target="../media/image82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10" Type="http://schemas.openxmlformats.org/officeDocument/2006/relationships/image" Target="../media/image85.png"/><Relationship Id="rId4" Type="http://schemas.openxmlformats.org/officeDocument/2006/relationships/image" Target="../media/image50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87.png"/><Relationship Id="rId10" Type="http://schemas.openxmlformats.org/officeDocument/2006/relationships/image" Target="../media/image88.png"/><Relationship Id="rId4" Type="http://schemas.openxmlformats.org/officeDocument/2006/relationships/image" Target="../media/image86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89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0.png"/><Relationship Id="rId10" Type="http://schemas.openxmlformats.org/officeDocument/2006/relationships/image" Target="../media/image92.png"/><Relationship Id="rId4" Type="http://schemas.openxmlformats.org/officeDocument/2006/relationships/image" Target="../media/image42.pn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0.png"/><Relationship Id="rId10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7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49.png"/><Relationship Id="rId10" Type="http://schemas.openxmlformats.org/officeDocument/2006/relationships/image" Target="../media/image95.png"/><Relationship Id="rId4" Type="http://schemas.openxmlformats.org/officeDocument/2006/relationships/image" Target="../media/image86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411760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51520" y="4046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schaduwen boerderijdieren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522308"/>
              <a:ext cx="534228" cy="606665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4522308"/>
              <a:ext cx="534228" cy="60666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4522308"/>
              <a:ext cx="534228" cy="60666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4716016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1485" y="2132856"/>
            <a:ext cx="1734900" cy="2376000"/>
          </a:xfrm>
          <a:prstGeom prst="rect">
            <a:avLst/>
          </a:prstGeom>
          <a:noFill/>
        </p:spPr>
      </p:pic>
      <p:pic>
        <p:nvPicPr>
          <p:cNvPr id="1027" name="Picture 3" descr="D:\milou\website\tekeningen - kleur\thema's\dieren\boerderijdieren\schaduwen\konij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3131" y="2132856"/>
            <a:ext cx="1735093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27709"/>
              <a:ext cx="1024429" cy="140282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0896" y="4581128"/>
              <a:ext cx="1182354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2821" y="4581128"/>
              <a:ext cx="125722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9218" name="Picture 2" descr="D:\milou\website\tekeningen - kleur\thema's\dieren\boerderijdieren\konijn 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196752"/>
            <a:ext cx="2010354" cy="2326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2946" y="4509120"/>
              <a:ext cx="1282207" cy="144015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527708"/>
              <a:ext cx="904174" cy="150304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51745"/>
              <a:ext cx="1461860" cy="122691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8194" name="Picture 2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340768"/>
            <a:ext cx="2566183" cy="21541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4949" y="4653136"/>
              <a:ext cx="1377154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3175" y="4725144"/>
              <a:ext cx="1361606" cy="115212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2821" y="4581128"/>
              <a:ext cx="125722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6386" name="Picture 2" descr="D:\milou\website\tekeningen - kleur\thema's\dieren\boerderijdieren\sti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268760"/>
            <a:ext cx="2471737" cy="21971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0996" y="4581288"/>
              <a:ext cx="866250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5937" y="4509120"/>
              <a:ext cx="1012272" cy="147572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9037" y="4581128"/>
              <a:ext cx="120479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0242" name="Picture 2" descr="D:\milou\website\tekeningen - kleur\thema's\dieren\boerderijdieren\kuiken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196752"/>
            <a:ext cx="1409700" cy="23431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509121"/>
              <a:ext cx="1402332" cy="146243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1921" y="4509120"/>
              <a:ext cx="1327638" cy="146143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1876" y="4581128"/>
              <a:ext cx="99911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3314" name="Picture 2" descr="D:\milou\website\tekeningen - kleur\thema's\dieren\boerderijdieren\kat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052736"/>
            <a:ext cx="2416953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5401" y="4581128"/>
              <a:ext cx="1270427" cy="136815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1151" y="4725144"/>
              <a:ext cx="1384770" cy="115212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5990" y="4581128"/>
              <a:ext cx="930884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5362" name="Picture 2" descr="D:\milou\website\tekeningen - kleur\thema's\dieren\boerderijdieren\schaap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412776"/>
            <a:ext cx="2287588" cy="19034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5392" y="4653136"/>
              <a:ext cx="1262999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4473" y="4509120"/>
              <a:ext cx="1369167" cy="144016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9288" y="4581128"/>
              <a:ext cx="1344288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4338" name="Picture 2" descr="D:\milou\website\tekeningen - kleur\thema's\dieren\boerderijdieren\paar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052736"/>
            <a:ext cx="2475825" cy="25190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2770" name="Picture 2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065"/>
            <a:ext cx="1296144" cy="1227148"/>
          </a:xfrm>
          <a:prstGeom prst="rect">
            <a:avLst/>
          </a:prstGeom>
          <a:noFill/>
        </p:spPr>
      </p:pic>
      <p:pic>
        <p:nvPicPr>
          <p:cNvPr id="32771" name="Picture 3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1584359" cy="1329978"/>
          </a:xfrm>
          <a:prstGeom prst="rect">
            <a:avLst/>
          </a:prstGeom>
          <a:noFill/>
        </p:spPr>
      </p:pic>
      <p:pic>
        <p:nvPicPr>
          <p:cNvPr id="32772" name="Picture 4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97152"/>
            <a:ext cx="1123278" cy="1469182"/>
          </a:xfrm>
          <a:prstGeom prst="rect">
            <a:avLst/>
          </a:prstGeom>
          <a:noFill/>
        </p:spPr>
      </p:pic>
      <p:pic>
        <p:nvPicPr>
          <p:cNvPr id="32773" name="Picture 5" descr="D:\milou\website\tekeningen - kleur\thema's\dieren\boerderijdieren\ko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19" y="1196752"/>
            <a:ext cx="1161195" cy="1263327"/>
          </a:xfrm>
          <a:prstGeom prst="rect">
            <a:avLst/>
          </a:prstGeom>
          <a:noFill/>
        </p:spPr>
      </p:pic>
      <p:pic>
        <p:nvPicPr>
          <p:cNvPr id="32774" name="Picture 6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789040"/>
            <a:ext cx="1162242" cy="1412801"/>
          </a:xfrm>
          <a:prstGeom prst="rect">
            <a:avLst/>
          </a:prstGeom>
          <a:noFill/>
        </p:spPr>
      </p:pic>
      <p:pic>
        <p:nvPicPr>
          <p:cNvPr id="32775" name="Picture 7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24744"/>
            <a:ext cx="1519205" cy="1315145"/>
          </a:xfrm>
          <a:prstGeom prst="rect">
            <a:avLst/>
          </a:prstGeom>
          <a:noFill/>
        </p:spPr>
      </p:pic>
      <p:pic>
        <p:nvPicPr>
          <p:cNvPr id="32776" name="Picture 8" descr="D:\milou\website\tekeningen - kleur\thema's\dieren\boerderijdieren\veul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096236"/>
            <a:ext cx="1512168" cy="1279139"/>
          </a:xfrm>
          <a:prstGeom prst="rect">
            <a:avLst/>
          </a:prstGeom>
          <a:noFill/>
        </p:spPr>
      </p:pic>
      <p:pic>
        <p:nvPicPr>
          <p:cNvPr id="32777" name="Picture 9" descr="D:\milou\website\tekeningen - kleur\thema's\dieren\boerderijdieren\sti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260648"/>
            <a:ext cx="1561830" cy="13882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2386" y="4581129"/>
              <a:ext cx="1580121" cy="136815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9" y="4581128"/>
              <a:ext cx="1178790" cy="132138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584" y="4581128"/>
              <a:ext cx="1447695" cy="1368152"/>
            </a:xfrm>
            <a:prstGeom prst="rect">
              <a:avLst/>
            </a:prstGeom>
          </p:spPr>
        </p:pic>
      </p:grpSp>
      <p:grpSp>
        <p:nvGrpSpPr>
          <p:cNvPr id="28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2280" y="2276872"/>
              <a:ext cx="1481656" cy="1243533"/>
            </a:xfrm>
            <a:prstGeom prst="rect">
              <a:avLst/>
            </a:prstGeom>
          </p:spPr>
        </p:pic>
      </p:grpSp>
      <p:grpSp>
        <p:nvGrpSpPr>
          <p:cNvPr id="25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301" y="2276872"/>
              <a:ext cx="1446706" cy="122413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7410" name="Picture 2" descr="D:\milou\website\tekeningen - kleur\thema's\dieren\boerderijdieren\veul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268760"/>
            <a:ext cx="2379663" cy="2012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581128"/>
              <a:ext cx="1300708" cy="136815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8085" y="4653136"/>
              <a:ext cx="1077971" cy="12241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2190" y="4581128"/>
              <a:ext cx="938484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7664" y="2132856"/>
              <a:ext cx="1129217" cy="1440160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583" y="2290663"/>
              <a:ext cx="1188537" cy="1210345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458" name="Picture 2" descr="D:\milou\website\tekeningen - kleur\thema's\dieren\boerderijdieren\b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1484784"/>
            <a:ext cx="1512168" cy="17189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852" y="4653136"/>
              <a:ext cx="1188705" cy="115212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5" y="4581128"/>
              <a:ext cx="930949" cy="135716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1177" y="4581128"/>
              <a:ext cx="1220509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thema's\dieren\boerderijdieren\ee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124744"/>
            <a:ext cx="2270125" cy="25447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0237" y="4509120"/>
              <a:ext cx="987768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653136"/>
              <a:ext cx="1377155" cy="12241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5054" y="4581128"/>
              <a:ext cx="1072755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494" y="2192376"/>
              <a:ext cx="1164930" cy="1415527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215706"/>
              <a:ext cx="1080120" cy="124985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482" name="Picture 2" descr="D:\milou\website\tekeningen - kleur\thema's\dieren\boerderijdieren\ezel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908720"/>
            <a:ext cx="1941333" cy="28298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4475" y="4581129"/>
              <a:ext cx="1308315" cy="144016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8" y="4581127"/>
              <a:ext cx="1159322" cy="134150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844" y="4581128"/>
              <a:ext cx="1411175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2027" y="2276872"/>
              <a:ext cx="1318405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306607"/>
              <a:ext cx="1152128" cy="113925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3554" name="Picture 2" descr="D:\milou\website\tekeningen - kleur\thema's\dieren\boerderijdieren\hond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124744"/>
            <a:ext cx="2553532" cy="24752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58933"/>
              <a:ext cx="1024429" cy="13403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8" y="4509120"/>
              <a:ext cx="1159860" cy="147924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379" y="4581128"/>
              <a:ext cx="1228105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7814" y="2276872"/>
              <a:ext cx="1312618" cy="1243533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1189" y="2115098"/>
              <a:ext cx="872909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8434" name="Picture 2" descr="D:\milou\website\tekeningen - kleur\thema's\dieren\boerderijdieren\zw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1124744"/>
            <a:ext cx="2087563" cy="23241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581128"/>
              <a:ext cx="1328123" cy="139698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7843" y="4509120"/>
              <a:ext cx="1100693" cy="144015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6219" y="4581128"/>
              <a:ext cx="1270426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3465" y="2276872"/>
              <a:ext cx="1398975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964" y="2204864"/>
              <a:ext cx="1273538" cy="129614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5602" name="Picture 2" descr="D:\milou\website\tekeningen - kleur\thema's\dieren\boerderijdieren\ka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980728"/>
            <a:ext cx="2471738" cy="25987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9" y="4583216"/>
              <a:ext cx="1216238" cy="136606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4571" y="4581128"/>
              <a:ext cx="1072755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1177" y="4581128"/>
              <a:ext cx="1220509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9979" y="2132856"/>
              <a:ext cx="1128445" cy="1476471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812" y="2115098"/>
              <a:ext cx="1059663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1506" name="Picture 2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1124744"/>
            <a:ext cx="1958975" cy="25622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58933"/>
              <a:ext cx="1024429" cy="13403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0937" y="4509120"/>
              <a:ext cx="1037272" cy="151216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639" y="4581128"/>
              <a:ext cx="1411586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1134" y="2201328"/>
              <a:ext cx="1035282" cy="1417684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985" y="2132856"/>
              <a:ext cx="1244583" cy="144016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6626" name="Picture 2" descr="D:\milou\website\tekeningen - kleur\thema's\dieren\boerderijdieren\konij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934144"/>
            <a:ext cx="2032000" cy="27828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5092" y="4725144"/>
              <a:ext cx="1384771" cy="115212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7762" y="4581128"/>
              <a:ext cx="1270428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9682" y="4581128"/>
              <a:ext cx="134350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02848" y="2276872"/>
              <a:ext cx="1257584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3993" y="2115098"/>
              <a:ext cx="987301" cy="1451070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9698" name="Picture 2" descr="D:\milou\website\tekeningen - kleur\thema's\dieren\boerderijdieren\pau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052736"/>
            <a:ext cx="2379662" cy="25622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0996" y="4581288"/>
              <a:ext cx="866250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1151" y="4653136"/>
              <a:ext cx="1471318" cy="12241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9682" y="4581128"/>
              <a:ext cx="1343500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3373" y="2276872"/>
              <a:ext cx="1095051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2563" y="2276873"/>
              <a:ext cx="1292144" cy="122413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7650" name="Picture 2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1340768"/>
            <a:ext cx="2087562" cy="19764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4237" y="4509120"/>
              <a:ext cx="979769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3963" y="4581128"/>
              <a:ext cx="1383611" cy="136815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6219" y="4581128"/>
              <a:ext cx="1270426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47814" y="2276872"/>
              <a:ext cx="1312618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471" y="2348881"/>
              <a:ext cx="1384769" cy="1152127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4578" name="Picture 2" descr="D:\milou\website\tekeningen - kleur\thema's\dieren\boerderijdieren\kalko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124744"/>
            <a:ext cx="2427324" cy="24002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9461" y="4653136"/>
              <a:ext cx="1232251" cy="129614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8" y="4509121"/>
              <a:ext cx="1144608" cy="149761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71323"/>
              <a:ext cx="1461860" cy="1187761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306" y="2276872"/>
              <a:ext cx="1221126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227344"/>
              <a:ext cx="1080120" cy="122657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1746" name="Picture 2" descr="D:\milou\website\tekeningen - kleur\thema's\dieren\boerderijdieren\vark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4624" y="1268760"/>
            <a:ext cx="1995488" cy="20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1455" y="4606720"/>
              <a:ext cx="1104882" cy="134256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7843" y="4581128"/>
              <a:ext cx="1045658" cy="136815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2189" y="4581128"/>
              <a:ext cx="938484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098" name="Picture 2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980728"/>
            <a:ext cx="2098675" cy="25511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0268" y="4660308"/>
              <a:ext cx="1288076" cy="114495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8" y="4653136"/>
              <a:ext cx="1201806" cy="116516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32326"/>
              <a:ext cx="1461860" cy="1265756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2811" y="2276872"/>
              <a:ext cx="1469629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199816"/>
              <a:ext cx="1080120" cy="128163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8674" name="Picture 2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340768"/>
            <a:ext cx="2336515" cy="20226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75861"/>
              <a:ext cx="1024429" cy="130651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7391" y="4653136"/>
              <a:ext cx="1458545" cy="12241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584" y="4581128"/>
              <a:ext cx="1447695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8972" y="2204864"/>
              <a:ext cx="1393468" cy="1453189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604" y="2204864"/>
              <a:ext cx="1282208" cy="144016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2530" name="Picture 2" descr="D:\milou\website\tekeningen - kleur\thema's\dieren\boerderijdieren\h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961049"/>
            <a:ext cx="2453704" cy="275598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4237" y="4509120"/>
              <a:ext cx="979769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7761" y="4653136"/>
              <a:ext cx="1203563" cy="129614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9626" y="4581128"/>
              <a:ext cx="1383611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72182" y="2276872"/>
              <a:ext cx="1116242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047" y="2348880"/>
              <a:ext cx="1384770" cy="115212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0722" name="Picture 2" descr="D:\milou\website\tekeningen - kleur\thema's\dieren\boerderijdieren\schaa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1196752"/>
            <a:ext cx="1584176" cy="23283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2770" name="Picture 2" descr="D:\milou\website\tekeningen - kleur\thema's\dieren\boerderijdieren\kuiken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065"/>
            <a:ext cx="1296144" cy="1227148"/>
          </a:xfrm>
          <a:prstGeom prst="rect">
            <a:avLst/>
          </a:prstGeom>
          <a:noFill/>
        </p:spPr>
      </p:pic>
      <p:pic>
        <p:nvPicPr>
          <p:cNvPr id="32771" name="Picture 3" descr="D:\milou\website\tekeningen - kleur\thema's\dieren\boerderijdieren\k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1584359" cy="1329978"/>
          </a:xfrm>
          <a:prstGeom prst="rect">
            <a:avLst/>
          </a:prstGeom>
          <a:noFill/>
        </p:spPr>
      </p:pic>
      <p:pic>
        <p:nvPicPr>
          <p:cNvPr id="32772" name="Picture 4" descr="D:\milou\website\tekeningen - kleur\thema's\dieren\boerderijdieren\g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97152"/>
            <a:ext cx="1123278" cy="1469182"/>
          </a:xfrm>
          <a:prstGeom prst="rect">
            <a:avLst/>
          </a:prstGeom>
          <a:noFill/>
        </p:spPr>
      </p:pic>
      <p:pic>
        <p:nvPicPr>
          <p:cNvPr id="32773" name="Picture 5" descr="D:\milou\website\tekeningen - kleur\thema's\dieren\boerderijdieren\ko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19" y="1196752"/>
            <a:ext cx="1161195" cy="1263327"/>
          </a:xfrm>
          <a:prstGeom prst="rect">
            <a:avLst/>
          </a:prstGeom>
          <a:noFill/>
        </p:spPr>
      </p:pic>
      <p:pic>
        <p:nvPicPr>
          <p:cNvPr id="32774" name="Picture 6" descr="D:\milou\website\tekeningen - kleur\thema's\dieren\boerderijdieren\gei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789040"/>
            <a:ext cx="1162242" cy="1412801"/>
          </a:xfrm>
          <a:prstGeom prst="rect">
            <a:avLst/>
          </a:prstGeom>
          <a:noFill/>
        </p:spPr>
      </p:pic>
      <p:pic>
        <p:nvPicPr>
          <p:cNvPr id="32775" name="Picture 7" descr="D:\milou\website\tekeningen - kleur\thema's\dieren\boerderijdieren\paard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24744"/>
            <a:ext cx="1519205" cy="1315145"/>
          </a:xfrm>
          <a:prstGeom prst="rect">
            <a:avLst/>
          </a:prstGeom>
          <a:noFill/>
        </p:spPr>
      </p:pic>
      <p:pic>
        <p:nvPicPr>
          <p:cNvPr id="32776" name="Picture 8" descr="D:\milou\website\tekeningen - kleur\thema's\dieren\boerderijdieren\veul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096236"/>
            <a:ext cx="1512168" cy="1279139"/>
          </a:xfrm>
          <a:prstGeom prst="rect">
            <a:avLst/>
          </a:prstGeom>
          <a:noFill/>
        </p:spPr>
      </p:pic>
      <p:pic>
        <p:nvPicPr>
          <p:cNvPr id="32777" name="Picture 9" descr="D:\milou\website\tekeningen - kleur\thema's\dieren\boerderijdieren\sti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260648"/>
            <a:ext cx="1561830" cy="13882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6937" y="4634178"/>
              <a:ext cx="1291407" cy="131510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3391" y="4509120"/>
              <a:ext cx="1282207" cy="144016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584" y="4581128"/>
              <a:ext cx="144769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5122" name="Picture 2" descr="D:\milou\website\tekeningen - kleur\thema's\dieren\boerderijdieren\hond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196752"/>
            <a:ext cx="2417136" cy="22844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193" y="4621343"/>
              <a:ext cx="1119143" cy="132793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3899" y="4653136"/>
              <a:ext cx="1506630" cy="12241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9288" y="4581128"/>
              <a:ext cx="1344288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6146" name="Picture 2" descr="D:\milou\website\tekeningen - kleur\thema's\dieren\boerderijdieren\kalfj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340768"/>
            <a:ext cx="2543281" cy="20663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3225" y="4725144"/>
              <a:ext cx="1276506" cy="108012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6091" y="4653136"/>
              <a:ext cx="1496956" cy="129614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639" y="4581128"/>
              <a:ext cx="1411586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1266" name="Picture 2" descr="D:\milou\website\tekeningen - kleur\thema's\dieren\boerderijdieren\la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484784"/>
            <a:ext cx="1728192" cy="16751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7583" y="4653136"/>
              <a:ext cx="1258864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0905" y="4509120"/>
              <a:ext cx="1369167" cy="144016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9983" y="4581128"/>
              <a:ext cx="1242898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7171" name="Picture 3" descr="D:\milou\website\tekeningen - kleur\thema's\dieren\boerderijdieren\kat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196752"/>
            <a:ext cx="2317539" cy="22537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8" y="4572133"/>
              <a:ext cx="1190128" cy="137714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653136"/>
              <a:ext cx="1349228" cy="127260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584" y="4581128"/>
              <a:ext cx="144769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2290" name="Picture 2" descr="D:\milou\website\tekeningen - kleur\thema's\dieren\boerderijdieren\ho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196752"/>
            <a:ext cx="2471737" cy="23304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7275" y="4653136"/>
              <a:ext cx="1202784" cy="1224135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5255" y="4581128"/>
              <a:ext cx="1153033" cy="1368151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9352" y="4581128"/>
              <a:ext cx="144416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074" name="Picture 2" descr="D:\milou\website\tekeningen - kleur\thema's\dieren\boerderijdieren\ez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996668"/>
            <a:ext cx="2232248" cy="26483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227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22</cp:revision>
  <dcterms:created xsi:type="dcterms:W3CDTF">2016-05-02T13:46:17Z</dcterms:created>
  <dcterms:modified xsi:type="dcterms:W3CDTF">2016-05-08T06:38:53Z</dcterms:modified>
</cp:coreProperties>
</file>