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3" r:id="rId7"/>
    <p:sldId id="279" r:id="rId8"/>
    <p:sldId id="281" r:id="rId9"/>
    <p:sldId id="274" r:id="rId10"/>
    <p:sldId id="280" r:id="rId11"/>
    <p:sldId id="283" r:id="rId12"/>
    <p:sldId id="275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v2KKit5TW1RtUEXUdIecKg==" hashData="uDRR+RKVKXN6OpXlAtIaQJoQ+pg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132" y="-4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3.png"/><Relationship Id="rId3" Type="http://schemas.openxmlformats.org/officeDocument/2006/relationships/audio" Target="../media/audio1.wav"/><Relationship Id="rId7" Type="http://schemas.openxmlformats.org/officeDocument/2006/relationships/image" Target="../media/image18.png"/><Relationship Id="rId12" Type="http://schemas.openxmlformats.org/officeDocument/2006/relationships/image" Target="../media/image2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audio" Target="../media/audio2.wav"/><Relationship Id="rId7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  <a:p>
            <a:pPr algn="ctr"/>
            <a:r>
              <a:rPr lang="nl-NL" sz="3600" dirty="0" smtClean="0">
                <a:latin typeface="Comic Sans MS" pitchFamily="66" charset="0"/>
              </a:rPr>
              <a:t>boerderijdieren</a:t>
            </a:r>
            <a:endParaRPr lang="nl-NL" sz="3600" dirty="0">
              <a:latin typeface="Comic Sans MS" pitchFamily="66" charset="0"/>
            </a:endParaRP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" name="Picture 3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1250" y="3645024"/>
            <a:ext cx="938502" cy="1196871"/>
          </a:xfrm>
          <a:prstGeom prst="rect">
            <a:avLst/>
          </a:prstGeom>
          <a:noFill/>
        </p:spPr>
      </p:pic>
      <p:pic>
        <p:nvPicPr>
          <p:cNvPr id="13" name="Picture 3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7" y="2636912"/>
            <a:ext cx="1785457" cy="2276991"/>
          </a:xfrm>
          <a:prstGeom prst="rect">
            <a:avLst/>
          </a:prstGeom>
          <a:noFill/>
        </p:spPr>
      </p:pic>
      <p:pic>
        <p:nvPicPr>
          <p:cNvPr id="14" name="Picture 3" descr="D:\milou\website\tekeningen - kleur\thema's\dieren\boerderijdieren\zwaan 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068960"/>
            <a:ext cx="1446675" cy="184494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2925104"/>
              <a:ext cx="2376264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37664" y="2925104"/>
              <a:ext cx="1620000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79" y="2925104"/>
              <a:ext cx="1217195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2" name="Groep 39"/>
          <p:cNvGrpSpPr/>
          <p:nvPr/>
        </p:nvGrpSpPr>
        <p:grpSpPr>
          <a:xfrm>
            <a:off x="395536" y="1556792"/>
            <a:ext cx="8208912" cy="115212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76117" y="1876490"/>
              <a:ext cx="363837" cy="1462500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624039" y="1876490"/>
              <a:ext cx="574224" cy="146250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693476" y="1876490"/>
              <a:ext cx="284827" cy="146250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471667" y="1876490"/>
              <a:ext cx="461688" cy="1462500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4869157"/>
            <a:ext cx="8352928" cy="1224135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532103" y="4153319"/>
              <a:ext cx="625725" cy="1376472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77449" y="4153321"/>
              <a:ext cx="279916" cy="1376472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2513564" y="4153321"/>
              <a:ext cx="494799" cy="1376472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583078" y="4153321"/>
              <a:ext cx="357564" cy="1376472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54048" y="1934834"/>
              <a:ext cx="363837" cy="1462500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7828783" y="1876490"/>
              <a:ext cx="601330" cy="146250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6909102" y="1876490"/>
              <a:ext cx="495212" cy="146250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061473" y="1876490"/>
              <a:ext cx="255873" cy="1462500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75518" y="2775806"/>
              <a:ext cx="488108" cy="547154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48397" y="2564904"/>
              <a:ext cx="676251" cy="758056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32657" y="2348880"/>
              <a:ext cx="868963" cy="97408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26219" y="2204864"/>
              <a:ext cx="997438" cy="1118096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20542" y="4365104"/>
              <a:ext cx="997438" cy="1118096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46235" y="4509120"/>
              <a:ext cx="868963" cy="97408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51199" y="4725144"/>
              <a:ext cx="676251" cy="758056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64350" y="4941168"/>
              <a:ext cx="488108" cy="547154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83838" y="4365104"/>
              <a:ext cx="997438" cy="1118096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33867" y="4509120"/>
              <a:ext cx="868963" cy="97408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82847" y="4725144"/>
              <a:ext cx="676251" cy="75805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43870" y="4941168"/>
              <a:ext cx="488108" cy="547154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68414" y="2132856"/>
              <a:ext cx="997438" cy="1118096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82539" y="2276872"/>
              <a:ext cx="868963" cy="97408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15295" y="2492896"/>
              <a:ext cx="676251" cy="75805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12022" y="2636912"/>
              <a:ext cx="488108" cy="54715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4149080"/>
              <a:ext cx="540000" cy="1275401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4048" y="4437112"/>
              <a:ext cx="540000" cy="987369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40152" y="4581128"/>
              <a:ext cx="540000" cy="843353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884368" y="4811261"/>
              <a:ext cx="540000" cy="613220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3608" y="4811261"/>
              <a:ext cx="540000" cy="613220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39712" y="4365104"/>
              <a:ext cx="540000" cy="1059377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11760" y="4581128"/>
              <a:ext cx="540000" cy="849986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19872" y="4149080"/>
              <a:ext cx="540000" cy="1282034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976216" y="2348880"/>
              <a:ext cx="540000" cy="843353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20432" y="1988840"/>
              <a:ext cx="540000" cy="1203393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84328" y="2204864"/>
              <a:ext cx="540000" cy="987369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76056" y="2579013"/>
              <a:ext cx="540000" cy="61322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39552" y="2132856"/>
              <a:ext cx="540000" cy="105937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547664" y="2579013"/>
              <a:ext cx="540000" cy="613220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555776" y="2348880"/>
              <a:ext cx="540000" cy="843353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91880" y="1916832"/>
              <a:ext cx="540000" cy="1275401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051" name="Picture 3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4005064"/>
            <a:ext cx="1093613" cy="1497737"/>
          </a:xfrm>
          <a:prstGeom prst="rect">
            <a:avLst/>
          </a:prstGeom>
          <a:noFill/>
        </p:spPr>
      </p:pic>
      <p:pic>
        <p:nvPicPr>
          <p:cNvPr id="2052" name="Picture 4" descr="D:\milou\website\tekeningen - kleur\thema's\dieren\boerderijdieren\kat 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41168"/>
            <a:ext cx="1285255" cy="1340201"/>
          </a:xfrm>
          <a:prstGeom prst="rect">
            <a:avLst/>
          </a:prstGeom>
          <a:noFill/>
        </p:spPr>
      </p:pic>
      <p:pic>
        <p:nvPicPr>
          <p:cNvPr id="2053" name="Picture 5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4077072"/>
            <a:ext cx="1345453" cy="1508224"/>
          </a:xfrm>
          <a:prstGeom prst="rect">
            <a:avLst/>
          </a:prstGeom>
          <a:noFill/>
        </p:spPr>
      </p:pic>
      <p:pic>
        <p:nvPicPr>
          <p:cNvPr id="2054" name="Picture 6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7544" y="836712"/>
            <a:ext cx="1288504" cy="1528692"/>
          </a:xfrm>
          <a:prstGeom prst="rect">
            <a:avLst/>
          </a:prstGeom>
          <a:noFill/>
        </p:spPr>
      </p:pic>
      <p:pic>
        <p:nvPicPr>
          <p:cNvPr id="2055" name="Picture 7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87824" y="332656"/>
            <a:ext cx="1364622" cy="1286619"/>
          </a:xfrm>
          <a:prstGeom prst="rect">
            <a:avLst/>
          </a:prstGeom>
          <a:noFill/>
        </p:spPr>
      </p:pic>
      <p:pic>
        <p:nvPicPr>
          <p:cNvPr id="2056" name="Picture 8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164288" y="404664"/>
            <a:ext cx="1622127" cy="1317923"/>
          </a:xfrm>
          <a:prstGeom prst="rect">
            <a:avLst/>
          </a:prstGeom>
          <a:noFill/>
        </p:spPr>
      </p:pic>
      <p:pic>
        <p:nvPicPr>
          <p:cNvPr id="2057" name="Picture 9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92080" y="1196752"/>
            <a:ext cx="1534678" cy="132853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461641" y="2492896"/>
              <a:ext cx="2206531" cy="2376264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115616" y="2996952"/>
              <a:ext cx="1060850" cy="1142454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48264" y="2787757"/>
              <a:ext cx="1592067" cy="1714533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95936" y="2965732"/>
              <a:ext cx="1214777" cy="123706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55576" y="2836801"/>
              <a:ext cx="1664077" cy="1694611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550248" y="2638406"/>
              <a:ext cx="2189092" cy="2229259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17412" y="2348880"/>
              <a:ext cx="1926213" cy="252028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950262" y="2996952"/>
              <a:ext cx="1194803" cy="1563295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309755" y="3140968"/>
              <a:ext cx="715450" cy="936104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20317" y="2348880"/>
              <a:ext cx="1555555" cy="266429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16660" y="3068960"/>
              <a:ext cx="1555555" cy="136815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981" y="2853136"/>
              <a:ext cx="1555555" cy="180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3079" y="3068960"/>
              <a:ext cx="1516981" cy="136795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9912" y="2420888"/>
              <a:ext cx="1516981" cy="2448272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35947" y="2780928"/>
              <a:ext cx="1516981" cy="180000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57747" y="2348880"/>
              <a:ext cx="1224711" cy="266429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961403" y="2708920"/>
              <a:ext cx="1224711" cy="194421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010074" y="3068960"/>
              <a:ext cx="1224711" cy="1368152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812000" y="2925104"/>
              <a:ext cx="1520000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7544" y="2925104"/>
              <a:ext cx="2160240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092280" y="2925104"/>
              <a:ext cx="1152128" cy="144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772998" y="2791134"/>
              <a:ext cx="1663098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95536" y="2791134"/>
              <a:ext cx="2304256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164288" y="2781577"/>
              <a:ext cx="1165986" cy="143870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112</Words>
  <Application>Microsoft Office PowerPoint</Application>
  <PresentationFormat>Diavoorstelling (4:3)</PresentationFormat>
  <Paragraphs>29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65</cp:revision>
  <dcterms:created xsi:type="dcterms:W3CDTF">2016-05-02T06:25:55Z</dcterms:created>
  <dcterms:modified xsi:type="dcterms:W3CDTF">2016-05-29T08:01:02Z</dcterms:modified>
</cp:coreProperties>
</file>