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60" r:id="rId3"/>
    <p:sldId id="276" r:id="rId4"/>
    <p:sldId id="268" r:id="rId5"/>
    <p:sldId id="280" r:id="rId6"/>
    <p:sldId id="277" r:id="rId7"/>
    <p:sldId id="275" r:id="rId8"/>
    <p:sldId id="278" r:id="rId9"/>
    <p:sldId id="274" r:id="rId10"/>
    <p:sldId id="279" r:id="rId11"/>
    <p:sldId id="267" r:id="rId12"/>
    <p:sldId id="285" r:id="rId13"/>
    <p:sldId id="284" r:id="rId14"/>
    <p:sldId id="281" r:id="rId15"/>
    <p:sldId id="282" r:id="rId16"/>
    <p:sldId id="283" r:id="rId17"/>
    <p:sldId id="266" r:id="rId18"/>
    <p:sldId id="269" r:id="rId19"/>
    <p:sldId id="272" r:id="rId20"/>
    <p:sldId id="290" r:id="rId21"/>
    <p:sldId id="273" r:id="rId22"/>
    <p:sldId id="286" r:id="rId23"/>
    <p:sldId id="288" r:id="rId24"/>
    <p:sldId id="271" r:id="rId25"/>
    <p:sldId id="270" r:id="rId26"/>
    <p:sldId id="289" r:id="rId27"/>
    <p:sldId id="292" r:id="rId28"/>
    <p:sldId id="287" r:id="rId29"/>
    <p:sldId id="291" r:id="rId30"/>
    <p:sldId id="295" r:id="rId31"/>
    <p:sldId id="293" r:id="rId32"/>
    <p:sldId id="294" r:id="rId33"/>
    <p:sldId id="296" r:id="rId3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lKF5eWQlnL+z91Uyb1k5Hg==" hashData="jOGMF0VzjwQqg1UFBbYkq36rISA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76" autoAdjust="0"/>
    <p:restoredTop sz="94626" autoAdjust="0"/>
  </p:normalViewPr>
  <p:slideViewPr>
    <p:cSldViewPr>
      <p:cViewPr varScale="1">
        <p:scale>
          <a:sx n="99" d="100"/>
          <a:sy n="99" d="100"/>
        </p:scale>
        <p:origin x="-108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3BFB5-3207-4E6B-8FDA-AC63630BCE0B}" type="datetimeFigureOut">
              <a:rPr lang="nl-NL" smtClean="0"/>
              <a:pPr/>
              <a:t>29-5-2016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819C1-8CFF-4607-B7CE-07E40221D96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F5C0-99FE-428E-8C2C-C2C2309DA72F}" type="datetime1">
              <a:rPr lang="nl-NL" smtClean="0"/>
              <a:pPr/>
              <a:t>29-5-2016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A642-42FD-443B-AFF5-FE55A44B1393}" type="datetime1">
              <a:rPr lang="nl-NL" smtClean="0"/>
              <a:pPr/>
              <a:t>29-5-2016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59D0-76C9-4050-BF17-194CA439A17A}" type="datetime1">
              <a:rPr lang="nl-NL" smtClean="0"/>
              <a:pPr/>
              <a:t>29-5-2016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1C12-D125-4ADE-B571-D464AF0C457C}" type="datetime1">
              <a:rPr lang="nl-NL" smtClean="0"/>
              <a:pPr/>
              <a:t>29-5-2016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BC6D-B37D-473B-8ABA-53FD66268327}" type="datetime1">
              <a:rPr lang="nl-NL" smtClean="0"/>
              <a:pPr/>
              <a:t>29-5-2016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58D5-25E1-4D3E-91C7-28250765521B}" type="datetime1">
              <a:rPr lang="nl-NL" smtClean="0"/>
              <a:pPr/>
              <a:t>29-5-2016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D98D-03F4-42A6-9F65-D9015090684C}" type="datetime1">
              <a:rPr lang="nl-NL" smtClean="0"/>
              <a:pPr/>
              <a:t>29-5-2016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55FF-7097-43F1-B799-AB94672890F9}" type="datetime1">
              <a:rPr lang="nl-NL" smtClean="0"/>
              <a:pPr/>
              <a:t>29-5-2016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7A22E-D709-4910-9E58-E0B83935A6DF}" type="datetime1">
              <a:rPr lang="nl-NL" smtClean="0"/>
              <a:pPr/>
              <a:t>29-5-2016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1B203-9285-46FA-A329-BCAA2AD7A696}" type="datetime1">
              <a:rPr lang="nl-NL" smtClean="0"/>
              <a:pPr/>
              <a:t>29-5-2016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9EEA-FB9C-40E4-AC43-F74406DE4D9D}" type="datetime1">
              <a:rPr lang="nl-NL" smtClean="0"/>
              <a:pPr/>
              <a:t>29-5-2016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FBD84-EBB7-4460-8D22-5FBD2C15C4D9}" type="datetime1">
              <a:rPr lang="nl-NL" smtClean="0"/>
              <a:pPr/>
              <a:t>29-5-2016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slide" Target="slide18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4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2.png"/><Relationship Id="rId5" Type="http://schemas.openxmlformats.org/officeDocument/2006/relationships/image" Target="../media/image4.png"/><Relationship Id="rId10" Type="http://schemas.openxmlformats.org/officeDocument/2006/relationships/image" Target="../media/image51.png"/><Relationship Id="rId4" Type="http://schemas.openxmlformats.org/officeDocument/2006/relationships/image" Target="../media/image47.png"/><Relationship Id="rId9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4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4.png"/><Relationship Id="rId10" Type="http://schemas.openxmlformats.org/officeDocument/2006/relationships/image" Target="../media/image56.png"/><Relationship Id="rId4" Type="http://schemas.openxmlformats.org/officeDocument/2006/relationships/image" Target="../media/image53.png"/><Relationship Id="rId9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59.png"/><Relationship Id="rId5" Type="http://schemas.openxmlformats.org/officeDocument/2006/relationships/image" Target="../media/image4.png"/><Relationship Id="rId10" Type="http://schemas.openxmlformats.org/officeDocument/2006/relationships/image" Target="../media/image37.png"/><Relationship Id="rId4" Type="http://schemas.openxmlformats.org/officeDocument/2006/relationships/image" Target="../media/image57.png"/><Relationship Id="rId9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6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4.png"/><Relationship Id="rId10" Type="http://schemas.openxmlformats.org/officeDocument/2006/relationships/image" Target="../media/image56.png"/><Relationship Id="rId4" Type="http://schemas.openxmlformats.org/officeDocument/2006/relationships/image" Target="../media/image19.png"/><Relationship Id="rId9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65.png"/><Relationship Id="rId5" Type="http://schemas.openxmlformats.org/officeDocument/2006/relationships/image" Target="../media/image4.png"/><Relationship Id="rId10" Type="http://schemas.openxmlformats.org/officeDocument/2006/relationships/image" Target="../media/image64.png"/><Relationship Id="rId4" Type="http://schemas.openxmlformats.org/officeDocument/2006/relationships/image" Target="../media/image62.png"/><Relationship Id="rId9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6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69.png"/><Relationship Id="rId5" Type="http://schemas.openxmlformats.org/officeDocument/2006/relationships/image" Target="../media/image4.png"/><Relationship Id="rId10" Type="http://schemas.openxmlformats.org/officeDocument/2006/relationships/image" Target="../media/image68.png"/><Relationship Id="rId4" Type="http://schemas.openxmlformats.org/officeDocument/2006/relationships/image" Target="../media/image45.png"/><Relationship Id="rId9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7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10" Type="http://schemas.openxmlformats.org/officeDocument/2006/relationships/image" Target="../media/image73.png"/><Relationship Id="rId4" Type="http://schemas.openxmlformats.org/officeDocument/2006/relationships/image" Target="../media/image70.png"/><Relationship Id="rId9" Type="http://schemas.openxmlformats.org/officeDocument/2006/relationships/image" Target="../media/image7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56.png"/><Relationship Id="rId7" Type="http://schemas.openxmlformats.org/officeDocument/2006/relationships/image" Target="../media/image76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75.png"/><Relationship Id="rId4" Type="http://schemas.openxmlformats.org/officeDocument/2006/relationships/image" Target="../media/image64.png"/><Relationship Id="rId9" Type="http://schemas.openxmlformats.org/officeDocument/2006/relationships/image" Target="../media/image7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audio" Target="../media/audio2.wav"/><Relationship Id="rId7" Type="http://schemas.openxmlformats.org/officeDocument/2006/relationships/image" Target="../media/image80.png"/><Relationship Id="rId12" Type="http://schemas.openxmlformats.org/officeDocument/2006/relationships/image" Target="../media/image8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83.png"/><Relationship Id="rId5" Type="http://schemas.openxmlformats.org/officeDocument/2006/relationships/image" Target="../media/image79.png"/><Relationship Id="rId10" Type="http://schemas.openxmlformats.org/officeDocument/2006/relationships/image" Target="../media/image41.png"/><Relationship Id="rId4" Type="http://schemas.openxmlformats.org/officeDocument/2006/relationships/image" Target="../media/image4.png"/><Relationship Id="rId9" Type="http://schemas.openxmlformats.org/officeDocument/2006/relationships/image" Target="../media/image8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audio" Target="../media/audio1.wav"/><Relationship Id="rId7" Type="http://schemas.openxmlformats.org/officeDocument/2006/relationships/image" Target="../media/image85.png"/><Relationship Id="rId12" Type="http://schemas.openxmlformats.org/officeDocument/2006/relationships/image" Target="../media/image6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87.png"/><Relationship Id="rId5" Type="http://schemas.openxmlformats.org/officeDocument/2006/relationships/image" Target="../media/image62.png"/><Relationship Id="rId10" Type="http://schemas.openxmlformats.org/officeDocument/2006/relationships/image" Target="../media/image82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3.png"/><Relationship Id="rId3" Type="http://schemas.openxmlformats.org/officeDocument/2006/relationships/audio" Target="../media/audio1.wav"/><Relationship Id="rId7" Type="http://schemas.openxmlformats.org/officeDocument/2006/relationships/image" Target="../media/image66.png"/><Relationship Id="rId12" Type="http://schemas.openxmlformats.org/officeDocument/2006/relationships/image" Target="../media/image9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91.png"/><Relationship Id="rId5" Type="http://schemas.openxmlformats.org/officeDocument/2006/relationships/image" Target="../media/image88.png"/><Relationship Id="rId10" Type="http://schemas.openxmlformats.org/officeDocument/2006/relationships/image" Target="../media/image9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99.png"/><Relationship Id="rId3" Type="http://schemas.openxmlformats.org/officeDocument/2006/relationships/audio" Target="../media/audio1.wav"/><Relationship Id="rId7" Type="http://schemas.openxmlformats.org/officeDocument/2006/relationships/image" Target="../media/image41.png"/><Relationship Id="rId12" Type="http://schemas.openxmlformats.org/officeDocument/2006/relationships/image" Target="../media/image9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11" Type="http://schemas.openxmlformats.org/officeDocument/2006/relationships/image" Target="../media/image97.png"/><Relationship Id="rId5" Type="http://schemas.openxmlformats.org/officeDocument/2006/relationships/image" Target="../media/image94.png"/><Relationship Id="rId10" Type="http://schemas.openxmlformats.org/officeDocument/2006/relationships/image" Target="../media/image36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0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104.png"/><Relationship Id="rId3" Type="http://schemas.openxmlformats.org/officeDocument/2006/relationships/audio" Target="../media/audio2.wav"/><Relationship Id="rId7" Type="http://schemas.openxmlformats.org/officeDocument/2006/relationships/image" Target="../media/image89.png"/><Relationship Id="rId12" Type="http://schemas.openxmlformats.org/officeDocument/2006/relationships/image" Target="../media/image10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02.png"/><Relationship Id="rId5" Type="http://schemas.openxmlformats.org/officeDocument/2006/relationships/image" Target="../media/image101.png"/><Relationship Id="rId10" Type="http://schemas.openxmlformats.org/officeDocument/2006/relationships/image" Target="../media/image29.png"/><Relationship Id="rId4" Type="http://schemas.openxmlformats.org/officeDocument/2006/relationships/image" Target="../media/image4.png"/><Relationship Id="rId9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37.png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12" Type="http://schemas.openxmlformats.org/officeDocument/2006/relationships/image" Target="../media/image10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image" Target="../media/image106.png"/><Relationship Id="rId5" Type="http://schemas.openxmlformats.org/officeDocument/2006/relationships/image" Target="../media/image66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25.png"/><Relationship Id="rId14" Type="http://schemas.openxmlformats.org/officeDocument/2006/relationships/image" Target="../media/image10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51.png"/><Relationship Id="rId3" Type="http://schemas.openxmlformats.org/officeDocument/2006/relationships/audio" Target="../media/audio1.wav"/><Relationship Id="rId7" Type="http://schemas.openxmlformats.org/officeDocument/2006/relationships/image" Target="../media/image48.png"/><Relationship Id="rId12" Type="http://schemas.openxmlformats.org/officeDocument/2006/relationships/image" Target="../media/image2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7.png"/><Relationship Id="rId5" Type="http://schemas.openxmlformats.org/officeDocument/2006/relationships/image" Target="../media/image26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0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audio" Target="../media/audio2.wav"/><Relationship Id="rId7" Type="http://schemas.openxmlformats.org/officeDocument/2006/relationships/image" Target="../media/image95.png"/><Relationship Id="rId12" Type="http://schemas.openxmlformats.org/officeDocument/2006/relationships/image" Target="../media/image1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11" Type="http://schemas.openxmlformats.org/officeDocument/2006/relationships/image" Target="../media/image111.png"/><Relationship Id="rId5" Type="http://schemas.openxmlformats.org/officeDocument/2006/relationships/image" Target="../media/image1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audio" Target="../media/audio1.wav"/><Relationship Id="rId7" Type="http://schemas.openxmlformats.org/officeDocument/2006/relationships/image" Target="../media/image86.png"/><Relationship Id="rId12" Type="http://schemas.openxmlformats.org/officeDocument/2006/relationships/image" Target="../media/image1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113.png"/><Relationship Id="rId5" Type="http://schemas.openxmlformats.org/officeDocument/2006/relationships/image" Target="../media/image79.png"/><Relationship Id="rId10" Type="http://schemas.openxmlformats.org/officeDocument/2006/relationships/image" Target="../media/image29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88.png"/><Relationship Id="rId12" Type="http://schemas.openxmlformats.org/officeDocument/2006/relationships/image" Target="../media/image1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115.png"/><Relationship Id="rId5" Type="http://schemas.openxmlformats.org/officeDocument/2006/relationships/image" Target="../media/image101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9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118.png"/><Relationship Id="rId3" Type="http://schemas.openxmlformats.org/officeDocument/2006/relationships/audio" Target="../media/audio2.wav"/><Relationship Id="rId7" Type="http://schemas.openxmlformats.org/officeDocument/2006/relationships/image" Target="../media/image96.png"/><Relationship Id="rId12" Type="http://schemas.openxmlformats.org/officeDocument/2006/relationships/image" Target="../media/image1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56.png"/><Relationship Id="rId5" Type="http://schemas.openxmlformats.org/officeDocument/2006/relationships/image" Target="../media/image88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37.png"/><Relationship Id="rId3" Type="http://schemas.openxmlformats.org/officeDocument/2006/relationships/audio" Target="../media/audio2.wav"/><Relationship Id="rId7" Type="http://schemas.openxmlformats.org/officeDocument/2006/relationships/image" Target="../media/image82.png"/><Relationship Id="rId12" Type="http://schemas.openxmlformats.org/officeDocument/2006/relationships/image" Target="../media/image1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21.png"/><Relationship Id="rId5" Type="http://schemas.openxmlformats.org/officeDocument/2006/relationships/image" Target="../media/image119.png"/><Relationship Id="rId10" Type="http://schemas.openxmlformats.org/officeDocument/2006/relationships/image" Target="../media/image80.png"/><Relationship Id="rId4" Type="http://schemas.openxmlformats.org/officeDocument/2006/relationships/image" Target="../media/image4.png"/><Relationship Id="rId9" Type="http://schemas.openxmlformats.org/officeDocument/2006/relationships/image" Target="../media/image1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56.png"/><Relationship Id="rId3" Type="http://schemas.openxmlformats.org/officeDocument/2006/relationships/audio" Target="../media/audio1.wav"/><Relationship Id="rId7" Type="http://schemas.openxmlformats.org/officeDocument/2006/relationships/image" Target="../media/image54.png"/><Relationship Id="rId12" Type="http://schemas.openxmlformats.org/officeDocument/2006/relationships/image" Target="../media/image2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image" Target="../media/image123.png"/><Relationship Id="rId5" Type="http://schemas.openxmlformats.org/officeDocument/2006/relationships/image" Target="../media/image109.png"/><Relationship Id="rId10" Type="http://schemas.openxmlformats.org/officeDocument/2006/relationships/image" Target="../media/image82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127.png"/><Relationship Id="rId3" Type="http://schemas.openxmlformats.org/officeDocument/2006/relationships/audio" Target="../media/audio1.wav"/><Relationship Id="rId7" Type="http://schemas.openxmlformats.org/officeDocument/2006/relationships/image" Target="../media/image120.png"/><Relationship Id="rId12" Type="http://schemas.openxmlformats.org/officeDocument/2006/relationships/image" Target="../media/image12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image" Target="../media/image125.png"/><Relationship Id="rId5" Type="http://schemas.openxmlformats.org/officeDocument/2006/relationships/image" Target="../media/image54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0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6.png"/><Relationship Id="rId3" Type="http://schemas.openxmlformats.org/officeDocument/2006/relationships/audio" Target="../media/audio1.wav"/><Relationship Id="rId7" Type="http://schemas.openxmlformats.org/officeDocument/2006/relationships/image" Target="../media/image1.png"/><Relationship Id="rId12" Type="http://schemas.openxmlformats.org/officeDocument/2006/relationships/image" Target="../media/image1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128.png"/><Relationship Id="rId5" Type="http://schemas.openxmlformats.org/officeDocument/2006/relationships/image" Target="../media/image90.png"/><Relationship Id="rId10" Type="http://schemas.openxmlformats.org/officeDocument/2006/relationships/image" Target="../media/image54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56.png"/><Relationship Id="rId7" Type="http://schemas.openxmlformats.org/officeDocument/2006/relationships/image" Target="../media/image76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75.png"/><Relationship Id="rId4" Type="http://schemas.openxmlformats.org/officeDocument/2006/relationships/image" Target="../media/image64.png"/><Relationship Id="rId9" Type="http://schemas.openxmlformats.org/officeDocument/2006/relationships/image" Target="../media/image7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4.pn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2.wav"/><Relationship Id="rId7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../media/audio2.wav"/><Relationship Id="rId7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10" Type="http://schemas.openxmlformats.org/officeDocument/2006/relationships/image" Target="../media/image33.png"/><Relationship Id="rId4" Type="http://schemas.openxmlformats.org/officeDocument/2006/relationships/image" Target="../media/image29.pn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39.png"/><Relationship Id="rId5" Type="http://schemas.openxmlformats.org/officeDocument/2006/relationships/image" Target="../media/image4.png"/><Relationship Id="rId10" Type="http://schemas.openxmlformats.org/officeDocument/2006/relationships/image" Target="../media/image38.png"/><Relationship Id="rId4" Type="http://schemas.openxmlformats.org/officeDocument/2006/relationships/image" Target="../media/image34.png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.png"/><Relationship Id="rId10" Type="http://schemas.openxmlformats.org/officeDocument/2006/relationships/image" Target="../media/image44.png"/><Relationship Id="rId4" Type="http://schemas.openxmlformats.org/officeDocument/2006/relationships/image" Target="../media/image40.png"/><Relationship Id="rId9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2.wav"/><Relationship Id="rId7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10" Type="http://schemas.openxmlformats.org/officeDocument/2006/relationships/image" Target="../media/image28.png"/><Relationship Id="rId4" Type="http://schemas.openxmlformats.org/officeDocument/2006/relationships/image" Target="../media/image45.png"/><Relationship Id="rId9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1619672" y="1340768"/>
            <a:ext cx="6048672" cy="2160240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467544" y="404664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 smtClean="0">
                <a:latin typeface="Comic Sans MS" pitchFamily="66" charset="0"/>
              </a:rPr>
              <a:t>Digibordles </a:t>
            </a:r>
            <a:r>
              <a:rPr lang="nl-NL" sz="3600" dirty="0" smtClean="0">
                <a:latin typeface="Comic Sans MS" pitchFamily="66" charset="0"/>
              </a:rPr>
              <a:t>reeksen boerderijdieren</a:t>
            </a:r>
            <a:endParaRPr lang="nl-NL" sz="3600" dirty="0">
              <a:latin typeface="Comic Sans MS" pitchFamily="66" charset="0"/>
            </a:endParaRPr>
          </a:p>
        </p:txBody>
      </p:sp>
      <p:grpSp>
        <p:nvGrpSpPr>
          <p:cNvPr id="7" name="Groep 6"/>
          <p:cNvGrpSpPr/>
          <p:nvPr/>
        </p:nvGrpSpPr>
        <p:grpSpPr>
          <a:xfrm>
            <a:off x="395536" y="4005064"/>
            <a:ext cx="1800200" cy="2016224"/>
            <a:chOff x="395536" y="4005064"/>
            <a:chExt cx="1800200" cy="2016224"/>
          </a:xfrm>
          <a:solidFill>
            <a:schemeClr val="bg1"/>
          </a:solidFill>
        </p:grpSpPr>
        <p:sp>
          <p:nvSpPr>
            <p:cNvPr id="8" name="Afgeronde rechthoek 7">
              <a:hlinkClick r:id="rId2" action="ppaction://hlinksldjump"/>
            </p:cNvPr>
            <p:cNvSpPr/>
            <p:nvPr/>
          </p:nvSpPr>
          <p:spPr>
            <a:xfrm>
              <a:off x="395536" y="4005064"/>
              <a:ext cx="1800200" cy="2016224"/>
            </a:xfrm>
            <a:prstGeom prst="roundRect">
              <a:avLst/>
            </a:prstGeom>
            <a:grp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9" name="Afbeelding 8" descr="papegaai.png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3608" y="4522308"/>
              <a:ext cx="534228" cy="606665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10" name="Groep 9"/>
          <p:cNvGrpSpPr/>
          <p:nvPr/>
        </p:nvGrpSpPr>
        <p:grpSpPr>
          <a:xfrm>
            <a:off x="6948264" y="4005064"/>
            <a:ext cx="1800200" cy="2016224"/>
            <a:chOff x="6948264" y="4005064"/>
            <a:chExt cx="1800200" cy="2016224"/>
          </a:xfrm>
          <a:solidFill>
            <a:schemeClr val="bg1"/>
          </a:solidFill>
        </p:grpSpPr>
        <p:sp>
          <p:nvSpPr>
            <p:cNvPr id="11" name="Afgeronde rechthoek 10">
              <a:hlinkClick r:id="rId4" action="ppaction://hlinksldjump"/>
            </p:cNvPr>
            <p:cNvSpPr/>
            <p:nvPr/>
          </p:nvSpPr>
          <p:spPr>
            <a:xfrm>
              <a:off x="6948264" y="4005064"/>
              <a:ext cx="1800200" cy="2016224"/>
            </a:xfrm>
            <a:prstGeom prst="roundRect">
              <a:avLst/>
            </a:prstGeom>
            <a:grp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Tekstvak 11">
              <a:hlinkClick r:id="rId4" action="ppaction://hlinksldjump"/>
            </p:cNvPr>
            <p:cNvSpPr txBox="1"/>
            <p:nvPr/>
          </p:nvSpPr>
          <p:spPr>
            <a:xfrm>
              <a:off x="7308304" y="5445224"/>
              <a:ext cx="1152128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NL" dirty="0" smtClean="0">
                  <a:latin typeface="Comic Sans MS" pitchFamily="66" charset="0"/>
                </a:rPr>
                <a:t>moeilijk</a:t>
              </a:r>
              <a:endParaRPr lang="nl-NL" dirty="0">
                <a:latin typeface="Comic Sans MS" pitchFamily="66" charset="0"/>
              </a:endParaRPr>
            </a:p>
          </p:txBody>
        </p:sp>
        <p:pic>
          <p:nvPicPr>
            <p:cNvPr id="13" name="Afbeelding 12" descr="papegaai.png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84368" y="4522308"/>
              <a:ext cx="534228" cy="606665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14" name="Afbeelding 13" descr="papegaai.png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36296" y="4522308"/>
              <a:ext cx="534228" cy="606665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16" name="Tekstvak 15">
            <a:hlinkClick r:id="rId2" action="ppaction://hlinksldjump"/>
          </p:cNvPr>
          <p:cNvSpPr txBox="1"/>
          <p:nvPr/>
        </p:nvSpPr>
        <p:spPr>
          <a:xfrm>
            <a:off x="611560" y="537321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latin typeface="Comic Sans MS" pitchFamily="66" charset="0"/>
              </a:rPr>
              <a:t>makkelijk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5" name="Afgeronde rechthoek 14"/>
          <p:cNvSpPr/>
          <p:nvPr/>
        </p:nvSpPr>
        <p:spPr>
          <a:xfrm>
            <a:off x="2555776" y="4005064"/>
            <a:ext cx="1152128" cy="1224136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Afgeronde rechthoek 18"/>
          <p:cNvSpPr/>
          <p:nvPr/>
        </p:nvSpPr>
        <p:spPr>
          <a:xfrm>
            <a:off x="3995936" y="4005064"/>
            <a:ext cx="1152128" cy="1224136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Afgeronde rechthoek 19"/>
          <p:cNvSpPr/>
          <p:nvPr/>
        </p:nvSpPr>
        <p:spPr>
          <a:xfrm>
            <a:off x="5436096" y="4005064"/>
            <a:ext cx="1152128" cy="1224136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6" name="Picture 2" descr="D:\milou\website\tekeningen - kleur\thema's\dieren\boerderijdieren\een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1772816"/>
            <a:ext cx="1178101" cy="1320626"/>
          </a:xfrm>
          <a:prstGeom prst="rect">
            <a:avLst/>
          </a:prstGeom>
          <a:noFill/>
        </p:spPr>
      </p:pic>
      <p:pic>
        <p:nvPicPr>
          <p:cNvPr id="1027" name="Picture 3" descr="D:\milou\website\tekeningen - kleur\thema's\dieren\boerderijdieren\eze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1772816"/>
            <a:ext cx="1112733" cy="1320155"/>
          </a:xfrm>
          <a:prstGeom prst="rect">
            <a:avLst/>
          </a:prstGeom>
          <a:noFill/>
        </p:spPr>
      </p:pic>
      <p:pic>
        <p:nvPicPr>
          <p:cNvPr id="21" name="Afbeelding 20" descr="vraagteke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16216" y="1674137"/>
            <a:ext cx="1000112" cy="1466831"/>
          </a:xfrm>
          <a:prstGeom prst="rect">
            <a:avLst/>
          </a:prstGeom>
        </p:spPr>
      </p:pic>
      <p:pic>
        <p:nvPicPr>
          <p:cNvPr id="22" name="Picture 2" descr="D:\milou\website\tekeningen - kleur\thema's\dieren\boerderijdieren\een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1772816"/>
            <a:ext cx="1178101" cy="1320626"/>
          </a:xfrm>
          <a:prstGeom prst="rect">
            <a:avLst/>
          </a:prstGeom>
          <a:noFill/>
        </p:spPr>
      </p:pic>
      <p:pic>
        <p:nvPicPr>
          <p:cNvPr id="24" name="Picture 3" descr="D:\milou\website\tekeningen - kleur\thema's\dieren\boerderijdieren\eze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1772816"/>
            <a:ext cx="1112733" cy="1320155"/>
          </a:xfrm>
          <a:prstGeom prst="rect">
            <a:avLst/>
          </a:prstGeom>
          <a:noFill/>
        </p:spPr>
      </p:pic>
      <p:pic>
        <p:nvPicPr>
          <p:cNvPr id="25" name="Picture 2" descr="D:\milou\website\tekeningen - kleur\thema's\dieren\boerderijdieren\eend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99792" y="4149080"/>
            <a:ext cx="856917" cy="960586"/>
          </a:xfrm>
          <a:prstGeom prst="rect">
            <a:avLst/>
          </a:prstGeom>
          <a:noFill/>
        </p:spPr>
      </p:pic>
      <p:pic>
        <p:nvPicPr>
          <p:cNvPr id="26" name="Picture 3" descr="D:\milou\website\tekeningen - kleur\thema's\dieren\boerderijdieren\ezel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59650" y="4149080"/>
            <a:ext cx="772390" cy="916370"/>
          </a:xfrm>
          <a:prstGeom prst="rect">
            <a:avLst/>
          </a:prstGeom>
          <a:noFill/>
        </p:spPr>
      </p:pic>
      <p:pic>
        <p:nvPicPr>
          <p:cNvPr id="1028" name="Picture 4" descr="D:\milou\website\tekeningen - kleur\thema's\dieren\boerderijdieren\gans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52120" y="4149080"/>
            <a:ext cx="748119" cy="97849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23"/>
          <p:cNvGrpSpPr/>
          <p:nvPr/>
        </p:nvGrpSpPr>
        <p:grpSpPr>
          <a:xfrm>
            <a:off x="1043608" y="4005064"/>
            <a:ext cx="1872208" cy="1944216"/>
            <a:chOff x="1043608" y="4005064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443306" y="4293096"/>
              <a:ext cx="1201796" cy="1390650"/>
            </a:xfrm>
            <a:prstGeom prst="rect">
              <a:avLst/>
            </a:prstGeom>
            <a:noFill/>
          </p:spPr>
        </p:pic>
      </p:grpSp>
      <p:sp>
        <p:nvSpPr>
          <p:cNvPr id="4" name="Afgeronde rechthoek 3"/>
          <p:cNvSpPr/>
          <p:nvPr/>
        </p:nvSpPr>
        <p:spPr>
          <a:xfrm>
            <a:off x="683568" y="1052736"/>
            <a:ext cx="7632848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95936" y="1530121"/>
            <a:ext cx="1000112" cy="1466831"/>
          </a:xfrm>
          <a:prstGeom prst="rect">
            <a:avLst/>
          </a:prstGeom>
        </p:spPr>
      </p:pic>
      <p:grpSp>
        <p:nvGrpSpPr>
          <p:cNvPr id="3" name="Groep 24"/>
          <p:cNvGrpSpPr/>
          <p:nvPr/>
        </p:nvGrpSpPr>
        <p:grpSpPr>
          <a:xfrm>
            <a:off x="3491880" y="4005064"/>
            <a:ext cx="1872208" cy="1944216"/>
            <a:chOff x="3491880" y="4005064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491880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Picture 3" descr="D:\milou\website\tekeningen - kleur\thema's\fantasie\piraten\boei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3831887" y="4307185"/>
              <a:ext cx="1178105" cy="1282055"/>
            </a:xfrm>
            <a:prstGeom prst="rect">
              <a:avLst/>
            </a:prstGeom>
            <a:noFill/>
          </p:spPr>
        </p:pic>
      </p:grpSp>
      <p:grpSp>
        <p:nvGrpSpPr>
          <p:cNvPr id="5" name="Groep 25"/>
          <p:cNvGrpSpPr/>
          <p:nvPr/>
        </p:nvGrpSpPr>
        <p:grpSpPr>
          <a:xfrm>
            <a:off x="5940152" y="4005064"/>
            <a:ext cx="1872208" cy="1944216"/>
            <a:chOff x="5940152" y="4005064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5940152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28" name="Picture 4" descr="D:\milou\website\tekeningen - kleur\thema's\fantasie\piraten\zwaard 2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6234685" y="4365104"/>
              <a:ext cx="1295308" cy="1224136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08104" y="3501008"/>
            <a:ext cx="1176778" cy="1070603"/>
          </a:xfrm>
          <a:prstGeom prst="rect">
            <a:avLst/>
          </a:prstGeom>
        </p:spPr>
      </p:pic>
      <p:pic>
        <p:nvPicPr>
          <p:cNvPr id="10242" name="Picture 2" descr="D:\milou\website\tekeningen - kleur\thema's\dieren\boerderijdieren\hond 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99592" y="1916832"/>
            <a:ext cx="936104" cy="884723"/>
          </a:xfrm>
          <a:prstGeom prst="rect">
            <a:avLst/>
          </a:prstGeom>
          <a:noFill/>
        </p:spPr>
      </p:pic>
      <p:pic>
        <p:nvPicPr>
          <p:cNvPr id="10243" name="Picture 3" descr="D:\milou\website\tekeningen - kleur\thema's\dieren\boerderijdieren\koe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79712" y="1916832"/>
            <a:ext cx="830262" cy="903287"/>
          </a:xfrm>
          <a:prstGeom prst="rect">
            <a:avLst/>
          </a:prstGeom>
          <a:noFill/>
        </p:spPr>
      </p:pic>
      <p:pic>
        <p:nvPicPr>
          <p:cNvPr id="10244" name="Picture 4" descr="D:\milou\website\tekeningen - kleur\thema's\dieren\boerderijdieren\konijn 3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87824" y="1844824"/>
            <a:ext cx="821185" cy="950417"/>
          </a:xfrm>
          <a:prstGeom prst="rect">
            <a:avLst/>
          </a:prstGeom>
          <a:noFill/>
        </p:spPr>
      </p:pic>
      <p:pic>
        <p:nvPicPr>
          <p:cNvPr id="20" name="Picture 3" descr="D:\milou\website\tekeningen - kleur\thema's\dieren\boerderijdieren\koe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76056" y="1916832"/>
            <a:ext cx="830262" cy="903287"/>
          </a:xfrm>
          <a:prstGeom prst="rect">
            <a:avLst/>
          </a:prstGeom>
          <a:noFill/>
        </p:spPr>
      </p:pic>
      <p:pic>
        <p:nvPicPr>
          <p:cNvPr id="21" name="Picture 4" descr="D:\milou\website\tekeningen - kleur\thema's\dieren\boerderijdieren\konijn 3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84168" y="1844824"/>
            <a:ext cx="821185" cy="950417"/>
          </a:xfrm>
          <a:prstGeom prst="rect">
            <a:avLst/>
          </a:prstGeom>
          <a:noFill/>
        </p:spPr>
      </p:pic>
      <p:pic>
        <p:nvPicPr>
          <p:cNvPr id="24" name="Picture 2" descr="D:\milou\website\tekeningen - kleur\thema's\dieren\boerderijdieren\hond 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4288" y="1916832"/>
            <a:ext cx="936104" cy="88472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23"/>
          <p:cNvGrpSpPr/>
          <p:nvPr/>
        </p:nvGrpSpPr>
        <p:grpSpPr>
          <a:xfrm>
            <a:off x="1043608" y="4005064"/>
            <a:ext cx="1872208" cy="1944216"/>
            <a:chOff x="1043608" y="4005064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403648" y="4384242"/>
              <a:ext cx="1281113" cy="1208358"/>
            </a:xfrm>
            <a:prstGeom prst="rect">
              <a:avLst/>
            </a:prstGeom>
            <a:noFill/>
          </p:spPr>
        </p:pic>
      </p:grpSp>
      <p:sp>
        <p:nvSpPr>
          <p:cNvPr id="4" name="Afgeronde rechthoek 3"/>
          <p:cNvSpPr/>
          <p:nvPr/>
        </p:nvSpPr>
        <p:spPr>
          <a:xfrm>
            <a:off x="683568" y="1052736"/>
            <a:ext cx="7632848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1484784"/>
            <a:ext cx="1000112" cy="1466831"/>
          </a:xfrm>
          <a:prstGeom prst="rect">
            <a:avLst/>
          </a:prstGeom>
        </p:spPr>
      </p:pic>
      <p:grpSp>
        <p:nvGrpSpPr>
          <p:cNvPr id="3" name="Groep 24"/>
          <p:cNvGrpSpPr/>
          <p:nvPr/>
        </p:nvGrpSpPr>
        <p:grpSpPr>
          <a:xfrm>
            <a:off x="3491880" y="4005064"/>
            <a:ext cx="1872208" cy="1944216"/>
            <a:chOff x="3491880" y="4005064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491880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Picture 3" descr="D:\milou\website\tekeningen - kleur\thema's\fantasie\piraten\boei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3779912" y="4326909"/>
              <a:ext cx="1282055" cy="1242606"/>
            </a:xfrm>
            <a:prstGeom prst="rect">
              <a:avLst/>
            </a:prstGeom>
            <a:noFill/>
          </p:spPr>
        </p:pic>
      </p:grpSp>
      <p:grpSp>
        <p:nvGrpSpPr>
          <p:cNvPr id="5" name="Groep 25"/>
          <p:cNvGrpSpPr/>
          <p:nvPr/>
        </p:nvGrpSpPr>
        <p:grpSpPr>
          <a:xfrm>
            <a:off x="5940152" y="4005064"/>
            <a:ext cx="1872208" cy="1944216"/>
            <a:chOff x="5940152" y="4005064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5940152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28" name="Picture 4" descr="D:\milou\website\tekeningen - kleur\thema's\fantasie\piraten\zwaard 2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6308171" y="4320858"/>
              <a:ext cx="1072141" cy="1240620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59832" y="3501008"/>
            <a:ext cx="1176778" cy="1070603"/>
          </a:xfrm>
          <a:prstGeom prst="rect">
            <a:avLst/>
          </a:prstGeom>
        </p:spPr>
      </p:pic>
      <p:pic>
        <p:nvPicPr>
          <p:cNvPr id="3074" name="Picture 2" descr="D:\milou\website\tekeningen - kleur\thema's\dieren\boerderijdieren\hond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99592" y="1844824"/>
            <a:ext cx="972389" cy="916806"/>
          </a:xfrm>
          <a:prstGeom prst="rect">
            <a:avLst/>
          </a:prstGeom>
          <a:noFill/>
        </p:spPr>
      </p:pic>
      <p:pic>
        <p:nvPicPr>
          <p:cNvPr id="3075" name="Picture 3" descr="D:\milou\website\tekeningen - kleur\thema's\dieren\boerderijdieren\lam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23728" y="1844824"/>
            <a:ext cx="966170" cy="936501"/>
          </a:xfrm>
          <a:prstGeom prst="rect">
            <a:avLst/>
          </a:prstGeom>
          <a:noFill/>
        </p:spPr>
      </p:pic>
      <p:pic>
        <p:nvPicPr>
          <p:cNvPr id="20" name="Picture 3" descr="D:\milou\website\tekeningen - kleur\thema's\dieren\boerderijdieren\lam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17798" y="1844824"/>
            <a:ext cx="966170" cy="936501"/>
          </a:xfrm>
          <a:prstGeom prst="rect">
            <a:avLst/>
          </a:prstGeom>
          <a:noFill/>
        </p:spPr>
      </p:pic>
      <p:pic>
        <p:nvPicPr>
          <p:cNvPr id="21" name="Picture 2" descr="D:\milou\website\tekeningen - kleur\thema's\dieren\boerderijdieren\hond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63707" y="1844824"/>
            <a:ext cx="972389" cy="916806"/>
          </a:xfrm>
          <a:prstGeom prst="rect">
            <a:avLst/>
          </a:prstGeom>
          <a:noFill/>
        </p:spPr>
      </p:pic>
      <p:pic>
        <p:nvPicPr>
          <p:cNvPr id="24" name="Picture 3" descr="D:\milou\website\tekeningen - kleur\thema's\dieren\boerderijdieren\lam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96136" y="1844824"/>
            <a:ext cx="966170" cy="93650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23"/>
          <p:cNvGrpSpPr/>
          <p:nvPr/>
        </p:nvGrpSpPr>
        <p:grpSpPr>
          <a:xfrm>
            <a:off x="1043608" y="4005064"/>
            <a:ext cx="1872208" cy="1944216"/>
            <a:chOff x="1043608" y="4005064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458207" y="4293096"/>
              <a:ext cx="1171994" cy="1390650"/>
            </a:xfrm>
            <a:prstGeom prst="rect">
              <a:avLst/>
            </a:prstGeom>
            <a:noFill/>
          </p:spPr>
        </p:pic>
      </p:grpSp>
      <p:sp>
        <p:nvSpPr>
          <p:cNvPr id="4" name="Afgeronde rechthoek 3"/>
          <p:cNvSpPr/>
          <p:nvPr/>
        </p:nvSpPr>
        <p:spPr>
          <a:xfrm>
            <a:off x="683568" y="1052736"/>
            <a:ext cx="7632848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1484784"/>
            <a:ext cx="1000112" cy="1466831"/>
          </a:xfrm>
          <a:prstGeom prst="rect">
            <a:avLst/>
          </a:prstGeom>
        </p:spPr>
      </p:pic>
      <p:grpSp>
        <p:nvGrpSpPr>
          <p:cNvPr id="3" name="Groep 24"/>
          <p:cNvGrpSpPr/>
          <p:nvPr/>
        </p:nvGrpSpPr>
        <p:grpSpPr>
          <a:xfrm>
            <a:off x="3491880" y="4005064"/>
            <a:ext cx="1872208" cy="1944216"/>
            <a:chOff x="3491880" y="4005064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491880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Picture 3" descr="D:\milou\website\tekeningen - kleur\thema's\fantasie\piraten\boei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3811512" y="4307185"/>
              <a:ext cx="1218855" cy="1282055"/>
            </a:xfrm>
            <a:prstGeom prst="rect">
              <a:avLst/>
            </a:prstGeom>
            <a:noFill/>
          </p:spPr>
        </p:pic>
      </p:grpSp>
      <p:grpSp>
        <p:nvGrpSpPr>
          <p:cNvPr id="5" name="Groep 25"/>
          <p:cNvGrpSpPr/>
          <p:nvPr/>
        </p:nvGrpSpPr>
        <p:grpSpPr>
          <a:xfrm>
            <a:off x="5940152" y="4005064"/>
            <a:ext cx="1872208" cy="1944216"/>
            <a:chOff x="5940152" y="4005064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5940152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28" name="Picture 4" descr="D:\milou\website\tekeningen - kleur\thema's\fantasie\piraten\zwaard 2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6308171" y="4363862"/>
              <a:ext cx="1072141" cy="1154613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08104" y="3501008"/>
            <a:ext cx="1176778" cy="1070603"/>
          </a:xfrm>
          <a:prstGeom prst="rect">
            <a:avLst/>
          </a:prstGeom>
        </p:spPr>
      </p:pic>
      <p:pic>
        <p:nvPicPr>
          <p:cNvPr id="16386" name="Picture 2" descr="D:\milou\website\tekeningen - kleur\thema's\dieren\boerderijdieren\ezel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7584" y="1844824"/>
            <a:ext cx="905541" cy="1074341"/>
          </a:xfrm>
          <a:prstGeom prst="rect">
            <a:avLst/>
          </a:prstGeom>
          <a:noFill/>
        </p:spPr>
      </p:pic>
      <p:pic>
        <p:nvPicPr>
          <p:cNvPr id="16387" name="Picture 3" descr="D:\milou\website\tekeningen - kleur\thema's\dieren\boerderijdieren\kat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35696" y="1916832"/>
            <a:ext cx="947498" cy="996181"/>
          </a:xfrm>
          <a:prstGeom prst="rect">
            <a:avLst/>
          </a:prstGeom>
          <a:noFill/>
        </p:spPr>
      </p:pic>
      <p:pic>
        <p:nvPicPr>
          <p:cNvPr id="16388" name="Picture 4" descr="D:\milou\website\tekeningen - kleur\thema's\dieren\boerderijdieren\pauw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15816" y="1988840"/>
            <a:ext cx="831670" cy="895474"/>
          </a:xfrm>
          <a:prstGeom prst="rect">
            <a:avLst/>
          </a:prstGeom>
          <a:noFill/>
        </p:spPr>
      </p:pic>
      <p:pic>
        <p:nvPicPr>
          <p:cNvPr id="20" name="Picture 3" descr="D:\milou\website\tekeningen - kleur\thema's\dieren\boerderijdieren\kat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23928" y="1916832"/>
            <a:ext cx="947498" cy="996181"/>
          </a:xfrm>
          <a:prstGeom prst="rect">
            <a:avLst/>
          </a:prstGeom>
          <a:noFill/>
        </p:spPr>
      </p:pic>
      <p:pic>
        <p:nvPicPr>
          <p:cNvPr id="21" name="Picture 2" descr="D:\milou\website\tekeningen - kleur\thema's\dieren\boerderijdieren\ezel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32040" y="1772816"/>
            <a:ext cx="905541" cy="1074341"/>
          </a:xfrm>
          <a:prstGeom prst="rect">
            <a:avLst/>
          </a:prstGeom>
          <a:noFill/>
        </p:spPr>
      </p:pic>
      <p:pic>
        <p:nvPicPr>
          <p:cNvPr id="24" name="Picture 3" descr="D:\milou\website\tekeningen - kleur\thema's\dieren\boerderijdieren\kat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40152" y="1916832"/>
            <a:ext cx="947498" cy="99618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23"/>
          <p:cNvGrpSpPr/>
          <p:nvPr/>
        </p:nvGrpSpPr>
        <p:grpSpPr>
          <a:xfrm>
            <a:off x="1043608" y="4005064"/>
            <a:ext cx="1872208" cy="1944216"/>
            <a:chOff x="1043608" y="4005064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403648" y="4450811"/>
              <a:ext cx="1281113" cy="1075219"/>
            </a:xfrm>
            <a:prstGeom prst="rect">
              <a:avLst/>
            </a:prstGeom>
            <a:noFill/>
          </p:spPr>
        </p:pic>
      </p:grpSp>
      <p:sp>
        <p:nvSpPr>
          <p:cNvPr id="4" name="Afgeronde rechthoek 3"/>
          <p:cNvSpPr/>
          <p:nvPr/>
        </p:nvSpPr>
        <p:spPr>
          <a:xfrm>
            <a:off x="683568" y="1052736"/>
            <a:ext cx="7632848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1556792"/>
            <a:ext cx="1000112" cy="1466831"/>
          </a:xfrm>
          <a:prstGeom prst="rect">
            <a:avLst/>
          </a:prstGeom>
        </p:spPr>
      </p:pic>
      <p:grpSp>
        <p:nvGrpSpPr>
          <p:cNvPr id="3" name="Groep 24"/>
          <p:cNvGrpSpPr/>
          <p:nvPr/>
        </p:nvGrpSpPr>
        <p:grpSpPr>
          <a:xfrm>
            <a:off x="3491880" y="4005064"/>
            <a:ext cx="1872208" cy="1944216"/>
            <a:chOff x="3491880" y="4005064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491880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Picture 3" descr="D:\milou\website\tekeningen - kleur\thema's\fantasie\piraten\boei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3779912" y="4326909"/>
              <a:ext cx="1282055" cy="1242606"/>
            </a:xfrm>
            <a:prstGeom prst="rect">
              <a:avLst/>
            </a:prstGeom>
            <a:noFill/>
          </p:spPr>
        </p:pic>
      </p:grpSp>
      <p:grpSp>
        <p:nvGrpSpPr>
          <p:cNvPr id="5" name="Groep 25"/>
          <p:cNvGrpSpPr/>
          <p:nvPr/>
        </p:nvGrpSpPr>
        <p:grpSpPr>
          <a:xfrm>
            <a:off x="5940152" y="4005064"/>
            <a:ext cx="1872208" cy="1944216"/>
            <a:chOff x="5940152" y="4005064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5940152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28" name="Picture 4" descr="D:\milou\website\tekeningen - kleur\thema's\fantasie\piraten\zwaard 2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6354302" y="4221088"/>
              <a:ext cx="979878" cy="1440161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59832" y="3501008"/>
            <a:ext cx="1176778" cy="1070603"/>
          </a:xfrm>
          <a:prstGeom prst="rect">
            <a:avLst/>
          </a:prstGeom>
        </p:spPr>
      </p:pic>
      <p:pic>
        <p:nvPicPr>
          <p:cNvPr id="15362" name="Picture 2" descr="D:\milou\website\tekeningen - kleur\thema's\dieren\boerderijdieren\kip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51720" y="1916832"/>
            <a:ext cx="1081347" cy="907728"/>
          </a:xfrm>
          <a:prstGeom prst="rect">
            <a:avLst/>
          </a:prstGeom>
          <a:noFill/>
        </p:spPr>
      </p:pic>
      <p:pic>
        <p:nvPicPr>
          <p:cNvPr id="15363" name="Picture 3" descr="D:\milou\website\tekeningen - kleur\thema's\dieren\boerderijdieren\lam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47864" y="1844824"/>
            <a:ext cx="1040459" cy="1008509"/>
          </a:xfrm>
          <a:prstGeom prst="rect">
            <a:avLst/>
          </a:prstGeom>
          <a:noFill/>
        </p:spPr>
      </p:pic>
      <p:pic>
        <p:nvPicPr>
          <p:cNvPr id="20" name="Picture 2" descr="D:\milou\website\tekeningen - kleur\thema's\dieren\boerderijdieren\kip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20272" y="1916832"/>
            <a:ext cx="1081347" cy="907728"/>
          </a:xfrm>
          <a:prstGeom prst="rect">
            <a:avLst/>
          </a:prstGeom>
          <a:noFill/>
        </p:spPr>
      </p:pic>
      <p:pic>
        <p:nvPicPr>
          <p:cNvPr id="21" name="Picture 2" descr="D:\milou\website\tekeningen - kleur\thema's\dieren\boerderijdieren\kip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9992" y="1916832"/>
            <a:ext cx="1081347" cy="907728"/>
          </a:xfrm>
          <a:prstGeom prst="rect">
            <a:avLst/>
          </a:prstGeom>
          <a:noFill/>
        </p:spPr>
      </p:pic>
      <p:pic>
        <p:nvPicPr>
          <p:cNvPr id="24" name="Picture 3" descr="D:\milou\website\tekeningen - kleur\thema's\dieren\boerderijdieren\lam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96136" y="1844824"/>
            <a:ext cx="1040459" cy="100850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23"/>
          <p:cNvGrpSpPr/>
          <p:nvPr/>
        </p:nvGrpSpPr>
        <p:grpSpPr>
          <a:xfrm>
            <a:off x="1043608" y="4005064"/>
            <a:ext cx="1872208" cy="1944216"/>
            <a:chOff x="1043608" y="4005064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403648" y="4336111"/>
              <a:ext cx="1281113" cy="1304620"/>
            </a:xfrm>
            <a:prstGeom prst="rect">
              <a:avLst/>
            </a:prstGeom>
            <a:noFill/>
          </p:spPr>
        </p:pic>
      </p:grpSp>
      <p:sp>
        <p:nvSpPr>
          <p:cNvPr id="4" name="Afgeronde rechthoek 3"/>
          <p:cNvSpPr/>
          <p:nvPr/>
        </p:nvSpPr>
        <p:spPr>
          <a:xfrm>
            <a:off x="683568" y="1052736"/>
            <a:ext cx="7632848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1484784"/>
            <a:ext cx="1000112" cy="1466831"/>
          </a:xfrm>
          <a:prstGeom prst="rect">
            <a:avLst/>
          </a:prstGeom>
        </p:spPr>
      </p:pic>
      <p:grpSp>
        <p:nvGrpSpPr>
          <p:cNvPr id="3" name="Groep 24"/>
          <p:cNvGrpSpPr/>
          <p:nvPr/>
        </p:nvGrpSpPr>
        <p:grpSpPr>
          <a:xfrm>
            <a:off x="3491880" y="4005064"/>
            <a:ext cx="1872208" cy="1944216"/>
            <a:chOff x="3491880" y="4005064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491880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Picture 3" descr="D:\milou\website\tekeningen - kleur\thema's\fantasie\piraten\boei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4035321" y="4307185"/>
              <a:ext cx="771236" cy="1282055"/>
            </a:xfrm>
            <a:prstGeom prst="rect">
              <a:avLst/>
            </a:prstGeom>
            <a:noFill/>
          </p:spPr>
        </p:pic>
      </p:grpSp>
      <p:grpSp>
        <p:nvGrpSpPr>
          <p:cNvPr id="5" name="Groep 25"/>
          <p:cNvGrpSpPr/>
          <p:nvPr/>
        </p:nvGrpSpPr>
        <p:grpSpPr>
          <a:xfrm>
            <a:off x="5940152" y="4005064"/>
            <a:ext cx="1872208" cy="1944216"/>
            <a:chOff x="5940152" y="4005064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5940152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28" name="Picture 4" descr="D:\milou\website\tekeningen - kleur\thema's\fantasie\piraten\zwaard 2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6308171" y="4343967"/>
              <a:ext cx="1072141" cy="1194402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59832" y="3501008"/>
            <a:ext cx="1176778" cy="1070603"/>
          </a:xfrm>
          <a:prstGeom prst="rect">
            <a:avLst/>
          </a:prstGeom>
        </p:spPr>
      </p:pic>
      <p:pic>
        <p:nvPicPr>
          <p:cNvPr id="12290" name="Picture 2" descr="D:\milou\website\tekeningen - kleur\thema's\dieren\boerderijdieren\zwaan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99592" y="1700808"/>
            <a:ext cx="1079362" cy="1201663"/>
          </a:xfrm>
          <a:prstGeom prst="rect">
            <a:avLst/>
          </a:prstGeom>
          <a:noFill/>
        </p:spPr>
      </p:pic>
      <p:pic>
        <p:nvPicPr>
          <p:cNvPr id="12291" name="Picture 3" descr="D:\milou\website\tekeningen - kleur\thema's\dieren\boerderijdieren\varken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9573" y="1772816"/>
            <a:ext cx="1198291" cy="1220217"/>
          </a:xfrm>
          <a:prstGeom prst="rect">
            <a:avLst/>
          </a:prstGeom>
          <a:noFill/>
        </p:spPr>
      </p:pic>
      <p:pic>
        <p:nvPicPr>
          <p:cNvPr id="12292" name="Picture 4" descr="D:\milou\website\tekeningen - kleur\thema's\dieren\boerderijdieren\kuiken 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63888" y="1700808"/>
            <a:ext cx="818654" cy="1360736"/>
          </a:xfrm>
          <a:prstGeom prst="rect">
            <a:avLst/>
          </a:prstGeom>
          <a:noFill/>
        </p:spPr>
      </p:pic>
      <p:pic>
        <p:nvPicPr>
          <p:cNvPr id="20" name="Picture 2" descr="D:\milou\website\tekeningen - kleur\thema's\dieren\boerderijdieren\zwaan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4008" y="1700808"/>
            <a:ext cx="1079362" cy="1201663"/>
          </a:xfrm>
          <a:prstGeom prst="rect">
            <a:avLst/>
          </a:prstGeom>
          <a:noFill/>
        </p:spPr>
      </p:pic>
      <p:pic>
        <p:nvPicPr>
          <p:cNvPr id="21" name="Picture 3" descr="D:\milou\website\tekeningen - kleur\thema's\dieren\boerderijdieren\varken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68144" y="1700808"/>
            <a:ext cx="1198291" cy="122021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23"/>
          <p:cNvGrpSpPr/>
          <p:nvPr/>
        </p:nvGrpSpPr>
        <p:grpSpPr>
          <a:xfrm>
            <a:off x="1043608" y="4005064"/>
            <a:ext cx="1872208" cy="1944216"/>
            <a:chOff x="1043608" y="4005064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403648" y="4355022"/>
              <a:ext cx="1281113" cy="1266798"/>
            </a:xfrm>
            <a:prstGeom prst="rect">
              <a:avLst/>
            </a:prstGeom>
            <a:noFill/>
          </p:spPr>
        </p:pic>
      </p:grpSp>
      <p:sp>
        <p:nvSpPr>
          <p:cNvPr id="4" name="Afgeronde rechthoek 3"/>
          <p:cNvSpPr/>
          <p:nvPr/>
        </p:nvSpPr>
        <p:spPr>
          <a:xfrm>
            <a:off x="683568" y="1052736"/>
            <a:ext cx="7632848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00280" y="1484784"/>
            <a:ext cx="1000112" cy="1466831"/>
          </a:xfrm>
          <a:prstGeom prst="rect">
            <a:avLst/>
          </a:prstGeom>
        </p:spPr>
      </p:pic>
      <p:grpSp>
        <p:nvGrpSpPr>
          <p:cNvPr id="3" name="Groep 24"/>
          <p:cNvGrpSpPr/>
          <p:nvPr/>
        </p:nvGrpSpPr>
        <p:grpSpPr>
          <a:xfrm>
            <a:off x="3491880" y="4005064"/>
            <a:ext cx="1872208" cy="1944216"/>
            <a:chOff x="3491880" y="4005064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491880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Picture 3" descr="D:\milou\website\tekeningen - kleur\thema's\fantasie\piraten\boei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3849088" y="4307185"/>
              <a:ext cx="1143703" cy="1282055"/>
            </a:xfrm>
            <a:prstGeom prst="rect">
              <a:avLst/>
            </a:prstGeom>
            <a:noFill/>
          </p:spPr>
        </p:pic>
      </p:grpSp>
      <p:grpSp>
        <p:nvGrpSpPr>
          <p:cNvPr id="5" name="Groep 25"/>
          <p:cNvGrpSpPr/>
          <p:nvPr/>
        </p:nvGrpSpPr>
        <p:grpSpPr>
          <a:xfrm>
            <a:off x="5940152" y="4005064"/>
            <a:ext cx="1872208" cy="1944216"/>
            <a:chOff x="5940152" y="4005064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5940152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28" name="Picture 4" descr="D:\milou\website\tekeningen - kleur\thema's\fantasie\piraten\zwaard 2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6354302" y="4221088"/>
              <a:ext cx="979878" cy="1440161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08104" y="3501008"/>
            <a:ext cx="1176778" cy="1070603"/>
          </a:xfrm>
          <a:prstGeom prst="rect">
            <a:avLst/>
          </a:prstGeom>
        </p:spPr>
      </p:pic>
      <p:pic>
        <p:nvPicPr>
          <p:cNvPr id="13314" name="Picture 2" descr="D:\milou\website\tekeningen - kleur\thema's\dieren\boerderijdieren\eend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3848" y="1916832"/>
            <a:ext cx="728444" cy="816571"/>
          </a:xfrm>
          <a:prstGeom prst="rect">
            <a:avLst/>
          </a:prstGeom>
          <a:noFill/>
        </p:spPr>
      </p:pic>
      <p:pic>
        <p:nvPicPr>
          <p:cNvPr id="13315" name="Picture 3" descr="D:\milou\website\tekeningen - kleur\thema's\dieren\boerderijdieren\kalkoen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7584" y="1916832"/>
            <a:ext cx="792088" cy="783261"/>
          </a:xfrm>
          <a:prstGeom prst="rect">
            <a:avLst/>
          </a:prstGeom>
          <a:noFill/>
        </p:spPr>
      </p:pic>
      <p:pic>
        <p:nvPicPr>
          <p:cNvPr id="13316" name="Picture 4" descr="D:\milou\website\tekeningen - kleur\thema's\dieren\boerderijdieren\schaap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63688" y="1916832"/>
            <a:ext cx="570984" cy="839217"/>
          </a:xfrm>
          <a:prstGeom prst="rect">
            <a:avLst/>
          </a:prstGeom>
          <a:noFill/>
        </p:spPr>
      </p:pic>
      <p:pic>
        <p:nvPicPr>
          <p:cNvPr id="20" name="Picture 4" descr="D:\milou\website\tekeningen - kleur\thema's\dieren\boerderijdieren\schaap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83768" y="1916832"/>
            <a:ext cx="570984" cy="839217"/>
          </a:xfrm>
          <a:prstGeom prst="rect">
            <a:avLst/>
          </a:prstGeom>
          <a:noFill/>
        </p:spPr>
      </p:pic>
      <p:pic>
        <p:nvPicPr>
          <p:cNvPr id="21" name="Picture 4" descr="D:\milou\website\tekeningen - kleur\thema's\dieren\boerderijdieren\schaap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93104" y="1916832"/>
            <a:ext cx="570984" cy="839217"/>
          </a:xfrm>
          <a:prstGeom prst="rect">
            <a:avLst/>
          </a:prstGeom>
          <a:noFill/>
        </p:spPr>
      </p:pic>
      <p:pic>
        <p:nvPicPr>
          <p:cNvPr id="24" name="Picture 4" descr="D:\milou\website\tekeningen - kleur\thema's\dieren\boerderijdieren\schaap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67944" y="1916832"/>
            <a:ext cx="570984" cy="839217"/>
          </a:xfrm>
          <a:prstGeom prst="rect">
            <a:avLst/>
          </a:prstGeom>
          <a:noFill/>
        </p:spPr>
      </p:pic>
      <p:pic>
        <p:nvPicPr>
          <p:cNvPr id="25" name="Picture 3" descr="D:\milou\website\tekeningen - kleur\thema's\dieren\boerderijdieren\kalkoen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08104" y="1916832"/>
            <a:ext cx="792088" cy="783261"/>
          </a:xfrm>
          <a:prstGeom prst="rect">
            <a:avLst/>
          </a:prstGeom>
          <a:noFill/>
        </p:spPr>
      </p:pic>
      <p:pic>
        <p:nvPicPr>
          <p:cNvPr id="26" name="Picture 4" descr="D:\milou\website\tekeningen - kleur\thema's\dieren\boerderijdieren\schaap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44208" y="1869703"/>
            <a:ext cx="570984" cy="83921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23"/>
          <p:cNvGrpSpPr/>
          <p:nvPr/>
        </p:nvGrpSpPr>
        <p:grpSpPr>
          <a:xfrm>
            <a:off x="1043608" y="4005064"/>
            <a:ext cx="1872208" cy="1944216"/>
            <a:chOff x="1043608" y="4005064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403648" y="4367394"/>
              <a:ext cx="1281113" cy="1242054"/>
            </a:xfrm>
            <a:prstGeom prst="rect">
              <a:avLst/>
            </a:prstGeom>
            <a:noFill/>
          </p:spPr>
        </p:pic>
      </p:grpSp>
      <p:sp>
        <p:nvSpPr>
          <p:cNvPr id="4" name="Afgeronde rechthoek 3"/>
          <p:cNvSpPr/>
          <p:nvPr/>
        </p:nvSpPr>
        <p:spPr>
          <a:xfrm>
            <a:off x="683568" y="1052736"/>
            <a:ext cx="7632848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3501008"/>
            <a:ext cx="1176778" cy="1070603"/>
          </a:xfrm>
          <a:prstGeom prst="rect">
            <a:avLst/>
          </a:prstGeom>
        </p:spPr>
      </p:pic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55776" y="1628800"/>
            <a:ext cx="1000112" cy="1466831"/>
          </a:xfrm>
          <a:prstGeom prst="rect">
            <a:avLst/>
          </a:prstGeom>
        </p:spPr>
      </p:pic>
      <p:grpSp>
        <p:nvGrpSpPr>
          <p:cNvPr id="3" name="Groep 24"/>
          <p:cNvGrpSpPr/>
          <p:nvPr/>
        </p:nvGrpSpPr>
        <p:grpSpPr>
          <a:xfrm>
            <a:off x="3491880" y="4005064"/>
            <a:ext cx="1872208" cy="1944216"/>
            <a:chOff x="3491880" y="4005064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491880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Picture 3" descr="D:\milou\website\tekeningen - kleur\thema's\fantasie\piraten\boei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3779912" y="4342406"/>
              <a:ext cx="1282055" cy="1211612"/>
            </a:xfrm>
            <a:prstGeom prst="rect">
              <a:avLst/>
            </a:prstGeom>
            <a:noFill/>
          </p:spPr>
        </p:pic>
      </p:grpSp>
      <p:grpSp>
        <p:nvGrpSpPr>
          <p:cNvPr id="5" name="Groep 25"/>
          <p:cNvGrpSpPr/>
          <p:nvPr/>
        </p:nvGrpSpPr>
        <p:grpSpPr>
          <a:xfrm>
            <a:off x="5940152" y="4005064"/>
            <a:ext cx="1872208" cy="1944216"/>
            <a:chOff x="5940152" y="4005064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5940152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28" name="Picture 4" descr="D:\milou\website\tekeningen - kleur\thema's\fantasie\piraten\zwaard 2.pn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6308171" y="4289780"/>
              <a:ext cx="1072141" cy="1302776"/>
            </a:xfrm>
            <a:prstGeom prst="rect">
              <a:avLst/>
            </a:prstGeom>
            <a:noFill/>
          </p:spPr>
        </p:pic>
      </p:grpSp>
      <p:pic>
        <p:nvPicPr>
          <p:cNvPr id="14338" name="Picture 2" descr="D:\milou\website\tekeningen - kleur\thema's\dieren\boerderijdieren\hond 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5896" y="1916832"/>
            <a:ext cx="921941" cy="893664"/>
          </a:xfrm>
          <a:prstGeom prst="rect">
            <a:avLst/>
          </a:prstGeom>
          <a:noFill/>
        </p:spPr>
      </p:pic>
      <p:pic>
        <p:nvPicPr>
          <p:cNvPr id="14339" name="Picture 3" descr="D:\milou\website\tekeningen - kleur\thema's\dieren\boerderijdieren\geit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99592" y="1916832"/>
            <a:ext cx="718318" cy="873175"/>
          </a:xfrm>
          <a:prstGeom prst="rect">
            <a:avLst/>
          </a:prstGeom>
          <a:noFill/>
        </p:spPr>
      </p:pic>
      <p:pic>
        <p:nvPicPr>
          <p:cNvPr id="20" name="Picture 3" descr="D:\milou\website\tekeningen - kleur\thema's\dieren\boerderijdieren\geit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91680" y="1916832"/>
            <a:ext cx="718318" cy="873175"/>
          </a:xfrm>
          <a:prstGeom prst="rect">
            <a:avLst/>
          </a:prstGeom>
          <a:noFill/>
        </p:spPr>
      </p:pic>
      <p:pic>
        <p:nvPicPr>
          <p:cNvPr id="21" name="Picture 3" descr="D:\milou\website\tekeningen - kleur\thema's\dieren\boerderijdieren\geit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08104" y="1916832"/>
            <a:ext cx="718318" cy="873175"/>
          </a:xfrm>
          <a:prstGeom prst="rect">
            <a:avLst/>
          </a:prstGeom>
          <a:noFill/>
        </p:spPr>
      </p:pic>
      <p:pic>
        <p:nvPicPr>
          <p:cNvPr id="24" name="Picture 3" descr="D:\milou\website\tekeningen - kleur\thema's\dieren\boerderijdieren\geit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16016" y="1916832"/>
            <a:ext cx="718318" cy="873175"/>
          </a:xfrm>
          <a:prstGeom prst="rect">
            <a:avLst/>
          </a:prstGeom>
          <a:noFill/>
        </p:spPr>
      </p:pic>
      <p:pic>
        <p:nvPicPr>
          <p:cNvPr id="25" name="Picture 2" descr="D:\milou\website\tekeningen - kleur\thema's\dieren\boerderijdieren\hond 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08304" y="1916832"/>
            <a:ext cx="921941" cy="893664"/>
          </a:xfrm>
          <a:prstGeom prst="rect">
            <a:avLst/>
          </a:prstGeom>
          <a:noFill/>
        </p:spPr>
      </p:pic>
      <p:pic>
        <p:nvPicPr>
          <p:cNvPr id="26" name="Picture 2" descr="D:\milou\website\tekeningen - kleur\thema's\dieren\boerderijdieren\hond 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72200" y="1916832"/>
            <a:ext cx="921941" cy="89366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683568" y="2348880"/>
            <a:ext cx="792087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9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Goed gedaan!</a:t>
            </a:r>
            <a:endParaRPr lang="nl-NL" sz="9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Actieknop: Introductiepagina 4">
            <a:hlinkClick r:id="" action="ppaction://hlinkshowjump?jump=firstslide" highlightClick="1"/>
          </p:cNvPr>
          <p:cNvSpPr/>
          <p:nvPr/>
        </p:nvSpPr>
        <p:spPr>
          <a:xfrm>
            <a:off x="7812360" y="5589240"/>
            <a:ext cx="1080120" cy="1052736"/>
          </a:xfrm>
          <a:prstGeom prst="actionButtonHome">
            <a:avLst/>
          </a:prstGeom>
          <a:solidFill>
            <a:srgbClr val="0070C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70C0"/>
              </a:solidFill>
            </a:endParaRPr>
          </a:p>
        </p:txBody>
      </p:sp>
      <p:pic>
        <p:nvPicPr>
          <p:cNvPr id="17410" name="Picture 2" descr="D:\milou\website\tekeningen - kleur\thema's\dieren\boerderijdieren\ezel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437112"/>
            <a:ext cx="1192843" cy="1738784"/>
          </a:xfrm>
          <a:prstGeom prst="rect">
            <a:avLst/>
          </a:prstGeom>
          <a:noFill/>
        </p:spPr>
      </p:pic>
      <p:pic>
        <p:nvPicPr>
          <p:cNvPr id="17411" name="Picture 3" descr="D:\milou\website\tekeningen - kleur\thema's\dieren\boerderijdieren\la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005064"/>
            <a:ext cx="1189038" cy="1152525"/>
          </a:xfrm>
          <a:prstGeom prst="rect">
            <a:avLst/>
          </a:prstGeom>
          <a:noFill/>
        </p:spPr>
      </p:pic>
      <p:pic>
        <p:nvPicPr>
          <p:cNvPr id="17412" name="Picture 4" descr="D:\milou\website\tekeningen - kleur\thema's\dieren\boerderijdieren\varke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869160"/>
            <a:ext cx="1324885" cy="1349127"/>
          </a:xfrm>
          <a:prstGeom prst="rect">
            <a:avLst/>
          </a:prstGeom>
          <a:noFill/>
        </p:spPr>
      </p:pic>
      <p:pic>
        <p:nvPicPr>
          <p:cNvPr id="17413" name="Picture 5" descr="D:\milou\website\tekeningen - kleur\thema's\dieren\boerderijdieren\konijn 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3861048"/>
            <a:ext cx="1224136" cy="1416782"/>
          </a:xfrm>
          <a:prstGeom prst="rect">
            <a:avLst/>
          </a:prstGeom>
          <a:noFill/>
        </p:spPr>
      </p:pic>
      <p:pic>
        <p:nvPicPr>
          <p:cNvPr id="17414" name="Picture 6" descr="D:\milou\website\tekeningen - kleur\thema's\dieren\boerderijdieren\gan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1124744"/>
            <a:ext cx="1139925" cy="1490955"/>
          </a:xfrm>
          <a:prstGeom prst="rect">
            <a:avLst/>
          </a:prstGeom>
          <a:noFill/>
        </p:spPr>
      </p:pic>
      <p:pic>
        <p:nvPicPr>
          <p:cNvPr id="17415" name="Picture 7" descr="D:\milou\website\tekeningen - kleur\thema's\dieren\boerderijdieren\kip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0" y="332656"/>
            <a:ext cx="1437411" cy="1206624"/>
          </a:xfrm>
          <a:prstGeom prst="rect">
            <a:avLst/>
          </a:prstGeom>
          <a:noFill/>
        </p:spPr>
      </p:pic>
      <p:pic>
        <p:nvPicPr>
          <p:cNvPr id="17416" name="Picture 8" descr="D:\milou\website\tekeningen - kleur\thema's\dieren\boerderijdieren\paard 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5856" y="1124744"/>
            <a:ext cx="1649735" cy="1428141"/>
          </a:xfrm>
          <a:prstGeom prst="rect">
            <a:avLst/>
          </a:prstGeom>
          <a:noFill/>
        </p:spPr>
      </p:pic>
      <p:pic>
        <p:nvPicPr>
          <p:cNvPr id="17418" name="Picture 10" descr="D:\milou\website\tekeningen - kleur\thema's\dieren\boerderijdieren\pauw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99592" y="476672"/>
            <a:ext cx="1164997" cy="125437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323528" y="1052736"/>
            <a:ext cx="8424936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336" y="1700808"/>
            <a:ext cx="803727" cy="1178799"/>
          </a:xfrm>
          <a:prstGeom prst="rect">
            <a:avLst/>
          </a:prstGeom>
        </p:spPr>
      </p:pic>
      <p:grpSp>
        <p:nvGrpSpPr>
          <p:cNvPr id="32" name="Groep 31"/>
          <p:cNvGrpSpPr/>
          <p:nvPr/>
        </p:nvGrpSpPr>
        <p:grpSpPr>
          <a:xfrm>
            <a:off x="323528" y="4005064"/>
            <a:ext cx="1440160" cy="1440160"/>
            <a:chOff x="323528" y="4005064"/>
            <a:chExt cx="1440160" cy="1440160"/>
          </a:xfrm>
        </p:grpSpPr>
        <p:sp>
          <p:nvSpPr>
            <p:cNvPr id="6" name="Afgeronde rechthoek 5"/>
            <p:cNvSpPr/>
            <p:nvPr/>
          </p:nvSpPr>
          <p:spPr>
            <a:xfrm>
              <a:off x="323528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05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539552" y="4322381"/>
              <a:ext cx="1003228" cy="868648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429000"/>
            <a:ext cx="1176778" cy="1070603"/>
          </a:xfrm>
          <a:prstGeom prst="rect">
            <a:avLst/>
          </a:prstGeom>
        </p:spPr>
      </p:pic>
      <p:grpSp>
        <p:nvGrpSpPr>
          <p:cNvPr id="33" name="Groep 32"/>
          <p:cNvGrpSpPr/>
          <p:nvPr/>
        </p:nvGrpSpPr>
        <p:grpSpPr>
          <a:xfrm>
            <a:off x="2051720" y="4005064"/>
            <a:ext cx="1440160" cy="1440160"/>
            <a:chOff x="2051720" y="4005064"/>
            <a:chExt cx="1440160" cy="1440160"/>
          </a:xfrm>
        </p:grpSpPr>
        <p:sp>
          <p:nvSpPr>
            <p:cNvPr id="27" name="Afgeronde rechthoek 26"/>
            <p:cNvSpPr/>
            <p:nvPr/>
          </p:nvSpPr>
          <p:spPr>
            <a:xfrm>
              <a:off x="2051720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8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2395856" y="4212202"/>
              <a:ext cx="747004" cy="1089006"/>
            </a:xfrm>
            <a:prstGeom prst="rect">
              <a:avLst/>
            </a:prstGeom>
            <a:noFill/>
          </p:spPr>
        </p:pic>
      </p:grpSp>
      <p:grpSp>
        <p:nvGrpSpPr>
          <p:cNvPr id="34" name="Groep 33"/>
          <p:cNvGrpSpPr/>
          <p:nvPr/>
        </p:nvGrpSpPr>
        <p:grpSpPr>
          <a:xfrm>
            <a:off x="3779912" y="4005064"/>
            <a:ext cx="1440160" cy="1440160"/>
            <a:chOff x="3779912" y="4005064"/>
            <a:chExt cx="1440160" cy="1440160"/>
          </a:xfrm>
        </p:grpSpPr>
        <p:sp>
          <p:nvSpPr>
            <p:cNvPr id="26" name="Afgeronde rechthoek 25"/>
            <p:cNvSpPr/>
            <p:nvPr/>
          </p:nvSpPr>
          <p:spPr>
            <a:xfrm>
              <a:off x="3779912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9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3995936" y="4255073"/>
              <a:ext cx="1003228" cy="1021036"/>
            </a:xfrm>
            <a:prstGeom prst="rect">
              <a:avLst/>
            </a:prstGeom>
            <a:noFill/>
          </p:spPr>
        </p:pic>
      </p:grpSp>
      <p:grpSp>
        <p:nvGrpSpPr>
          <p:cNvPr id="35" name="Groep 34"/>
          <p:cNvGrpSpPr/>
          <p:nvPr/>
        </p:nvGrpSpPr>
        <p:grpSpPr>
          <a:xfrm>
            <a:off x="5508104" y="4005064"/>
            <a:ext cx="1440160" cy="1440160"/>
            <a:chOff x="5508104" y="4005064"/>
            <a:chExt cx="1440160" cy="1440160"/>
          </a:xfrm>
        </p:grpSpPr>
        <p:sp>
          <p:nvSpPr>
            <p:cNvPr id="25" name="Afgeronde rechthoek 24"/>
            <p:cNvSpPr/>
            <p:nvPr/>
          </p:nvSpPr>
          <p:spPr>
            <a:xfrm>
              <a:off x="5508104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9" cstate="print"/>
            <a:stretch>
              <a:fillRect/>
            </a:stretch>
          </p:blipFill>
          <p:spPr bwMode="auto">
            <a:xfrm>
              <a:off x="5766853" y="4221088"/>
              <a:ext cx="917778" cy="1089006"/>
            </a:xfrm>
            <a:prstGeom prst="rect">
              <a:avLst/>
            </a:prstGeom>
            <a:noFill/>
          </p:spPr>
        </p:pic>
      </p:grpSp>
      <p:grpSp>
        <p:nvGrpSpPr>
          <p:cNvPr id="36" name="Groep 35"/>
          <p:cNvGrpSpPr/>
          <p:nvPr/>
        </p:nvGrpSpPr>
        <p:grpSpPr>
          <a:xfrm>
            <a:off x="7236296" y="4005064"/>
            <a:ext cx="1440160" cy="1440160"/>
            <a:chOff x="7236296" y="4005064"/>
            <a:chExt cx="1440160" cy="1440160"/>
          </a:xfrm>
        </p:grpSpPr>
        <p:sp>
          <p:nvSpPr>
            <p:cNvPr id="24" name="Afgeronde rechthoek 23"/>
            <p:cNvSpPr/>
            <p:nvPr/>
          </p:nvSpPr>
          <p:spPr>
            <a:xfrm>
              <a:off x="7236296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1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7452320" y="4339362"/>
              <a:ext cx="1003228" cy="834685"/>
            </a:xfrm>
            <a:prstGeom prst="rect">
              <a:avLst/>
            </a:prstGeom>
            <a:noFill/>
          </p:spPr>
        </p:pic>
      </p:grpSp>
      <p:pic>
        <p:nvPicPr>
          <p:cNvPr id="18434" name="Picture 2" descr="D:\milou\website\tekeningen - kleur\thema's\dieren\boerderijdieren\ezel 2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9552" y="1556792"/>
            <a:ext cx="890050" cy="1297409"/>
          </a:xfrm>
          <a:prstGeom prst="rect">
            <a:avLst/>
          </a:prstGeom>
          <a:noFill/>
        </p:spPr>
      </p:pic>
      <p:pic>
        <p:nvPicPr>
          <p:cNvPr id="18435" name="Picture 3" descr="D:\milou\website\tekeningen - kleur\thema's\dieren\boerderijdieren\paard 2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35413" y="1772816"/>
            <a:ext cx="1224419" cy="1059954"/>
          </a:xfrm>
          <a:prstGeom prst="rect">
            <a:avLst/>
          </a:prstGeom>
          <a:noFill/>
        </p:spPr>
      </p:pic>
      <p:pic>
        <p:nvPicPr>
          <p:cNvPr id="37" name="Picture 3" descr="D:\milou\website\tekeningen - kleur\thema's\dieren\boerderijdieren\paard 2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75573" y="1772816"/>
            <a:ext cx="1224419" cy="1059954"/>
          </a:xfrm>
          <a:prstGeom prst="rect">
            <a:avLst/>
          </a:prstGeom>
          <a:noFill/>
        </p:spPr>
      </p:pic>
      <p:pic>
        <p:nvPicPr>
          <p:cNvPr id="38" name="Picture 3" descr="D:\milou\website\tekeningen - kleur\thema's\dieren\boerderijdieren\paard 2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12160" y="1772816"/>
            <a:ext cx="1224419" cy="1059954"/>
          </a:xfrm>
          <a:prstGeom prst="rect">
            <a:avLst/>
          </a:prstGeom>
          <a:noFill/>
        </p:spPr>
      </p:pic>
      <p:pic>
        <p:nvPicPr>
          <p:cNvPr id="39" name="Picture 2" descr="D:\milou\website\tekeningen - kleur\thema's\dieren\boerderijdieren\ezel 2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62070" y="1556792"/>
            <a:ext cx="890050" cy="129740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323528" y="1052736"/>
            <a:ext cx="8424936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1700808"/>
            <a:ext cx="803727" cy="1178799"/>
          </a:xfrm>
          <a:prstGeom prst="rect">
            <a:avLst/>
          </a:prstGeom>
        </p:spPr>
      </p:pic>
      <p:grpSp>
        <p:nvGrpSpPr>
          <p:cNvPr id="3" name="Groep 32"/>
          <p:cNvGrpSpPr/>
          <p:nvPr/>
        </p:nvGrpSpPr>
        <p:grpSpPr>
          <a:xfrm>
            <a:off x="2051720" y="4005064"/>
            <a:ext cx="1440160" cy="1440160"/>
            <a:chOff x="2051720" y="4005064"/>
            <a:chExt cx="1440160" cy="1440160"/>
          </a:xfrm>
        </p:grpSpPr>
        <p:sp>
          <p:nvSpPr>
            <p:cNvPr id="27" name="Afgeronde rechthoek 26"/>
            <p:cNvSpPr/>
            <p:nvPr/>
          </p:nvSpPr>
          <p:spPr>
            <a:xfrm>
              <a:off x="2051720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8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2267744" y="4245887"/>
              <a:ext cx="1003228" cy="1021636"/>
            </a:xfrm>
            <a:prstGeom prst="rect">
              <a:avLst/>
            </a:prstGeom>
            <a:noFill/>
          </p:spPr>
        </p:pic>
      </p:grpSp>
      <p:grpSp>
        <p:nvGrpSpPr>
          <p:cNvPr id="5" name="Groep 33"/>
          <p:cNvGrpSpPr/>
          <p:nvPr/>
        </p:nvGrpSpPr>
        <p:grpSpPr>
          <a:xfrm>
            <a:off x="3779912" y="4005064"/>
            <a:ext cx="1440160" cy="1440160"/>
            <a:chOff x="3779912" y="4005064"/>
            <a:chExt cx="1440160" cy="1440160"/>
          </a:xfrm>
        </p:grpSpPr>
        <p:sp>
          <p:nvSpPr>
            <p:cNvPr id="26" name="Afgeronde rechthoek 25"/>
            <p:cNvSpPr/>
            <p:nvPr/>
          </p:nvSpPr>
          <p:spPr>
            <a:xfrm>
              <a:off x="3779912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9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4081394" y="4221088"/>
              <a:ext cx="832311" cy="1089006"/>
            </a:xfrm>
            <a:prstGeom prst="rect">
              <a:avLst/>
            </a:prstGeom>
            <a:noFill/>
          </p:spPr>
        </p:pic>
      </p:grpSp>
      <p:grpSp>
        <p:nvGrpSpPr>
          <p:cNvPr id="7" name="Groep 34"/>
          <p:cNvGrpSpPr/>
          <p:nvPr/>
        </p:nvGrpSpPr>
        <p:grpSpPr>
          <a:xfrm>
            <a:off x="5508104" y="4005064"/>
            <a:ext cx="1440160" cy="1440160"/>
            <a:chOff x="5508104" y="4005064"/>
            <a:chExt cx="1440160" cy="1440160"/>
          </a:xfrm>
        </p:grpSpPr>
        <p:sp>
          <p:nvSpPr>
            <p:cNvPr id="25" name="Afgeronde rechthoek 24"/>
            <p:cNvSpPr/>
            <p:nvPr/>
          </p:nvSpPr>
          <p:spPr>
            <a:xfrm>
              <a:off x="5508104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5724128" y="4225391"/>
              <a:ext cx="1003228" cy="1080399"/>
            </a:xfrm>
            <a:prstGeom prst="rect">
              <a:avLst/>
            </a:prstGeom>
            <a:noFill/>
          </p:spPr>
        </p:pic>
      </p:grpSp>
      <p:grpSp>
        <p:nvGrpSpPr>
          <p:cNvPr id="8" name="Groep 35"/>
          <p:cNvGrpSpPr/>
          <p:nvPr/>
        </p:nvGrpSpPr>
        <p:grpSpPr>
          <a:xfrm>
            <a:off x="7236296" y="4005064"/>
            <a:ext cx="1440160" cy="1440160"/>
            <a:chOff x="7236296" y="4005064"/>
            <a:chExt cx="1440160" cy="1440160"/>
          </a:xfrm>
        </p:grpSpPr>
        <p:sp>
          <p:nvSpPr>
            <p:cNvPr id="24" name="Afgeronde rechthoek 23"/>
            <p:cNvSpPr/>
            <p:nvPr/>
          </p:nvSpPr>
          <p:spPr>
            <a:xfrm>
              <a:off x="7236296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1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7452320" y="4310826"/>
              <a:ext cx="1003228" cy="891757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48064" y="3429000"/>
            <a:ext cx="1176778" cy="1070603"/>
          </a:xfrm>
          <a:prstGeom prst="rect">
            <a:avLst/>
          </a:prstGeom>
        </p:spPr>
      </p:pic>
      <p:grpSp>
        <p:nvGrpSpPr>
          <p:cNvPr id="34" name="Groep 31"/>
          <p:cNvGrpSpPr/>
          <p:nvPr/>
        </p:nvGrpSpPr>
        <p:grpSpPr>
          <a:xfrm>
            <a:off x="323528" y="4005064"/>
            <a:ext cx="1440160" cy="1440160"/>
            <a:chOff x="323528" y="4005064"/>
            <a:chExt cx="1440160" cy="1440160"/>
          </a:xfrm>
        </p:grpSpPr>
        <p:sp>
          <p:nvSpPr>
            <p:cNvPr id="35" name="Afgeronde rechthoek 34"/>
            <p:cNvSpPr/>
            <p:nvPr/>
          </p:nvSpPr>
          <p:spPr>
            <a:xfrm>
              <a:off x="323528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6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582277" y="4212202"/>
              <a:ext cx="917778" cy="1089006"/>
            </a:xfrm>
            <a:prstGeom prst="rect">
              <a:avLst/>
            </a:prstGeom>
            <a:noFill/>
          </p:spPr>
        </p:pic>
      </p:grpSp>
      <p:pic>
        <p:nvPicPr>
          <p:cNvPr id="21506" name="Picture 2" descr="D:\milou\website\tekeningen - kleur\thema's\dieren\boerderijdieren\pauw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1560" y="1844824"/>
            <a:ext cx="963006" cy="1036886"/>
          </a:xfrm>
          <a:prstGeom prst="rect">
            <a:avLst/>
          </a:prstGeom>
          <a:noFill/>
        </p:spPr>
      </p:pic>
      <p:pic>
        <p:nvPicPr>
          <p:cNvPr id="21507" name="Picture 3" descr="D:\milou\website\tekeningen - kleur\thema's\dieren\boerderijdieren\varken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99792" y="1844824"/>
            <a:ext cx="1003468" cy="1021829"/>
          </a:xfrm>
          <a:prstGeom prst="rect">
            <a:avLst/>
          </a:prstGeom>
          <a:noFill/>
        </p:spPr>
      </p:pic>
      <p:pic>
        <p:nvPicPr>
          <p:cNvPr id="32" name="Picture 2" descr="D:\milou\website\tekeningen - kleur\thema's\dieren\boerderijdieren\pauw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97026" y="1844824"/>
            <a:ext cx="963006" cy="1036886"/>
          </a:xfrm>
          <a:prstGeom prst="rect">
            <a:avLst/>
          </a:prstGeom>
          <a:noFill/>
        </p:spPr>
      </p:pic>
      <p:pic>
        <p:nvPicPr>
          <p:cNvPr id="33" name="Picture 2" descr="D:\milou\website\tekeningen - kleur\thema's\dieren\boerderijdieren\pauw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49154" y="1844824"/>
            <a:ext cx="963006" cy="1036886"/>
          </a:xfrm>
          <a:prstGeom prst="rect">
            <a:avLst/>
          </a:prstGeom>
          <a:noFill/>
        </p:spPr>
      </p:pic>
      <p:pic>
        <p:nvPicPr>
          <p:cNvPr id="37" name="Picture 3" descr="D:\milou\website\tekeningen - kleur\thema's\dieren\boerderijdieren\varken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32828" y="1844824"/>
            <a:ext cx="1003468" cy="1021829"/>
          </a:xfrm>
          <a:prstGeom prst="rect">
            <a:avLst/>
          </a:prstGeom>
          <a:noFill/>
        </p:spPr>
      </p:pic>
      <p:pic>
        <p:nvPicPr>
          <p:cNvPr id="38" name="Picture 2" descr="D:\milou\website\tekeningen - kleur\thema's\dieren\boerderijdieren\pauw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80312" y="1844824"/>
            <a:ext cx="963006" cy="103688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ep 23"/>
          <p:cNvGrpSpPr/>
          <p:nvPr/>
        </p:nvGrpSpPr>
        <p:grpSpPr>
          <a:xfrm>
            <a:off x="1043608" y="4005064"/>
            <a:ext cx="1872208" cy="1944216"/>
            <a:chOff x="1043608" y="4005064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567246" y="4293096"/>
              <a:ext cx="953916" cy="1390650"/>
            </a:xfrm>
            <a:prstGeom prst="rect">
              <a:avLst/>
            </a:prstGeom>
            <a:noFill/>
          </p:spPr>
        </p:pic>
      </p:grpSp>
      <p:sp>
        <p:nvSpPr>
          <p:cNvPr id="4" name="Afgeronde rechthoek 3"/>
          <p:cNvSpPr/>
          <p:nvPr/>
        </p:nvSpPr>
        <p:spPr>
          <a:xfrm>
            <a:off x="683568" y="1052736"/>
            <a:ext cx="7632848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3501008"/>
            <a:ext cx="1176778" cy="1070603"/>
          </a:xfrm>
          <a:prstGeom prst="rect">
            <a:avLst/>
          </a:prstGeom>
        </p:spPr>
      </p:pic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20272" y="1484784"/>
            <a:ext cx="1000112" cy="1466831"/>
          </a:xfrm>
          <a:prstGeom prst="rect">
            <a:avLst/>
          </a:prstGeom>
        </p:spPr>
      </p:pic>
      <p:grpSp>
        <p:nvGrpSpPr>
          <p:cNvPr id="25" name="Groep 24"/>
          <p:cNvGrpSpPr/>
          <p:nvPr/>
        </p:nvGrpSpPr>
        <p:grpSpPr>
          <a:xfrm>
            <a:off x="3491880" y="4005064"/>
            <a:ext cx="1872208" cy="1944216"/>
            <a:chOff x="3491880" y="4005064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491880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Picture 3" descr="D:\milou\website\tekeningen - kleur\thema's\fantasie\piraten\boei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3779912" y="4393177"/>
              <a:ext cx="1282055" cy="1110071"/>
            </a:xfrm>
            <a:prstGeom prst="rect">
              <a:avLst/>
            </a:prstGeom>
            <a:noFill/>
          </p:spPr>
        </p:pic>
      </p:grpSp>
      <p:grpSp>
        <p:nvGrpSpPr>
          <p:cNvPr id="26" name="Groep 25"/>
          <p:cNvGrpSpPr/>
          <p:nvPr/>
        </p:nvGrpSpPr>
        <p:grpSpPr>
          <a:xfrm>
            <a:off x="5940152" y="4005064"/>
            <a:ext cx="1872208" cy="1944216"/>
            <a:chOff x="5940152" y="4005064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5940152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28" name="Picture 4" descr="D:\milou\website\tekeningen - kleur\thema's\fantasie\piraten\zwaard 2.pn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6308171" y="4289780"/>
              <a:ext cx="1072141" cy="1302776"/>
            </a:xfrm>
            <a:prstGeom prst="rect">
              <a:avLst/>
            </a:prstGeom>
            <a:noFill/>
          </p:spPr>
        </p:pic>
      </p:grpSp>
      <p:pic>
        <p:nvPicPr>
          <p:cNvPr id="2050" name="Picture 2" descr="D:\milou\website\tekeningen - kleur\thema's\dieren\boerderijdieren\ezel 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71600" y="1484784"/>
            <a:ext cx="919813" cy="1340793"/>
          </a:xfrm>
          <a:prstGeom prst="rect">
            <a:avLst/>
          </a:prstGeom>
          <a:noFill/>
        </p:spPr>
      </p:pic>
      <p:pic>
        <p:nvPicPr>
          <p:cNvPr id="2051" name="Picture 3" descr="D:\milou\website\tekeningen - kleur\thema's\dieren\boerderijdieren\paard 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09559" y="1700808"/>
            <a:ext cx="1298345" cy="1123950"/>
          </a:xfrm>
          <a:prstGeom prst="rect">
            <a:avLst/>
          </a:prstGeom>
          <a:noFill/>
        </p:spPr>
      </p:pic>
      <p:pic>
        <p:nvPicPr>
          <p:cNvPr id="20" name="Picture 2" descr="D:\milou\website\tekeningen - kleur\thema's\dieren\boerderijdieren\ezel 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84235" y="1556792"/>
            <a:ext cx="919813" cy="1340793"/>
          </a:xfrm>
          <a:prstGeom prst="rect">
            <a:avLst/>
          </a:prstGeom>
          <a:noFill/>
        </p:spPr>
      </p:pic>
      <p:pic>
        <p:nvPicPr>
          <p:cNvPr id="21" name="Picture 3" descr="D:\milou\website\tekeningen - kleur\thema's\dieren\boerderijdieren\paard 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33895" y="1700808"/>
            <a:ext cx="1298345" cy="11239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323528" y="1052736"/>
            <a:ext cx="8424936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1772816"/>
            <a:ext cx="803727" cy="1178799"/>
          </a:xfrm>
          <a:prstGeom prst="rect">
            <a:avLst/>
          </a:prstGeom>
        </p:spPr>
      </p:pic>
      <p:grpSp>
        <p:nvGrpSpPr>
          <p:cNvPr id="2" name="Groep 32"/>
          <p:cNvGrpSpPr/>
          <p:nvPr/>
        </p:nvGrpSpPr>
        <p:grpSpPr>
          <a:xfrm>
            <a:off x="2051720" y="4005064"/>
            <a:ext cx="1440160" cy="1440160"/>
            <a:chOff x="2051720" y="4005064"/>
            <a:chExt cx="1440160" cy="1440160"/>
          </a:xfrm>
        </p:grpSpPr>
        <p:sp>
          <p:nvSpPr>
            <p:cNvPr id="27" name="Afgeronde rechthoek 26"/>
            <p:cNvSpPr/>
            <p:nvPr/>
          </p:nvSpPr>
          <p:spPr>
            <a:xfrm>
              <a:off x="2051720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8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2342418" y="4212202"/>
              <a:ext cx="853879" cy="1089006"/>
            </a:xfrm>
            <a:prstGeom prst="rect">
              <a:avLst/>
            </a:prstGeom>
            <a:noFill/>
          </p:spPr>
        </p:pic>
      </p:grpSp>
      <p:grpSp>
        <p:nvGrpSpPr>
          <p:cNvPr id="3" name="Groep 33"/>
          <p:cNvGrpSpPr/>
          <p:nvPr/>
        </p:nvGrpSpPr>
        <p:grpSpPr>
          <a:xfrm>
            <a:off x="3779912" y="4005064"/>
            <a:ext cx="1440160" cy="1440160"/>
            <a:chOff x="3779912" y="4005064"/>
            <a:chExt cx="1440160" cy="1440160"/>
          </a:xfrm>
        </p:grpSpPr>
        <p:sp>
          <p:nvSpPr>
            <p:cNvPr id="26" name="Afgeronde rechthoek 25"/>
            <p:cNvSpPr/>
            <p:nvPr/>
          </p:nvSpPr>
          <p:spPr>
            <a:xfrm>
              <a:off x="3779912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9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4081394" y="4221088"/>
              <a:ext cx="832311" cy="1089006"/>
            </a:xfrm>
            <a:prstGeom prst="rect">
              <a:avLst/>
            </a:prstGeom>
            <a:noFill/>
          </p:spPr>
        </p:pic>
      </p:grpSp>
      <p:grpSp>
        <p:nvGrpSpPr>
          <p:cNvPr id="5" name="Groep 34"/>
          <p:cNvGrpSpPr/>
          <p:nvPr/>
        </p:nvGrpSpPr>
        <p:grpSpPr>
          <a:xfrm>
            <a:off x="5508104" y="4005064"/>
            <a:ext cx="1440160" cy="1440160"/>
            <a:chOff x="5508104" y="4005064"/>
            <a:chExt cx="1440160" cy="1440160"/>
          </a:xfrm>
        </p:grpSpPr>
        <p:sp>
          <p:nvSpPr>
            <p:cNvPr id="25" name="Afgeronde rechthoek 24"/>
            <p:cNvSpPr/>
            <p:nvPr/>
          </p:nvSpPr>
          <p:spPr>
            <a:xfrm>
              <a:off x="5508104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5739998" y="4221088"/>
              <a:ext cx="971487" cy="1089006"/>
            </a:xfrm>
            <a:prstGeom prst="rect">
              <a:avLst/>
            </a:prstGeom>
            <a:noFill/>
          </p:spPr>
        </p:pic>
      </p:grpSp>
      <p:grpSp>
        <p:nvGrpSpPr>
          <p:cNvPr id="6" name="Groep 35"/>
          <p:cNvGrpSpPr/>
          <p:nvPr/>
        </p:nvGrpSpPr>
        <p:grpSpPr>
          <a:xfrm>
            <a:off x="7236296" y="4005064"/>
            <a:ext cx="1440160" cy="1440160"/>
            <a:chOff x="7236296" y="4005064"/>
            <a:chExt cx="1440160" cy="1440160"/>
          </a:xfrm>
        </p:grpSpPr>
        <p:sp>
          <p:nvSpPr>
            <p:cNvPr id="24" name="Afgeronde rechthoek 23"/>
            <p:cNvSpPr/>
            <p:nvPr/>
          </p:nvSpPr>
          <p:spPr>
            <a:xfrm>
              <a:off x="7236296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1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7556303" y="4212202"/>
              <a:ext cx="795261" cy="1089006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76256" y="3438517"/>
            <a:ext cx="1176778" cy="1070603"/>
          </a:xfrm>
          <a:prstGeom prst="rect">
            <a:avLst/>
          </a:prstGeom>
        </p:spPr>
      </p:pic>
      <p:grpSp>
        <p:nvGrpSpPr>
          <p:cNvPr id="7" name="Groep 31"/>
          <p:cNvGrpSpPr/>
          <p:nvPr/>
        </p:nvGrpSpPr>
        <p:grpSpPr>
          <a:xfrm>
            <a:off x="323528" y="4005064"/>
            <a:ext cx="1440160" cy="1440160"/>
            <a:chOff x="323528" y="4005064"/>
            <a:chExt cx="1440160" cy="1440160"/>
          </a:xfrm>
        </p:grpSpPr>
        <p:sp>
          <p:nvSpPr>
            <p:cNvPr id="32" name="Afgeronde rechthoek 31"/>
            <p:cNvSpPr/>
            <p:nvPr/>
          </p:nvSpPr>
          <p:spPr>
            <a:xfrm>
              <a:off x="323528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3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570608" y="4212202"/>
              <a:ext cx="941116" cy="1089006"/>
            </a:xfrm>
            <a:prstGeom prst="rect">
              <a:avLst/>
            </a:prstGeom>
            <a:noFill/>
          </p:spPr>
        </p:pic>
      </p:grpSp>
      <p:pic>
        <p:nvPicPr>
          <p:cNvPr id="27650" name="Picture 2" descr="D:\milou\website\tekeningen - kleur\thema's\dieren\boerderijdieren\eend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7545" y="1772816"/>
            <a:ext cx="1008112" cy="1130073"/>
          </a:xfrm>
          <a:prstGeom prst="rect">
            <a:avLst/>
          </a:prstGeom>
          <a:noFill/>
        </p:spPr>
      </p:pic>
      <p:pic>
        <p:nvPicPr>
          <p:cNvPr id="27651" name="Picture 3" descr="D:\milou\website\tekeningen - kleur\thema's\dieren\boerderijdieren\konijn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19672" y="1772816"/>
            <a:ext cx="827347" cy="1133078"/>
          </a:xfrm>
          <a:prstGeom prst="rect">
            <a:avLst/>
          </a:prstGeom>
          <a:noFill/>
        </p:spPr>
      </p:pic>
      <p:pic>
        <p:nvPicPr>
          <p:cNvPr id="27652" name="Picture 4" descr="D:\milou\website\tekeningen - kleur\thema's\dieren\boerderijdieren\zwaan 2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27784" y="1772816"/>
            <a:ext cx="864246" cy="1102172"/>
          </a:xfrm>
          <a:prstGeom prst="rect">
            <a:avLst/>
          </a:prstGeom>
          <a:noFill/>
        </p:spPr>
      </p:pic>
      <p:pic>
        <p:nvPicPr>
          <p:cNvPr id="34" name="Picture 2" descr="D:\milou\website\tekeningen - kleur\thema's\dieren\boerderijdieren\eend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35896" y="1772816"/>
            <a:ext cx="1008112" cy="1130073"/>
          </a:xfrm>
          <a:prstGeom prst="rect">
            <a:avLst/>
          </a:prstGeom>
          <a:noFill/>
        </p:spPr>
      </p:pic>
      <p:pic>
        <p:nvPicPr>
          <p:cNvPr id="35" name="Picture 4" descr="D:\milou\website\tekeningen - kleur\thema's\dieren\boerderijdieren\zwaan 2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52120" y="1772816"/>
            <a:ext cx="864246" cy="1102172"/>
          </a:xfrm>
          <a:prstGeom prst="rect">
            <a:avLst/>
          </a:prstGeom>
          <a:noFill/>
        </p:spPr>
      </p:pic>
      <p:pic>
        <p:nvPicPr>
          <p:cNvPr id="36" name="Picture 2" descr="D:\milou\website\tekeningen - kleur\thema's\dieren\boerderijdieren\eend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60232" y="1772816"/>
            <a:ext cx="1008112" cy="1130073"/>
          </a:xfrm>
          <a:prstGeom prst="rect">
            <a:avLst/>
          </a:prstGeom>
          <a:noFill/>
        </p:spPr>
      </p:pic>
      <p:pic>
        <p:nvPicPr>
          <p:cNvPr id="37" name="Picture 3" descr="D:\milou\website\tekeningen - kleur\thema's\dieren\boerderijdieren\konijn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812360" y="1772816"/>
            <a:ext cx="827347" cy="113307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323528" y="1052736"/>
            <a:ext cx="8424936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336" y="1628800"/>
            <a:ext cx="803727" cy="1178799"/>
          </a:xfrm>
          <a:prstGeom prst="rect">
            <a:avLst/>
          </a:prstGeom>
        </p:spPr>
      </p:pic>
      <p:grpSp>
        <p:nvGrpSpPr>
          <p:cNvPr id="3" name="Groep 32"/>
          <p:cNvGrpSpPr/>
          <p:nvPr/>
        </p:nvGrpSpPr>
        <p:grpSpPr>
          <a:xfrm>
            <a:off x="2051720" y="4005064"/>
            <a:ext cx="1440160" cy="1440160"/>
            <a:chOff x="2051720" y="4005064"/>
            <a:chExt cx="1440160" cy="1440160"/>
          </a:xfrm>
        </p:grpSpPr>
        <p:sp>
          <p:nvSpPr>
            <p:cNvPr id="27" name="Afgeronde rechthoek 26"/>
            <p:cNvSpPr/>
            <p:nvPr/>
          </p:nvSpPr>
          <p:spPr>
            <a:xfrm>
              <a:off x="2051720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8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2267744" y="4335708"/>
              <a:ext cx="1003228" cy="841994"/>
            </a:xfrm>
            <a:prstGeom prst="rect">
              <a:avLst/>
            </a:prstGeom>
            <a:noFill/>
          </p:spPr>
        </p:pic>
      </p:grpSp>
      <p:grpSp>
        <p:nvGrpSpPr>
          <p:cNvPr id="5" name="Groep 33"/>
          <p:cNvGrpSpPr/>
          <p:nvPr/>
        </p:nvGrpSpPr>
        <p:grpSpPr>
          <a:xfrm>
            <a:off x="3779912" y="4005064"/>
            <a:ext cx="1440160" cy="1440160"/>
            <a:chOff x="3779912" y="4005064"/>
            <a:chExt cx="1440160" cy="1440160"/>
          </a:xfrm>
        </p:grpSpPr>
        <p:sp>
          <p:nvSpPr>
            <p:cNvPr id="26" name="Afgeronde rechthoek 25"/>
            <p:cNvSpPr/>
            <p:nvPr/>
          </p:nvSpPr>
          <p:spPr>
            <a:xfrm>
              <a:off x="3779912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9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4002896" y="4221088"/>
              <a:ext cx="989308" cy="1089006"/>
            </a:xfrm>
            <a:prstGeom prst="rect">
              <a:avLst/>
            </a:prstGeom>
            <a:noFill/>
          </p:spPr>
        </p:pic>
      </p:grpSp>
      <p:grpSp>
        <p:nvGrpSpPr>
          <p:cNvPr id="7" name="Groep 34"/>
          <p:cNvGrpSpPr/>
          <p:nvPr/>
        </p:nvGrpSpPr>
        <p:grpSpPr>
          <a:xfrm>
            <a:off x="5508104" y="4005064"/>
            <a:ext cx="1440160" cy="1440160"/>
            <a:chOff x="5508104" y="4005064"/>
            <a:chExt cx="1440160" cy="1440160"/>
          </a:xfrm>
        </p:grpSpPr>
        <p:sp>
          <p:nvSpPr>
            <p:cNvPr id="25" name="Afgeronde rechthoek 24"/>
            <p:cNvSpPr/>
            <p:nvPr/>
          </p:nvSpPr>
          <p:spPr>
            <a:xfrm>
              <a:off x="5508104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5724128" y="4348248"/>
              <a:ext cx="1003228" cy="834685"/>
            </a:xfrm>
            <a:prstGeom prst="rect">
              <a:avLst/>
            </a:prstGeom>
            <a:noFill/>
          </p:spPr>
        </p:pic>
      </p:grpSp>
      <p:grpSp>
        <p:nvGrpSpPr>
          <p:cNvPr id="8" name="Groep 35"/>
          <p:cNvGrpSpPr/>
          <p:nvPr/>
        </p:nvGrpSpPr>
        <p:grpSpPr>
          <a:xfrm>
            <a:off x="7236296" y="4005064"/>
            <a:ext cx="1440160" cy="1440160"/>
            <a:chOff x="7236296" y="4005064"/>
            <a:chExt cx="1440160" cy="1440160"/>
          </a:xfrm>
        </p:grpSpPr>
        <p:sp>
          <p:nvSpPr>
            <p:cNvPr id="24" name="Afgeronde rechthoek 23"/>
            <p:cNvSpPr/>
            <p:nvPr/>
          </p:nvSpPr>
          <p:spPr>
            <a:xfrm>
              <a:off x="7236296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1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7583457" y="4212202"/>
              <a:ext cx="740954" cy="1089006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76256" y="3438517"/>
            <a:ext cx="1176778" cy="1070603"/>
          </a:xfrm>
          <a:prstGeom prst="rect">
            <a:avLst/>
          </a:prstGeom>
        </p:spPr>
      </p:pic>
      <p:grpSp>
        <p:nvGrpSpPr>
          <p:cNvPr id="23" name="Groep 31"/>
          <p:cNvGrpSpPr/>
          <p:nvPr/>
        </p:nvGrpSpPr>
        <p:grpSpPr>
          <a:xfrm>
            <a:off x="323528" y="4005064"/>
            <a:ext cx="1440160" cy="1440160"/>
            <a:chOff x="323528" y="4005064"/>
            <a:chExt cx="1440160" cy="1440160"/>
          </a:xfrm>
        </p:grpSpPr>
        <p:sp>
          <p:nvSpPr>
            <p:cNvPr id="32" name="Afgeronde rechthoek 31"/>
            <p:cNvSpPr/>
            <p:nvPr/>
          </p:nvSpPr>
          <p:spPr>
            <a:xfrm>
              <a:off x="323528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3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713613" y="4212202"/>
              <a:ext cx="655105" cy="1089006"/>
            </a:xfrm>
            <a:prstGeom prst="rect">
              <a:avLst/>
            </a:prstGeom>
            <a:noFill/>
          </p:spPr>
        </p:pic>
      </p:grpSp>
      <p:pic>
        <p:nvPicPr>
          <p:cNvPr id="22530" name="Picture 2" descr="D:\milou\website\tekeningen - kleur\thema's\dieren\boerderijdieren\geit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31639" y="1844824"/>
            <a:ext cx="708237" cy="860921"/>
          </a:xfrm>
          <a:prstGeom prst="rect">
            <a:avLst/>
          </a:prstGeom>
          <a:noFill/>
        </p:spPr>
      </p:pic>
      <p:pic>
        <p:nvPicPr>
          <p:cNvPr id="22531" name="Picture 3" descr="D:\milou\website\tekeningen - kleur\thema's\dieren\boerderijdieren\kip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95736" y="1916832"/>
            <a:ext cx="976359" cy="819597"/>
          </a:xfrm>
          <a:prstGeom prst="rect">
            <a:avLst/>
          </a:prstGeom>
          <a:noFill/>
        </p:spPr>
      </p:pic>
      <p:pic>
        <p:nvPicPr>
          <p:cNvPr id="22532" name="Picture 4" descr="D:\milou\website\tekeningen - kleur\thema's\dieren\boerderijdieren\kuiken 1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75856" y="1844824"/>
            <a:ext cx="569348" cy="946349"/>
          </a:xfrm>
          <a:prstGeom prst="rect">
            <a:avLst/>
          </a:prstGeom>
          <a:noFill/>
        </p:spPr>
      </p:pic>
      <p:pic>
        <p:nvPicPr>
          <p:cNvPr id="22533" name="Picture 5" descr="D:\milou\website\tekeningen - kleur\thema's\dieren\boerderijdieren\schaap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9552" y="1844824"/>
            <a:ext cx="598679" cy="879922"/>
          </a:xfrm>
          <a:prstGeom prst="rect">
            <a:avLst/>
          </a:prstGeom>
          <a:noFill/>
        </p:spPr>
      </p:pic>
      <p:pic>
        <p:nvPicPr>
          <p:cNvPr id="34" name="Picture 5" descr="D:\milou\website\tekeningen - kleur\thema's\dieren\boerderijdieren\schaap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067944" y="1844824"/>
            <a:ext cx="598679" cy="879922"/>
          </a:xfrm>
          <a:prstGeom prst="rect">
            <a:avLst/>
          </a:prstGeom>
          <a:noFill/>
        </p:spPr>
      </p:pic>
      <p:pic>
        <p:nvPicPr>
          <p:cNvPr id="35" name="Picture 2" descr="D:\milou\website\tekeningen - kleur\thema's\dieren\boerderijdieren\geit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71875" y="1844824"/>
            <a:ext cx="708237" cy="860921"/>
          </a:xfrm>
          <a:prstGeom prst="rect">
            <a:avLst/>
          </a:prstGeom>
          <a:noFill/>
        </p:spPr>
      </p:pic>
      <p:pic>
        <p:nvPicPr>
          <p:cNvPr id="36" name="Picture 3" descr="D:\milou\website\tekeningen - kleur\thema's\dieren\boerderijdieren\kip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55881" y="1916832"/>
            <a:ext cx="976359" cy="819597"/>
          </a:xfrm>
          <a:prstGeom prst="rect">
            <a:avLst/>
          </a:prstGeom>
          <a:noFill/>
        </p:spPr>
      </p:pic>
      <p:pic>
        <p:nvPicPr>
          <p:cNvPr id="37" name="Picture 4" descr="D:\milou\website\tekeningen - kleur\thema's\dieren\boerderijdieren\kuiken 1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76256" y="1844824"/>
            <a:ext cx="569348" cy="94634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323528" y="1052736"/>
            <a:ext cx="8424936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56305" y="1628800"/>
            <a:ext cx="803727" cy="1178799"/>
          </a:xfrm>
          <a:prstGeom prst="rect">
            <a:avLst/>
          </a:prstGeom>
        </p:spPr>
      </p:pic>
      <p:grpSp>
        <p:nvGrpSpPr>
          <p:cNvPr id="2" name="Groep 31"/>
          <p:cNvGrpSpPr/>
          <p:nvPr/>
        </p:nvGrpSpPr>
        <p:grpSpPr>
          <a:xfrm>
            <a:off x="323528" y="4005064"/>
            <a:ext cx="1440160" cy="1440160"/>
            <a:chOff x="323528" y="4005064"/>
            <a:chExt cx="1440160" cy="1440160"/>
          </a:xfrm>
        </p:grpSpPr>
        <p:sp>
          <p:nvSpPr>
            <p:cNvPr id="6" name="Afgeronde rechthoek 5"/>
            <p:cNvSpPr/>
            <p:nvPr/>
          </p:nvSpPr>
          <p:spPr>
            <a:xfrm>
              <a:off x="323528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05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556383" y="4212202"/>
              <a:ext cx="969566" cy="1089006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429000"/>
            <a:ext cx="1176778" cy="1070603"/>
          </a:xfrm>
          <a:prstGeom prst="rect">
            <a:avLst/>
          </a:prstGeom>
        </p:spPr>
      </p:pic>
      <p:grpSp>
        <p:nvGrpSpPr>
          <p:cNvPr id="3" name="Groep 32"/>
          <p:cNvGrpSpPr/>
          <p:nvPr/>
        </p:nvGrpSpPr>
        <p:grpSpPr>
          <a:xfrm>
            <a:off x="2051720" y="4005064"/>
            <a:ext cx="1440160" cy="1440160"/>
            <a:chOff x="2051720" y="4005064"/>
            <a:chExt cx="1440160" cy="1440160"/>
          </a:xfrm>
        </p:grpSpPr>
        <p:sp>
          <p:nvSpPr>
            <p:cNvPr id="27" name="Afgeronde rechthoek 26"/>
            <p:cNvSpPr/>
            <p:nvPr/>
          </p:nvSpPr>
          <p:spPr>
            <a:xfrm>
              <a:off x="2051720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8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2371727" y="4212202"/>
              <a:ext cx="795261" cy="1089006"/>
            </a:xfrm>
            <a:prstGeom prst="rect">
              <a:avLst/>
            </a:prstGeom>
            <a:noFill/>
          </p:spPr>
        </p:pic>
      </p:grpSp>
      <p:grpSp>
        <p:nvGrpSpPr>
          <p:cNvPr id="5" name="Groep 33"/>
          <p:cNvGrpSpPr/>
          <p:nvPr/>
        </p:nvGrpSpPr>
        <p:grpSpPr>
          <a:xfrm>
            <a:off x="3779912" y="4005064"/>
            <a:ext cx="1440160" cy="1440160"/>
            <a:chOff x="3779912" y="4005064"/>
            <a:chExt cx="1440160" cy="1440160"/>
          </a:xfrm>
        </p:grpSpPr>
        <p:sp>
          <p:nvSpPr>
            <p:cNvPr id="26" name="Afgeronde rechthoek 25"/>
            <p:cNvSpPr/>
            <p:nvPr/>
          </p:nvSpPr>
          <p:spPr>
            <a:xfrm>
              <a:off x="3779912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9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3995936" y="4255073"/>
              <a:ext cx="1003228" cy="1021036"/>
            </a:xfrm>
            <a:prstGeom prst="rect">
              <a:avLst/>
            </a:prstGeom>
            <a:noFill/>
          </p:spPr>
        </p:pic>
      </p:grpSp>
      <p:grpSp>
        <p:nvGrpSpPr>
          <p:cNvPr id="7" name="Groep 34"/>
          <p:cNvGrpSpPr/>
          <p:nvPr/>
        </p:nvGrpSpPr>
        <p:grpSpPr>
          <a:xfrm>
            <a:off x="5508104" y="4005064"/>
            <a:ext cx="1440160" cy="1440160"/>
            <a:chOff x="5508104" y="4005064"/>
            <a:chExt cx="1440160" cy="1440160"/>
          </a:xfrm>
        </p:grpSpPr>
        <p:sp>
          <p:nvSpPr>
            <p:cNvPr id="25" name="Afgeronde rechthoek 24"/>
            <p:cNvSpPr/>
            <p:nvPr/>
          </p:nvSpPr>
          <p:spPr>
            <a:xfrm>
              <a:off x="5508104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9" cstate="print"/>
            <a:stretch>
              <a:fillRect/>
            </a:stretch>
          </p:blipFill>
          <p:spPr bwMode="auto">
            <a:xfrm>
              <a:off x="5898189" y="4221088"/>
              <a:ext cx="655105" cy="1089006"/>
            </a:xfrm>
            <a:prstGeom prst="rect">
              <a:avLst/>
            </a:prstGeom>
            <a:noFill/>
          </p:spPr>
        </p:pic>
      </p:grpSp>
      <p:grpSp>
        <p:nvGrpSpPr>
          <p:cNvPr id="8" name="Groep 35"/>
          <p:cNvGrpSpPr/>
          <p:nvPr/>
        </p:nvGrpSpPr>
        <p:grpSpPr>
          <a:xfrm>
            <a:off x="7236296" y="4005064"/>
            <a:ext cx="1440160" cy="1440160"/>
            <a:chOff x="7236296" y="4005064"/>
            <a:chExt cx="1440160" cy="1440160"/>
          </a:xfrm>
        </p:grpSpPr>
        <p:sp>
          <p:nvSpPr>
            <p:cNvPr id="24" name="Afgeronde rechthoek 23"/>
            <p:cNvSpPr/>
            <p:nvPr/>
          </p:nvSpPr>
          <p:spPr>
            <a:xfrm>
              <a:off x="7236296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1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7452320" y="4332262"/>
              <a:ext cx="1003228" cy="848885"/>
            </a:xfrm>
            <a:prstGeom prst="rect">
              <a:avLst/>
            </a:prstGeom>
            <a:noFill/>
          </p:spPr>
        </p:pic>
      </p:grpSp>
      <p:pic>
        <p:nvPicPr>
          <p:cNvPr id="23554" name="Picture 2" descr="D:\milou\website\tekeningen - kleur\thema's\dieren\boerderijdieren\haan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7544" y="1700808"/>
            <a:ext cx="1027903" cy="1154534"/>
          </a:xfrm>
          <a:prstGeom prst="rect">
            <a:avLst/>
          </a:prstGeom>
          <a:noFill/>
        </p:spPr>
      </p:pic>
      <p:pic>
        <p:nvPicPr>
          <p:cNvPr id="23555" name="Picture 3" descr="D:\milou\website\tekeningen - kleur\thema's\dieren\boerderijdieren\konijn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61714" y="1700808"/>
            <a:ext cx="866070" cy="1186111"/>
          </a:xfrm>
          <a:prstGeom prst="rect">
            <a:avLst/>
          </a:prstGeom>
          <a:noFill/>
        </p:spPr>
      </p:pic>
      <p:pic>
        <p:nvPicPr>
          <p:cNvPr id="23556" name="Picture 4" descr="D:\milou\website\tekeningen - kleur\thema's\dieren\boerderijdieren\veulen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725769" y="1772816"/>
            <a:ext cx="1198159" cy="1013520"/>
          </a:xfrm>
          <a:prstGeom prst="rect">
            <a:avLst/>
          </a:prstGeom>
          <a:noFill/>
        </p:spPr>
      </p:pic>
      <p:pic>
        <p:nvPicPr>
          <p:cNvPr id="32" name="Picture 3" descr="D:\milou\website\tekeningen - kleur\thema's\dieren\boerderijdieren\konijn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74082" y="1700808"/>
            <a:ext cx="866070" cy="1186111"/>
          </a:xfrm>
          <a:prstGeom prst="rect">
            <a:avLst/>
          </a:prstGeom>
          <a:noFill/>
        </p:spPr>
      </p:pic>
      <p:pic>
        <p:nvPicPr>
          <p:cNvPr id="33" name="Picture 4" descr="D:\milou\website\tekeningen - kleur\thema's\dieren\boerderijdieren\veulen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38137" y="1772816"/>
            <a:ext cx="1198159" cy="1013520"/>
          </a:xfrm>
          <a:prstGeom prst="rect">
            <a:avLst/>
          </a:prstGeom>
          <a:noFill/>
        </p:spPr>
      </p:pic>
      <p:pic>
        <p:nvPicPr>
          <p:cNvPr id="34" name="Picture 2" descr="D:\milou\website\tekeningen - kleur\thema's\dieren\boerderijdieren\haan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08304" y="1700808"/>
            <a:ext cx="1027903" cy="115453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323528" y="1052736"/>
            <a:ext cx="8424936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00721" y="1700808"/>
            <a:ext cx="803727" cy="1178799"/>
          </a:xfrm>
          <a:prstGeom prst="rect">
            <a:avLst/>
          </a:prstGeom>
        </p:spPr>
      </p:pic>
      <p:grpSp>
        <p:nvGrpSpPr>
          <p:cNvPr id="2" name="Groep 31"/>
          <p:cNvGrpSpPr/>
          <p:nvPr/>
        </p:nvGrpSpPr>
        <p:grpSpPr>
          <a:xfrm>
            <a:off x="323528" y="4005064"/>
            <a:ext cx="1440160" cy="1440160"/>
            <a:chOff x="323528" y="4005064"/>
            <a:chExt cx="1440160" cy="1440160"/>
          </a:xfrm>
        </p:grpSpPr>
        <p:sp>
          <p:nvSpPr>
            <p:cNvPr id="6" name="Afgeronde rechthoek 5"/>
            <p:cNvSpPr/>
            <p:nvPr/>
          </p:nvSpPr>
          <p:spPr>
            <a:xfrm>
              <a:off x="323528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05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555422" y="4212202"/>
              <a:ext cx="971487" cy="1089006"/>
            </a:xfrm>
            <a:prstGeom prst="rect">
              <a:avLst/>
            </a:prstGeom>
            <a:noFill/>
          </p:spPr>
        </p:pic>
      </p:grpSp>
      <p:grpSp>
        <p:nvGrpSpPr>
          <p:cNvPr id="3" name="Groep 32"/>
          <p:cNvGrpSpPr/>
          <p:nvPr/>
        </p:nvGrpSpPr>
        <p:grpSpPr>
          <a:xfrm>
            <a:off x="2051720" y="4005064"/>
            <a:ext cx="1440160" cy="1440160"/>
            <a:chOff x="2051720" y="4005064"/>
            <a:chExt cx="1440160" cy="1440160"/>
          </a:xfrm>
        </p:grpSpPr>
        <p:sp>
          <p:nvSpPr>
            <p:cNvPr id="27" name="Afgeronde rechthoek 26"/>
            <p:cNvSpPr/>
            <p:nvPr/>
          </p:nvSpPr>
          <p:spPr>
            <a:xfrm>
              <a:off x="2051720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8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2342418" y="4212202"/>
              <a:ext cx="853879" cy="1089006"/>
            </a:xfrm>
            <a:prstGeom prst="rect">
              <a:avLst/>
            </a:prstGeom>
            <a:noFill/>
          </p:spPr>
        </p:pic>
      </p:grpSp>
      <p:grpSp>
        <p:nvGrpSpPr>
          <p:cNvPr id="5" name="Groep 33"/>
          <p:cNvGrpSpPr/>
          <p:nvPr/>
        </p:nvGrpSpPr>
        <p:grpSpPr>
          <a:xfrm>
            <a:off x="3779912" y="4005064"/>
            <a:ext cx="1440160" cy="1440160"/>
            <a:chOff x="3779912" y="4005064"/>
            <a:chExt cx="1440160" cy="1440160"/>
          </a:xfrm>
        </p:grpSpPr>
        <p:sp>
          <p:nvSpPr>
            <p:cNvPr id="26" name="Afgeronde rechthoek 25"/>
            <p:cNvSpPr/>
            <p:nvPr/>
          </p:nvSpPr>
          <p:spPr>
            <a:xfrm>
              <a:off x="3779912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9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4008783" y="4221088"/>
              <a:ext cx="977533" cy="1089006"/>
            </a:xfrm>
            <a:prstGeom prst="rect">
              <a:avLst/>
            </a:prstGeom>
            <a:noFill/>
          </p:spPr>
        </p:pic>
      </p:grpSp>
      <p:grpSp>
        <p:nvGrpSpPr>
          <p:cNvPr id="7" name="Groep 34"/>
          <p:cNvGrpSpPr/>
          <p:nvPr/>
        </p:nvGrpSpPr>
        <p:grpSpPr>
          <a:xfrm>
            <a:off x="5508104" y="4005064"/>
            <a:ext cx="1440160" cy="1440160"/>
            <a:chOff x="5508104" y="4005064"/>
            <a:chExt cx="1440160" cy="1440160"/>
          </a:xfrm>
        </p:grpSpPr>
        <p:sp>
          <p:nvSpPr>
            <p:cNvPr id="25" name="Afgeronde rechthoek 24"/>
            <p:cNvSpPr/>
            <p:nvPr/>
          </p:nvSpPr>
          <p:spPr>
            <a:xfrm>
              <a:off x="5508104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5724128" y="4237968"/>
              <a:ext cx="1003228" cy="1055246"/>
            </a:xfrm>
            <a:prstGeom prst="rect">
              <a:avLst/>
            </a:prstGeom>
            <a:noFill/>
          </p:spPr>
        </p:pic>
      </p:grpSp>
      <p:grpSp>
        <p:nvGrpSpPr>
          <p:cNvPr id="8" name="Groep 35"/>
          <p:cNvGrpSpPr/>
          <p:nvPr/>
        </p:nvGrpSpPr>
        <p:grpSpPr>
          <a:xfrm>
            <a:off x="7236296" y="4005064"/>
            <a:ext cx="1440160" cy="1440160"/>
            <a:chOff x="7236296" y="4005064"/>
            <a:chExt cx="1440160" cy="1440160"/>
          </a:xfrm>
        </p:grpSpPr>
        <p:sp>
          <p:nvSpPr>
            <p:cNvPr id="24" name="Afgeronde rechthoek 23"/>
            <p:cNvSpPr/>
            <p:nvPr/>
          </p:nvSpPr>
          <p:spPr>
            <a:xfrm>
              <a:off x="7236296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1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9" cstate="print"/>
            <a:stretch>
              <a:fillRect/>
            </a:stretch>
          </p:blipFill>
          <p:spPr bwMode="auto">
            <a:xfrm>
              <a:off x="7537778" y="4212202"/>
              <a:ext cx="832311" cy="1089006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19872" y="3429000"/>
            <a:ext cx="1176778" cy="1070603"/>
          </a:xfrm>
          <a:prstGeom prst="rect">
            <a:avLst/>
          </a:prstGeom>
        </p:spPr>
      </p:pic>
      <p:pic>
        <p:nvPicPr>
          <p:cNvPr id="25602" name="Picture 2" descr="D:\milou\website\tekeningen - kleur\thema's\dieren\boerderijdieren\zwaan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7544" y="1844824"/>
            <a:ext cx="911102" cy="1014338"/>
          </a:xfrm>
          <a:prstGeom prst="rect">
            <a:avLst/>
          </a:prstGeom>
          <a:noFill/>
        </p:spPr>
      </p:pic>
      <p:pic>
        <p:nvPicPr>
          <p:cNvPr id="25603" name="Picture 3" descr="D:\milou\website\tekeningen - kleur\thema's\dieren\boerderijdieren\eend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75656" y="1772816"/>
            <a:ext cx="988268" cy="1107828"/>
          </a:xfrm>
          <a:prstGeom prst="rect">
            <a:avLst/>
          </a:prstGeom>
          <a:noFill/>
        </p:spPr>
      </p:pic>
      <p:pic>
        <p:nvPicPr>
          <p:cNvPr id="25604" name="Picture 4" descr="D:\milou\website\tekeningen - kleur\thema's\dieren\boerderijdieren\kat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55776" y="1772816"/>
            <a:ext cx="1073547" cy="1128706"/>
          </a:xfrm>
          <a:prstGeom prst="rect">
            <a:avLst/>
          </a:prstGeom>
          <a:noFill/>
        </p:spPr>
      </p:pic>
      <p:pic>
        <p:nvPicPr>
          <p:cNvPr id="25605" name="Picture 5" descr="D:\milou\website\tekeningen - kleur\thema's\dieren\boerderijdieren\konijn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707904" y="1772816"/>
            <a:ext cx="864095" cy="1183406"/>
          </a:xfrm>
          <a:prstGeom prst="rect">
            <a:avLst/>
          </a:prstGeom>
          <a:noFill/>
        </p:spPr>
      </p:pic>
      <p:pic>
        <p:nvPicPr>
          <p:cNvPr id="32" name="Picture 2" descr="D:\milou\website\tekeningen - kleur\thema's\dieren\boerderijdieren\zwaan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16016" y="1844824"/>
            <a:ext cx="911102" cy="1014338"/>
          </a:xfrm>
          <a:prstGeom prst="rect">
            <a:avLst/>
          </a:prstGeom>
          <a:noFill/>
        </p:spPr>
      </p:pic>
      <p:pic>
        <p:nvPicPr>
          <p:cNvPr id="33" name="Picture 3" descr="D:\milou\website\tekeningen - kleur\thema's\dieren\boerderijdieren\eend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52120" y="1772816"/>
            <a:ext cx="988268" cy="1107828"/>
          </a:xfrm>
          <a:prstGeom prst="rect">
            <a:avLst/>
          </a:prstGeom>
          <a:noFill/>
        </p:spPr>
      </p:pic>
      <p:pic>
        <p:nvPicPr>
          <p:cNvPr id="34" name="Picture 4" descr="D:\milou\website\tekeningen - kleur\thema's\dieren\boerderijdieren\kat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32240" y="1772816"/>
            <a:ext cx="1073547" cy="112870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323528" y="1052736"/>
            <a:ext cx="8424936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336" y="1700808"/>
            <a:ext cx="803727" cy="1178799"/>
          </a:xfrm>
          <a:prstGeom prst="rect">
            <a:avLst/>
          </a:prstGeom>
        </p:spPr>
      </p:pic>
      <p:grpSp>
        <p:nvGrpSpPr>
          <p:cNvPr id="2" name="Groep 31"/>
          <p:cNvGrpSpPr/>
          <p:nvPr/>
        </p:nvGrpSpPr>
        <p:grpSpPr>
          <a:xfrm>
            <a:off x="323528" y="4005064"/>
            <a:ext cx="1440160" cy="1440160"/>
            <a:chOff x="323528" y="4005064"/>
            <a:chExt cx="1440160" cy="1440160"/>
          </a:xfrm>
        </p:grpSpPr>
        <p:sp>
          <p:nvSpPr>
            <p:cNvPr id="6" name="Afgeronde rechthoek 5"/>
            <p:cNvSpPr/>
            <p:nvPr/>
          </p:nvSpPr>
          <p:spPr>
            <a:xfrm>
              <a:off x="323528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05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539552" y="4281492"/>
              <a:ext cx="1003228" cy="950426"/>
            </a:xfrm>
            <a:prstGeom prst="rect">
              <a:avLst/>
            </a:prstGeom>
            <a:noFill/>
          </p:spPr>
        </p:pic>
      </p:grpSp>
      <p:grpSp>
        <p:nvGrpSpPr>
          <p:cNvPr id="3" name="Groep 32"/>
          <p:cNvGrpSpPr/>
          <p:nvPr/>
        </p:nvGrpSpPr>
        <p:grpSpPr>
          <a:xfrm>
            <a:off x="2051720" y="4005064"/>
            <a:ext cx="1440160" cy="1440160"/>
            <a:chOff x="2051720" y="4005064"/>
            <a:chExt cx="1440160" cy="1440160"/>
          </a:xfrm>
        </p:grpSpPr>
        <p:sp>
          <p:nvSpPr>
            <p:cNvPr id="27" name="Afgeronde rechthoek 26"/>
            <p:cNvSpPr/>
            <p:nvPr/>
          </p:nvSpPr>
          <p:spPr>
            <a:xfrm>
              <a:off x="2051720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8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2353202" y="4212202"/>
              <a:ext cx="832311" cy="1089006"/>
            </a:xfrm>
            <a:prstGeom prst="rect">
              <a:avLst/>
            </a:prstGeom>
            <a:noFill/>
          </p:spPr>
        </p:pic>
      </p:grpSp>
      <p:grpSp>
        <p:nvGrpSpPr>
          <p:cNvPr id="5" name="Groep 33"/>
          <p:cNvGrpSpPr/>
          <p:nvPr/>
        </p:nvGrpSpPr>
        <p:grpSpPr>
          <a:xfrm>
            <a:off x="3779912" y="4005064"/>
            <a:ext cx="1440160" cy="1440160"/>
            <a:chOff x="3779912" y="4005064"/>
            <a:chExt cx="1440160" cy="1440160"/>
          </a:xfrm>
        </p:grpSpPr>
        <p:sp>
          <p:nvSpPr>
            <p:cNvPr id="26" name="Afgeronde rechthoek 25"/>
            <p:cNvSpPr/>
            <p:nvPr/>
          </p:nvSpPr>
          <p:spPr>
            <a:xfrm>
              <a:off x="3779912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9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3997196" y="4221088"/>
              <a:ext cx="1000708" cy="1089006"/>
            </a:xfrm>
            <a:prstGeom prst="rect">
              <a:avLst/>
            </a:prstGeom>
            <a:noFill/>
          </p:spPr>
        </p:pic>
      </p:grpSp>
      <p:grpSp>
        <p:nvGrpSpPr>
          <p:cNvPr id="7" name="Groep 34"/>
          <p:cNvGrpSpPr/>
          <p:nvPr/>
        </p:nvGrpSpPr>
        <p:grpSpPr>
          <a:xfrm>
            <a:off x="5508104" y="4005064"/>
            <a:ext cx="1440160" cy="1440160"/>
            <a:chOff x="5508104" y="4005064"/>
            <a:chExt cx="1440160" cy="1440160"/>
          </a:xfrm>
        </p:grpSpPr>
        <p:sp>
          <p:nvSpPr>
            <p:cNvPr id="25" name="Afgeronde rechthoek 24"/>
            <p:cNvSpPr/>
            <p:nvPr/>
          </p:nvSpPr>
          <p:spPr>
            <a:xfrm>
              <a:off x="5508104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5724128" y="4358030"/>
              <a:ext cx="1003228" cy="815122"/>
            </a:xfrm>
            <a:prstGeom prst="rect">
              <a:avLst/>
            </a:prstGeom>
            <a:noFill/>
          </p:spPr>
        </p:pic>
      </p:grpSp>
      <p:grpSp>
        <p:nvGrpSpPr>
          <p:cNvPr id="8" name="Groep 35"/>
          <p:cNvGrpSpPr/>
          <p:nvPr/>
        </p:nvGrpSpPr>
        <p:grpSpPr>
          <a:xfrm>
            <a:off x="7236296" y="4005064"/>
            <a:ext cx="1440160" cy="1440160"/>
            <a:chOff x="7236296" y="4005064"/>
            <a:chExt cx="1440160" cy="1440160"/>
          </a:xfrm>
        </p:grpSpPr>
        <p:sp>
          <p:nvSpPr>
            <p:cNvPr id="24" name="Afgeronde rechthoek 23"/>
            <p:cNvSpPr/>
            <p:nvPr/>
          </p:nvSpPr>
          <p:spPr>
            <a:xfrm>
              <a:off x="7236296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1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9" cstate="print"/>
            <a:stretch>
              <a:fillRect/>
            </a:stretch>
          </p:blipFill>
          <p:spPr bwMode="auto">
            <a:xfrm>
              <a:off x="7452320" y="4282652"/>
              <a:ext cx="1003228" cy="948105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19872" y="3429000"/>
            <a:ext cx="1176778" cy="1070603"/>
          </a:xfrm>
          <a:prstGeom prst="rect">
            <a:avLst/>
          </a:prstGeom>
        </p:spPr>
      </p:pic>
      <p:pic>
        <p:nvPicPr>
          <p:cNvPr id="20482" name="Picture 2" descr="D:\milou\website\tekeningen - kleur\thema's\dieren\boerderijdieren\gans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9552" y="1844824"/>
            <a:ext cx="776149" cy="1015157"/>
          </a:xfrm>
          <a:prstGeom prst="rect">
            <a:avLst/>
          </a:prstGeom>
          <a:noFill/>
        </p:spPr>
      </p:pic>
      <p:pic>
        <p:nvPicPr>
          <p:cNvPr id="20483" name="Picture 3" descr="D:\milou\website\tekeningen - kleur\thema's\dieren\boerderijdieren\kuiken 2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55776" y="2060848"/>
            <a:ext cx="861251" cy="815405"/>
          </a:xfrm>
          <a:prstGeom prst="rect">
            <a:avLst/>
          </a:prstGeom>
          <a:noFill/>
        </p:spPr>
      </p:pic>
      <p:pic>
        <p:nvPicPr>
          <p:cNvPr id="20484" name="Picture 4" descr="D:\milou\website\tekeningen - kleur\thema's\dieren\boerderijdieren\koe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475656" y="1988840"/>
            <a:ext cx="830263" cy="903287"/>
          </a:xfrm>
          <a:prstGeom prst="rect">
            <a:avLst/>
          </a:prstGeom>
          <a:noFill/>
        </p:spPr>
      </p:pic>
      <p:pic>
        <p:nvPicPr>
          <p:cNvPr id="32" name="Picture 2" descr="D:\milou\website\tekeningen - kleur\thema's\dieren\boerderijdieren\gans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63888" y="1844824"/>
            <a:ext cx="776149" cy="1015157"/>
          </a:xfrm>
          <a:prstGeom prst="rect">
            <a:avLst/>
          </a:prstGeom>
          <a:noFill/>
        </p:spPr>
      </p:pic>
      <p:pic>
        <p:nvPicPr>
          <p:cNvPr id="33" name="Picture 4" descr="D:\milou\website\tekeningen - kleur\thema's\dieren\boerderijdieren\koe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99992" y="1916832"/>
            <a:ext cx="830263" cy="903287"/>
          </a:xfrm>
          <a:prstGeom prst="rect">
            <a:avLst/>
          </a:prstGeom>
          <a:noFill/>
        </p:spPr>
      </p:pic>
      <p:pic>
        <p:nvPicPr>
          <p:cNvPr id="34" name="Picture 3" descr="D:\milou\website\tekeningen - kleur\thema's\dieren\boerderijdieren\kuiken 2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08104" y="1988840"/>
            <a:ext cx="861251" cy="815405"/>
          </a:xfrm>
          <a:prstGeom prst="rect">
            <a:avLst/>
          </a:prstGeom>
          <a:noFill/>
        </p:spPr>
      </p:pic>
      <p:pic>
        <p:nvPicPr>
          <p:cNvPr id="35" name="Picture 2" descr="D:\milou\website\tekeningen - kleur\thema's\dieren\boerderijdieren\gans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16216" y="1772816"/>
            <a:ext cx="776149" cy="101515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323528" y="1052736"/>
            <a:ext cx="8424936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700808"/>
            <a:ext cx="803727" cy="1178799"/>
          </a:xfrm>
          <a:prstGeom prst="rect">
            <a:avLst/>
          </a:prstGeom>
        </p:spPr>
      </p:pic>
      <p:grpSp>
        <p:nvGrpSpPr>
          <p:cNvPr id="2" name="Groep 31"/>
          <p:cNvGrpSpPr/>
          <p:nvPr/>
        </p:nvGrpSpPr>
        <p:grpSpPr>
          <a:xfrm>
            <a:off x="323528" y="4005064"/>
            <a:ext cx="1440160" cy="1440160"/>
            <a:chOff x="323528" y="4005064"/>
            <a:chExt cx="1440160" cy="1440160"/>
          </a:xfrm>
        </p:grpSpPr>
        <p:sp>
          <p:nvSpPr>
            <p:cNvPr id="6" name="Afgeronde rechthoek 5"/>
            <p:cNvSpPr/>
            <p:nvPr/>
          </p:nvSpPr>
          <p:spPr>
            <a:xfrm>
              <a:off x="323528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05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561678" y="4212202"/>
              <a:ext cx="958975" cy="1089006"/>
            </a:xfrm>
            <a:prstGeom prst="rect">
              <a:avLst/>
            </a:prstGeom>
            <a:noFill/>
          </p:spPr>
        </p:pic>
      </p:grpSp>
      <p:grpSp>
        <p:nvGrpSpPr>
          <p:cNvPr id="3" name="Groep 32"/>
          <p:cNvGrpSpPr/>
          <p:nvPr/>
        </p:nvGrpSpPr>
        <p:grpSpPr>
          <a:xfrm>
            <a:off x="2051720" y="4005064"/>
            <a:ext cx="1440160" cy="1440160"/>
            <a:chOff x="2051720" y="4005064"/>
            <a:chExt cx="1440160" cy="1440160"/>
          </a:xfrm>
        </p:grpSpPr>
        <p:sp>
          <p:nvSpPr>
            <p:cNvPr id="27" name="Afgeronde rechthoek 26"/>
            <p:cNvSpPr/>
            <p:nvPr/>
          </p:nvSpPr>
          <p:spPr>
            <a:xfrm>
              <a:off x="2051720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8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2267744" y="4260696"/>
              <a:ext cx="1003228" cy="992018"/>
            </a:xfrm>
            <a:prstGeom prst="rect">
              <a:avLst/>
            </a:prstGeom>
            <a:noFill/>
          </p:spPr>
        </p:pic>
      </p:grpSp>
      <p:grpSp>
        <p:nvGrpSpPr>
          <p:cNvPr id="5" name="Groep 33"/>
          <p:cNvGrpSpPr/>
          <p:nvPr/>
        </p:nvGrpSpPr>
        <p:grpSpPr>
          <a:xfrm>
            <a:off x="3779912" y="4005064"/>
            <a:ext cx="1440160" cy="1440160"/>
            <a:chOff x="3779912" y="4005064"/>
            <a:chExt cx="1440160" cy="1440160"/>
          </a:xfrm>
        </p:grpSpPr>
        <p:sp>
          <p:nvSpPr>
            <p:cNvPr id="26" name="Afgeronde rechthoek 25"/>
            <p:cNvSpPr/>
            <p:nvPr/>
          </p:nvSpPr>
          <p:spPr>
            <a:xfrm>
              <a:off x="3779912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9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4002896" y="4221088"/>
              <a:ext cx="989308" cy="1089006"/>
            </a:xfrm>
            <a:prstGeom prst="rect">
              <a:avLst/>
            </a:prstGeom>
            <a:noFill/>
          </p:spPr>
        </p:pic>
      </p:grpSp>
      <p:grpSp>
        <p:nvGrpSpPr>
          <p:cNvPr id="7" name="Groep 34"/>
          <p:cNvGrpSpPr/>
          <p:nvPr/>
        </p:nvGrpSpPr>
        <p:grpSpPr>
          <a:xfrm>
            <a:off x="5508104" y="4005064"/>
            <a:ext cx="1440160" cy="1440160"/>
            <a:chOff x="5508104" y="4005064"/>
            <a:chExt cx="1440160" cy="1440160"/>
          </a:xfrm>
        </p:grpSpPr>
        <p:sp>
          <p:nvSpPr>
            <p:cNvPr id="25" name="Afgeronde rechthoek 24"/>
            <p:cNvSpPr/>
            <p:nvPr/>
          </p:nvSpPr>
          <p:spPr>
            <a:xfrm>
              <a:off x="5508104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5724128" y="4319712"/>
              <a:ext cx="1003228" cy="891757"/>
            </a:xfrm>
            <a:prstGeom prst="rect">
              <a:avLst/>
            </a:prstGeom>
            <a:noFill/>
          </p:spPr>
        </p:pic>
      </p:grpSp>
      <p:grpSp>
        <p:nvGrpSpPr>
          <p:cNvPr id="8" name="Groep 35"/>
          <p:cNvGrpSpPr/>
          <p:nvPr/>
        </p:nvGrpSpPr>
        <p:grpSpPr>
          <a:xfrm>
            <a:off x="7236296" y="4005064"/>
            <a:ext cx="1440160" cy="1440160"/>
            <a:chOff x="7236296" y="4005064"/>
            <a:chExt cx="1440160" cy="1440160"/>
          </a:xfrm>
        </p:grpSpPr>
        <p:sp>
          <p:nvSpPr>
            <p:cNvPr id="24" name="Afgeronde rechthoek 23"/>
            <p:cNvSpPr/>
            <p:nvPr/>
          </p:nvSpPr>
          <p:spPr>
            <a:xfrm>
              <a:off x="7236296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1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9" cstate="print"/>
            <a:stretch>
              <a:fillRect/>
            </a:stretch>
          </p:blipFill>
          <p:spPr bwMode="auto">
            <a:xfrm>
              <a:off x="7452320" y="4245887"/>
              <a:ext cx="1003228" cy="1021636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691680" y="3429000"/>
            <a:ext cx="1176778" cy="1070603"/>
          </a:xfrm>
          <a:prstGeom prst="rect">
            <a:avLst/>
          </a:prstGeom>
        </p:spPr>
      </p:pic>
      <p:pic>
        <p:nvPicPr>
          <p:cNvPr id="19458" name="Picture 2" descr="D:\milou\website\tekeningen - kleur\thema's\dieren\boerderijdieren\kalkoen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7544" y="1844824"/>
            <a:ext cx="1003168" cy="991989"/>
          </a:xfrm>
          <a:prstGeom prst="rect">
            <a:avLst/>
          </a:prstGeom>
          <a:noFill/>
        </p:spPr>
      </p:pic>
      <p:pic>
        <p:nvPicPr>
          <p:cNvPr id="19459" name="Picture 3" descr="D:\milou\website\tekeningen - kleur\thema's\dieren\boerderijdieren\big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19672" y="1844824"/>
            <a:ext cx="889466" cy="1011114"/>
          </a:xfrm>
          <a:prstGeom prst="rect">
            <a:avLst/>
          </a:prstGeom>
          <a:noFill/>
        </p:spPr>
      </p:pic>
      <p:pic>
        <p:nvPicPr>
          <p:cNvPr id="32" name="Picture 3" descr="D:\milou\website\tekeningen - kleur\thema's\dieren\boerderijdieren\big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26750" y="1844824"/>
            <a:ext cx="889466" cy="1011114"/>
          </a:xfrm>
          <a:prstGeom prst="rect">
            <a:avLst/>
          </a:prstGeom>
          <a:noFill/>
        </p:spPr>
      </p:pic>
      <p:pic>
        <p:nvPicPr>
          <p:cNvPr id="33" name="Picture 3" descr="D:\milou\website\tekeningen - kleur\thema's\dieren\boerderijdieren\big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63888" y="1844824"/>
            <a:ext cx="889466" cy="1011114"/>
          </a:xfrm>
          <a:prstGeom prst="rect">
            <a:avLst/>
          </a:prstGeom>
          <a:noFill/>
        </p:spPr>
      </p:pic>
      <p:pic>
        <p:nvPicPr>
          <p:cNvPr id="34" name="Picture 3" descr="D:\milou\website\tekeningen - kleur\thema's\dieren\boerderijdieren\big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68344" y="1844824"/>
            <a:ext cx="889466" cy="1011114"/>
          </a:xfrm>
          <a:prstGeom prst="rect">
            <a:avLst/>
          </a:prstGeom>
          <a:noFill/>
        </p:spPr>
      </p:pic>
      <p:pic>
        <p:nvPicPr>
          <p:cNvPr id="35" name="Picture 2" descr="D:\milou\website\tekeningen - kleur\thema's\dieren\boerderijdieren\kalkoen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99992" y="1844824"/>
            <a:ext cx="1003168" cy="991989"/>
          </a:xfrm>
          <a:prstGeom prst="rect">
            <a:avLst/>
          </a:prstGeom>
          <a:noFill/>
        </p:spPr>
      </p:pic>
      <p:pic>
        <p:nvPicPr>
          <p:cNvPr id="36" name="Picture 2" descr="D:\milou\website\tekeningen - kleur\thema's\dieren\boerderijdieren\kalkoen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88224" y="1844824"/>
            <a:ext cx="1003168" cy="99198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323528" y="1052736"/>
            <a:ext cx="8424936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1628800"/>
            <a:ext cx="803727" cy="1178799"/>
          </a:xfrm>
          <a:prstGeom prst="rect">
            <a:avLst/>
          </a:prstGeom>
        </p:spPr>
      </p:pic>
      <p:grpSp>
        <p:nvGrpSpPr>
          <p:cNvPr id="2" name="Groep 32"/>
          <p:cNvGrpSpPr/>
          <p:nvPr/>
        </p:nvGrpSpPr>
        <p:grpSpPr>
          <a:xfrm>
            <a:off x="2051720" y="4005064"/>
            <a:ext cx="1440160" cy="1440160"/>
            <a:chOff x="2051720" y="4005064"/>
            <a:chExt cx="1440160" cy="1440160"/>
          </a:xfrm>
        </p:grpSpPr>
        <p:sp>
          <p:nvSpPr>
            <p:cNvPr id="27" name="Afgeronde rechthoek 26"/>
            <p:cNvSpPr/>
            <p:nvPr/>
          </p:nvSpPr>
          <p:spPr>
            <a:xfrm>
              <a:off x="2051720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8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2267744" y="4322381"/>
              <a:ext cx="1003228" cy="868648"/>
            </a:xfrm>
            <a:prstGeom prst="rect">
              <a:avLst/>
            </a:prstGeom>
            <a:noFill/>
          </p:spPr>
        </p:pic>
      </p:grpSp>
      <p:grpSp>
        <p:nvGrpSpPr>
          <p:cNvPr id="3" name="Groep 33"/>
          <p:cNvGrpSpPr/>
          <p:nvPr/>
        </p:nvGrpSpPr>
        <p:grpSpPr>
          <a:xfrm>
            <a:off x="3779912" y="4005064"/>
            <a:ext cx="1440160" cy="1440160"/>
            <a:chOff x="3779912" y="4005064"/>
            <a:chExt cx="1440160" cy="1440160"/>
          </a:xfrm>
        </p:grpSpPr>
        <p:sp>
          <p:nvSpPr>
            <p:cNvPr id="26" name="Afgeronde rechthoek 25"/>
            <p:cNvSpPr/>
            <p:nvPr/>
          </p:nvSpPr>
          <p:spPr>
            <a:xfrm>
              <a:off x="3779912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9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3995936" y="4255073"/>
              <a:ext cx="1003228" cy="1021036"/>
            </a:xfrm>
            <a:prstGeom prst="rect">
              <a:avLst/>
            </a:prstGeom>
            <a:noFill/>
          </p:spPr>
        </p:pic>
      </p:grpSp>
      <p:grpSp>
        <p:nvGrpSpPr>
          <p:cNvPr id="5" name="Groep 34"/>
          <p:cNvGrpSpPr/>
          <p:nvPr/>
        </p:nvGrpSpPr>
        <p:grpSpPr>
          <a:xfrm>
            <a:off x="5508104" y="4005064"/>
            <a:ext cx="1440160" cy="1440160"/>
            <a:chOff x="5508104" y="4005064"/>
            <a:chExt cx="1440160" cy="1440160"/>
          </a:xfrm>
        </p:grpSpPr>
        <p:sp>
          <p:nvSpPr>
            <p:cNvPr id="25" name="Afgeronde rechthoek 24"/>
            <p:cNvSpPr/>
            <p:nvPr/>
          </p:nvSpPr>
          <p:spPr>
            <a:xfrm>
              <a:off x="5508104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5724128" y="4319712"/>
              <a:ext cx="1003228" cy="891757"/>
            </a:xfrm>
            <a:prstGeom prst="rect">
              <a:avLst/>
            </a:prstGeom>
            <a:noFill/>
          </p:spPr>
        </p:pic>
      </p:grpSp>
      <p:grpSp>
        <p:nvGrpSpPr>
          <p:cNvPr id="6" name="Groep 35"/>
          <p:cNvGrpSpPr/>
          <p:nvPr/>
        </p:nvGrpSpPr>
        <p:grpSpPr>
          <a:xfrm>
            <a:off x="7236296" y="4005064"/>
            <a:ext cx="1440160" cy="1440160"/>
            <a:chOff x="7236296" y="4005064"/>
            <a:chExt cx="1440160" cy="1440160"/>
          </a:xfrm>
        </p:grpSpPr>
        <p:sp>
          <p:nvSpPr>
            <p:cNvPr id="24" name="Afgeronde rechthoek 23"/>
            <p:cNvSpPr/>
            <p:nvPr/>
          </p:nvSpPr>
          <p:spPr>
            <a:xfrm>
              <a:off x="7236296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1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7453580" y="4212202"/>
              <a:ext cx="1000708" cy="1089006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48064" y="3429000"/>
            <a:ext cx="1176778" cy="1070603"/>
          </a:xfrm>
          <a:prstGeom prst="rect">
            <a:avLst/>
          </a:prstGeom>
        </p:spPr>
      </p:pic>
      <p:grpSp>
        <p:nvGrpSpPr>
          <p:cNvPr id="7" name="Groep 31"/>
          <p:cNvGrpSpPr/>
          <p:nvPr/>
        </p:nvGrpSpPr>
        <p:grpSpPr>
          <a:xfrm>
            <a:off x="323528" y="4005064"/>
            <a:ext cx="1440160" cy="1440160"/>
            <a:chOff x="323528" y="4005064"/>
            <a:chExt cx="1440160" cy="1440160"/>
          </a:xfrm>
        </p:grpSpPr>
        <p:sp>
          <p:nvSpPr>
            <p:cNvPr id="35" name="Afgeronde rechthoek 34"/>
            <p:cNvSpPr/>
            <p:nvPr/>
          </p:nvSpPr>
          <p:spPr>
            <a:xfrm>
              <a:off x="323528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6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539552" y="4332262"/>
              <a:ext cx="1003228" cy="848885"/>
            </a:xfrm>
            <a:prstGeom prst="rect">
              <a:avLst/>
            </a:prstGeom>
            <a:noFill/>
          </p:spPr>
        </p:pic>
      </p:grpSp>
      <p:pic>
        <p:nvPicPr>
          <p:cNvPr id="26626" name="Picture 2" descr="D:\milou\website\tekeningen - kleur\thema's\dieren\boerderijdieren\paard 2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47664" y="1844824"/>
            <a:ext cx="1093986" cy="947041"/>
          </a:xfrm>
          <a:prstGeom prst="rect">
            <a:avLst/>
          </a:prstGeom>
          <a:noFill/>
        </p:spPr>
      </p:pic>
      <p:pic>
        <p:nvPicPr>
          <p:cNvPr id="26627" name="Picture 3" descr="D:\milou\website\tekeningen - kleur\thema's\dieren\boerderijdieren\stier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43808" y="1916832"/>
            <a:ext cx="974759" cy="866453"/>
          </a:xfrm>
          <a:prstGeom prst="rect">
            <a:avLst/>
          </a:prstGeom>
          <a:noFill/>
        </p:spPr>
      </p:pic>
      <p:pic>
        <p:nvPicPr>
          <p:cNvPr id="32" name="Picture 3" descr="D:\milou\website\tekeningen - kleur\thema's\dieren\boerderijdieren\stier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95936" y="1916832"/>
            <a:ext cx="974759" cy="866453"/>
          </a:xfrm>
          <a:prstGeom prst="rect">
            <a:avLst/>
          </a:prstGeom>
          <a:noFill/>
        </p:spPr>
      </p:pic>
      <p:pic>
        <p:nvPicPr>
          <p:cNvPr id="33" name="Picture 2" descr="D:\milou\website\tekeningen - kleur\thema's\dieren\boerderijdieren\paard 2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48064" y="1844824"/>
            <a:ext cx="1093986" cy="947041"/>
          </a:xfrm>
          <a:prstGeom prst="rect">
            <a:avLst/>
          </a:prstGeom>
          <a:noFill/>
        </p:spPr>
      </p:pic>
      <p:pic>
        <p:nvPicPr>
          <p:cNvPr id="34" name="Picture 3" descr="D:\milou\website\tekeningen - kleur\thema's\dieren\boerderijdieren\stier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44208" y="1916832"/>
            <a:ext cx="974759" cy="866453"/>
          </a:xfrm>
          <a:prstGeom prst="rect">
            <a:avLst/>
          </a:prstGeom>
          <a:noFill/>
        </p:spPr>
      </p:pic>
      <p:pic>
        <p:nvPicPr>
          <p:cNvPr id="37" name="Picture 3" descr="D:\milou\website\tekeningen - kleur\thema's\dieren\boerderijdieren\stier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96336" y="1916832"/>
            <a:ext cx="974759" cy="86645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323528" y="1052736"/>
            <a:ext cx="8424936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1628800"/>
            <a:ext cx="803727" cy="1178799"/>
          </a:xfrm>
          <a:prstGeom prst="rect">
            <a:avLst/>
          </a:prstGeom>
        </p:spPr>
      </p:pic>
      <p:grpSp>
        <p:nvGrpSpPr>
          <p:cNvPr id="2" name="Groep 31"/>
          <p:cNvGrpSpPr/>
          <p:nvPr/>
        </p:nvGrpSpPr>
        <p:grpSpPr>
          <a:xfrm>
            <a:off x="323528" y="4005064"/>
            <a:ext cx="1440160" cy="1440160"/>
            <a:chOff x="323528" y="4005064"/>
            <a:chExt cx="1440160" cy="1440160"/>
          </a:xfrm>
        </p:grpSpPr>
        <p:sp>
          <p:nvSpPr>
            <p:cNvPr id="6" name="Afgeronde rechthoek 5"/>
            <p:cNvSpPr/>
            <p:nvPr/>
          </p:nvSpPr>
          <p:spPr>
            <a:xfrm>
              <a:off x="323528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05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556383" y="4212202"/>
              <a:ext cx="969566" cy="1089006"/>
            </a:xfrm>
            <a:prstGeom prst="rect">
              <a:avLst/>
            </a:prstGeom>
            <a:noFill/>
          </p:spPr>
        </p:pic>
      </p:grpSp>
      <p:grpSp>
        <p:nvGrpSpPr>
          <p:cNvPr id="3" name="Groep 32"/>
          <p:cNvGrpSpPr/>
          <p:nvPr/>
        </p:nvGrpSpPr>
        <p:grpSpPr>
          <a:xfrm>
            <a:off x="2051720" y="4005064"/>
            <a:ext cx="1440160" cy="1440160"/>
            <a:chOff x="2051720" y="4005064"/>
            <a:chExt cx="1440160" cy="1440160"/>
          </a:xfrm>
        </p:grpSpPr>
        <p:sp>
          <p:nvSpPr>
            <p:cNvPr id="27" name="Afgeronde rechthoek 26"/>
            <p:cNvSpPr/>
            <p:nvPr/>
          </p:nvSpPr>
          <p:spPr>
            <a:xfrm>
              <a:off x="2051720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8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2353202" y="4212202"/>
              <a:ext cx="832311" cy="1089006"/>
            </a:xfrm>
            <a:prstGeom prst="rect">
              <a:avLst/>
            </a:prstGeom>
            <a:noFill/>
          </p:spPr>
        </p:pic>
      </p:grpSp>
      <p:grpSp>
        <p:nvGrpSpPr>
          <p:cNvPr id="5" name="Groep 33"/>
          <p:cNvGrpSpPr/>
          <p:nvPr/>
        </p:nvGrpSpPr>
        <p:grpSpPr>
          <a:xfrm>
            <a:off x="3779912" y="4005064"/>
            <a:ext cx="1440160" cy="1440160"/>
            <a:chOff x="3779912" y="4005064"/>
            <a:chExt cx="1440160" cy="1440160"/>
          </a:xfrm>
        </p:grpSpPr>
        <p:sp>
          <p:nvSpPr>
            <p:cNvPr id="26" name="Afgeronde rechthoek 25"/>
            <p:cNvSpPr/>
            <p:nvPr/>
          </p:nvSpPr>
          <p:spPr>
            <a:xfrm>
              <a:off x="3779912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9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4070610" y="4221088"/>
              <a:ext cx="853879" cy="1089006"/>
            </a:xfrm>
            <a:prstGeom prst="rect">
              <a:avLst/>
            </a:prstGeom>
            <a:noFill/>
          </p:spPr>
        </p:pic>
      </p:grpSp>
      <p:grpSp>
        <p:nvGrpSpPr>
          <p:cNvPr id="7" name="Groep 34"/>
          <p:cNvGrpSpPr/>
          <p:nvPr/>
        </p:nvGrpSpPr>
        <p:grpSpPr>
          <a:xfrm>
            <a:off x="5508104" y="4005064"/>
            <a:ext cx="1440160" cy="1440160"/>
            <a:chOff x="5508104" y="4005064"/>
            <a:chExt cx="1440160" cy="1440160"/>
          </a:xfrm>
        </p:grpSpPr>
        <p:sp>
          <p:nvSpPr>
            <p:cNvPr id="25" name="Afgeronde rechthoek 24"/>
            <p:cNvSpPr/>
            <p:nvPr/>
          </p:nvSpPr>
          <p:spPr>
            <a:xfrm>
              <a:off x="5508104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5724128" y="4225391"/>
              <a:ext cx="1003228" cy="1080399"/>
            </a:xfrm>
            <a:prstGeom prst="rect">
              <a:avLst/>
            </a:prstGeom>
            <a:noFill/>
          </p:spPr>
        </p:pic>
      </p:grpSp>
      <p:grpSp>
        <p:nvGrpSpPr>
          <p:cNvPr id="8" name="Groep 35"/>
          <p:cNvGrpSpPr/>
          <p:nvPr/>
        </p:nvGrpSpPr>
        <p:grpSpPr>
          <a:xfrm>
            <a:off x="7236296" y="4005064"/>
            <a:ext cx="1440160" cy="1440160"/>
            <a:chOff x="7236296" y="4005064"/>
            <a:chExt cx="1440160" cy="1440160"/>
          </a:xfrm>
        </p:grpSpPr>
        <p:sp>
          <p:nvSpPr>
            <p:cNvPr id="24" name="Afgeronde rechthoek 23"/>
            <p:cNvSpPr/>
            <p:nvPr/>
          </p:nvSpPr>
          <p:spPr>
            <a:xfrm>
              <a:off x="7236296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1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9" cstate="print"/>
            <a:stretch>
              <a:fillRect/>
            </a:stretch>
          </p:blipFill>
          <p:spPr bwMode="auto">
            <a:xfrm>
              <a:off x="7452320" y="4335708"/>
              <a:ext cx="1003228" cy="841994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691680" y="3429000"/>
            <a:ext cx="1176778" cy="1070603"/>
          </a:xfrm>
          <a:prstGeom prst="rect">
            <a:avLst/>
          </a:prstGeom>
        </p:spPr>
      </p:pic>
      <p:pic>
        <p:nvPicPr>
          <p:cNvPr id="29698" name="Picture 2" descr="D:\milou\website\tekeningen - kleur\thema's\dieren\boerderijdieren\pauw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7544" y="1772816"/>
            <a:ext cx="940246" cy="1012379"/>
          </a:xfrm>
          <a:prstGeom prst="rect">
            <a:avLst/>
          </a:prstGeom>
          <a:noFill/>
        </p:spPr>
      </p:pic>
      <p:pic>
        <p:nvPicPr>
          <p:cNvPr id="29699" name="Picture 3" descr="D:\milou\website\tekeningen - kleur\thema's\dieren\boerderijdieren\kip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19672" y="1844824"/>
            <a:ext cx="1104188" cy="926902"/>
          </a:xfrm>
          <a:prstGeom prst="rect">
            <a:avLst/>
          </a:prstGeom>
          <a:noFill/>
        </p:spPr>
      </p:pic>
      <p:pic>
        <p:nvPicPr>
          <p:cNvPr id="29700" name="Picture 4" descr="D:\milou\website\tekeningen - kleur\thema's\dieren\boerderijdieren\gans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00192" y="1700808"/>
            <a:ext cx="913206" cy="1194420"/>
          </a:xfrm>
          <a:prstGeom prst="rect">
            <a:avLst/>
          </a:prstGeom>
          <a:noFill/>
        </p:spPr>
      </p:pic>
      <p:pic>
        <p:nvPicPr>
          <p:cNvPr id="32" name="Picture 2" descr="D:\milou\website\tekeningen - kleur\thema's\dieren\boerderijdieren\pauw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51920" y="1772816"/>
            <a:ext cx="940246" cy="1012379"/>
          </a:xfrm>
          <a:prstGeom prst="rect">
            <a:avLst/>
          </a:prstGeom>
          <a:noFill/>
        </p:spPr>
      </p:pic>
      <p:pic>
        <p:nvPicPr>
          <p:cNvPr id="33" name="Picture 3" descr="D:\milou\website\tekeningen - kleur\thema's\dieren\boerderijdieren\kip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04048" y="1916832"/>
            <a:ext cx="1104188" cy="926902"/>
          </a:xfrm>
          <a:prstGeom prst="rect">
            <a:avLst/>
          </a:prstGeom>
          <a:noFill/>
        </p:spPr>
      </p:pic>
      <p:pic>
        <p:nvPicPr>
          <p:cNvPr id="34" name="Picture 2" descr="D:\milou\website\tekeningen - kleur\thema's\dieren\boerderijdieren\pauw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52320" y="1772816"/>
            <a:ext cx="940246" cy="101237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323528" y="1052736"/>
            <a:ext cx="8424936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1700808"/>
            <a:ext cx="803727" cy="1178799"/>
          </a:xfrm>
          <a:prstGeom prst="rect">
            <a:avLst/>
          </a:prstGeom>
        </p:spPr>
      </p:pic>
      <p:grpSp>
        <p:nvGrpSpPr>
          <p:cNvPr id="2" name="Groep 31"/>
          <p:cNvGrpSpPr/>
          <p:nvPr/>
        </p:nvGrpSpPr>
        <p:grpSpPr>
          <a:xfrm>
            <a:off x="323528" y="4005064"/>
            <a:ext cx="1440160" cy="1440160"/>
            <a:chOff x="323528" y="4005064"/>
            <a:chExt cx="1440160" cy="1440160"/>
          </a:xfrm>
        </p:grpSpPr>
        <p:sp>
          <p:nvSpPr>
            <p:cNvPr id="6" name="Afgeronde rechthoek 5"/>
            <p:cNvSpPr/>
            <p:nvPr/>
          </p:nvSpPr>
          <p:spPr>
            <a:xfrm>
              <a:off x="323528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05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614226" y="4212202"/>
              <a:ext cx="853879" cy="1089006"/>
            </a:xfrm>
            <a:prstGeom prst="rect">
              <a:avLst/>
            </a:prstGeom>
            <a:noFill/>
          </p:spPr>
        </p:pic>
      </p:grpSp>
      <p:grpSp>
        <p:nvGrpSpPr>
          <p:cNvPr id="3" name="Groep 32"/>
          <p:cNvGrpSpPr/>
          <p:nvPr/>
        </p:nvGrpSpPr>
        <p:grpSpPr>
          <a:xfrm>
            <a:off x="2051720" y="4005064"/>
            <a:ext cx="1440160" cy="1440160"/>
            <a:chOff x="2051720" y="4005064"/>
            <a:chExt cx="1440160" cy="1440160"/>
          </a:xfrm>
        </p:grpSpPr>
        <p:sp>
          <p:nvSpPr>
            <p:cNvPr id="27" name="Afgeronde rechthoek 26"/>
            <p:cNvSpPr/>
            <p:nvPr/>
          </p:nvSpPr>
          <p:spPr>
            <a:xfrm>
              <a:off x="2051720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8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2267744" y="4339362"/>
              <a:ext cx="1003228" cy="834685"/>
            </a:xfrm>
            <a:prstGeom prst="rect">
              <a:avLst/>
            </a:prstGeom>
            <a:noFill/>
          </p:spPr>
        </p:pic>
      </p:grpSp>
      <p:grpSp>
        <p:nvGrpSpPr>
          <p:cNvPr id="5" name="Groep 33"/>
          <p:cNvGrpSpPr/>
          <p:nvPr/>
        </p:nvGrpSpPr>
        <p:grpSpPr>
          <a:xfrm>
            <a:off x="3779912" y="4005064"/>
            <a:ext cx="1440160" cy="1440160"/>
            <a:chOff x="3779912" y="4005064"/>
            <a:chExt cx="1440160" cy="1440160"/>
          </a:xfrm>
        </p:grpSpPr>
        <p:sp>
          <p:nvSpPr>
            <p:cNvPr id="26" name="Afgeronde rechthoek 25"/>
            <p:cNvSpPr/>
            <p:nvPr/>
          </p:nvSpPr>
          <p:spPr>
            <a:xfrm>
              <a:off x="3779912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9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4127073" y="4221088"/>
              <a:ext cx="740954" cy="1089006"/>
            </a:xfrm>
            <a:prstGeom prst="rect">
              <a:avLst/>
            </a:prstGeom>
            <a:noFill/>
          </p:spPr>
        </p:pic>
      </p:grpSp>
      <p:grpSp>
        <p:nvGrpSpPr>
          <p:cNvPr id="7" name="Groep 34"/>
          <p:cNvGrpSpPr/>
          <p:nvPr/>
        </p:nvGrpSpPr>
        <p:grpSpPr>
          <a:xfrm>
            <a:off x="5508104" y="4005064"/>
            <a:ext cx="1440160" cy="1440160"/>
            <a:chOff x="5508104" y="4005064"/>
            <a:chExt cx="1440160" cy="1440160"/>
          </a:xfrm>
        </p:grpSpPr>
        <p:sp>
          <p:nvSpPr>
            <p:cNvPr id="25" name="Afgeronde rechthoek 24"/>
            <p:cNvSpPr/>
            <p:nvPr/>
          </p:nvSpPr>
          <p:spPr>
            <a:xfrm>
              <a:off x="5508104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5724128" y="4358030"/>
              <a:ext cx="1003228" cy="815122"/>
            </a:xfrm>
            <a:prstGeom prst="rect">
              <a:avLst/>
            </a:prstGeom>
            <a:noFill/>
          </p:spPr>
        </p:pic>
      </p:grpSp>
      <p:grpSp>
        <p:nvGrpSpPr>
          <p:cNvPr id="8" name="Groep 35"/>
          <p:cNvGrpSpPr/>
          <p:nvPr/>
        </p:nvGrpSpPr>
        <p:grpSpPr>
          <a:xfrm>
            <a:off x="7236296" y="4005064"/>
            <a:ext cx="1440160" cy="1440160"/>
            <a:chOff x="7236296" y="4005064"/>
            <a:chExt cx="1440160" cy="1440160"/>
          </a:xfrm>
        </p:grpSpPr>
        <p:sp>
          <p:nvSpPr>
            <p:cNvPr id="24" name="Afgeronde rechthoek 23"/>
            <p:cNvSpPr/>
            <p:nvPr/>
          </p:nvSpPr>
          <p:spPr>
            <a:xfrm>
              <a:off x="7236296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1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9" cstate="print"/>
            <a:stretch>
              <a:fillRect/>
            </a:stretch>
          </p:blipFill>
          <p:spPr bwMode="auto">
            <a:xfrm>
              <a:off x="7452320" y="4270526"/>
              <a:ext cx="1003228" cy="972358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691680" y="3429000"/>
            <a:ext cx="1176778" cy="1070603"/>
          </a:xfrm>
          <a:prstGeom prst="rect">
            <a:avLst/>
          </a:prstGeom>
        </p:spPr>
      </p:pic>
      <p:pic>
        <p:nvPicPr>
          <p:cNvPr id="24578" name="Picture 2" descr="D:\milou\website\tekeningen - kleur\thema's\dieren\boerderijdieren\lam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1560" y="1772816"/>
            <a:ext cx="1189038" cy="1152525"/>
          </a:xfrm>
          <a:prstGeom prst="rect">
            <a:avLst/>
          </a:prstGeom>
          <a:noFill/>
        </p:spPr>
      </p:pic>
      <p:pic>
        <p:nvPicPr>
          <p:cNvPr id="24579" name="Picture 3" descr="D:\milou\website\tekeningen - kleur\thema's\dieren\boerderijdieren\schaap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131840" y="1556792"/>
            <a:ext cx="956309" cy="1405558"/>
          </a:xfrm>
          <a:prstGeom prst="rect">
            <a:avLst/>
          </a:prstGeom>
          <a:noFill/>
        </p:spPr>
      </p:pic>
      <p:pic>
        <p:nvPicPr>
          <p:cNvPr id="32" name="Picture 2" descr="D:\milou\website\tekeningen - kleur\thema's\dieren\boerderijdieren\lam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55976" y="1772816"/>
            <a:ext cx="1189038" cy="1152525"/>
          </a:xfrm>
          <a:prstGeom prst="rect">
            <a:avLst/>
          </a:prstGeom>
          <a:noFill/>
        </p:spPr>
      </p:pic>
      <p:pic>
        <p:nvPicPr>
          <p:cNvPr id="33" name="Picture 3" descr="D:\milou\website\tekeningen - kleur\thema's\dieren\boerderijdieren\schaap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08304" y="1556792"/>
            <a:ext cx="956309" cy="1405558"/>
          </a:xfrm>
          <a:prstGeom prst="rect">
            <a:avLst/>
          </a:prstGeom>
          <a:noFill/>
        </p:spPr>
      </p:pic>
      <p:pic>
        <p:nvPicPr>
          <p:cNvPr id="24580" name="Picture 4" descr="D:\milou\website\tekeningen - kleur\thema's\dieren\boerderijdieren\schaap 2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24128" y="1844824"/>
            <a:ext cx="1298693" cy="108059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323528" y="1052736"/>
            <a:ext cx="8424936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336" y="1700808"/>
            <a:ext cx="803727" cy="1178799"/>
          </a:xfrm>
          <a:prstGeom prst="rect">
            <a:avLst/>
          </a:prstGeom>
        </p:spPr>
      </p:pic>
      <p:grpSp>
        <p:nvGrpSpPr>
          <p:cNvPr id="2" name="Groep 31"/>
          <p:cNvGrpSpPr/>
          <p:nvPr/>
        </p:nvGrpSpPr>
        <p:grpSpPr>
          <a:xfrm>
            <a:off x="323528" y="4005064"/>
            <a:ext cx="1440160" cy="1440160"/>
            <a:chOff x="323528" y="4005064"/>
            <a:chExt cx="1440160" cy="1440160"/>
          </a:xfrm>
        </p:grpSpPr>
        <p:sp>
          <p:nvSpPr>
            <p:cNvPr id="6" name="Afgeronde rechthoek 5"/>
            <p:cNvSpPr/>
            <p:nvPr/>
          </p:nvSpPr>
          <p:spPr>
            <a:xfrm>
              <a:off x="323528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05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593058" y="4212202"/>
              <a:ext cx="896215" cy="1089006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429000"/>
            <a:ext cx="1176778" cy="1070603"/>
          </a:xfrm>
          <a:prstGeom prst="rect">
            <a:avLst/>
          </a:prstGeom>
        </p:spPr>
      </p:pic>
      <p:grpSp>
        <p:nvGrpSpPr>
          <p:cNvPr id="3" name="Groep 32"/>
          <p:cNvGrpSpPr/>
          <p:nvPr/>
        </p:nvGrpSpPr>
        <p:grpSpPr>
          <a:xfrm>
            <a:off x="2051720" y="4005064"/>
            <a:ext cx="1440160" cy="1440160"/>
            <a:chOff x="2051720" y="4005064"/>
            <a:chExt cx="1440160" cy="1440160"/>
          </a:xfrm>
        </p:grpSpPr>
        <p:sp>
          <p:nvSpPr>
            <p:cNvPr id="27" name="Afgeronde rechthoek 26"/>
            <p:cNvSpPr/>
            <p:nvPr/>
          </p:nvSpPr>
          <p:spPr>
            <a:xfrm>
              <a:off x="2051720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8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2310469" y="4212202"/>
              <a:ext cx="917778" cy="1089006"/>
            </a:xfrm>
            <a:prstGeom prst="rect">
              <a:avLst/>
            </a:prstGeom>
            <a:noFill/>
          </p:spPr>
        </p:pic>
      </p:grpSp>
      <p:grpSp>
        <p:nvGrpSpPr>
          <p:cNvPr id="5" name="Groep 33"/>
          <p:cNvGrpSpPr/>
          <p:nvPr/>
        </p:nvGrpSpPr>
        <p:grpSpPr>
          <a:xfrm>
            <a:off x="3779912" y="4005064"/>
            <a:ext cx="1440160" cy="1440160"/>
            <a:chOff x="3779912" y="4005064"/>
            <a:chExt cx="1440160" cy="1440160"/>
          </a:xfrm>
        </p:grpSpPr>
        <p:sp>
          <p:nvSpPr>
            <p:cNvPr id="26" name="Afgeronde rechthoek 25"/>
            <p:cNvSpPr/>
            <p:nvPr/>
          </p:nvSpPr>
          <p:spPr>
            <a:xfrm>
              <a:off x="3779912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9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3995936" y="4237968"/>
              <a:ext cx="1003228" cy="1055246"/>
            </a:xfrm>
            <a:prstGeom prst="rect">
              <a:avLst/>
            </a:prstGeom>
            <a:noFill/>
          </p:spPr>
        </p:pic>
      </p:grpSp>
      <p:grpSp>
        <p:nvGrpSpPr>
          <p:cNvPr id="7" name="Groep 34"/>
          <p:cNvGrpSpPr/>
          <p:nvPr/>
        </p:nvGrpSpPr>
        <p:grpSpPr>
          <a:xfrm>
            <a:off x="5508104" y="4005064"/>
            <a:ext cx="1440160" cy="1440160"/>
            <a:chOff x="5508104" y="4005064"/>
            <a:chExt cx="1440160" cy="1440160"/>
          </a:xfrm>
        </p:grpSpPr>
        <p:sp>
          <p:nvSpPr>
            <p:cNvPr id="25" name="Afgeronde rechthoek 24"/>
            <p:cNvSpPr/>
            <p:nvPr/>
          </p:nvSpPr>
          <p:spPr>
            <a:xfrm>
              <a:off x="5508104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9" cstate="print"/>
            <a:stretch>
              <a:fillRect/>
            </a:stretch>
          </p:blipFill>
          <p:spPr bwMode="auto">
            <a:xfrm>
              <a:off x="5724128" y="4292464"/>
              <a:ext cx="1003228" cy="946254"/>
            </a:xfrm>
            <a:prstGeom prst="rect">
              <a:avLst/>
            </a:prstGeom>
            <a:noFill/>
          </p:spPr>
        </p:pic>
      </p:grpSp>
      <p:grpSp>
        <p:nvGrpSpPr>
          <p:cNvPr id="8" name="Groep 35"/>
          <p:cNvGrpSpPr/>
          <p:nvPr/>
        </p:nvGrpSpPr>
        <p:grpSpPr>
          <a:xfrm>
            <a:off x="7236296" y="4005064"/>
            <a:ext cx="1440160" cy="1440160"/>
            <a:chOff x="7236296" y="4005064"/>
            <a:chExt cx="1440160" cy="1440160"/>
          </a:xfrm>
        </p:grpSpPr>
        <p:sp>
          <p:nvSpPr>
            <p:cNvPr id="24" name="Afgeronde rechthoek 23"/>
            <p:cNvSpPr/>
            <p:nvPr/>
          </p:nvSpPr>
          <p:spPr>
            <a:xfrm>
              <a:off x="7236296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1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7580432" y="4212202"/>
              <a:ext cx="747004" cy="1089006"/>
            </a:xfrm>
            <a:prstGeom prst="rect">
              <a:avLst/>
            </a:prstGeom>
            <a:noFill/>
          </p:spPr>
        </p:pic>
      </p:grpSp>
      <p:pic>
        <p:nvPicPr>
          <p:cNvPr id="28674" name="Picture 2" descr="D:\milou\website\tekeningen - kleur\thema's\dieren\boerderijdieren\ezel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1844824"/>
            <a:ext cx="814928" cy="966837"/>
          </a:xfrm>
          <a:prstGeom prst="rect">
            <a:avLst/>
          </a:prstGeom>
          <a:noFill/>
        </p:spPr>
      </p:pic>
      <p:pic>
        <p:nvPicPr>
          <p:cNvPr id="28675" name="Picture 3" descr="D:\milou\website\tekeningen - kleur\thema's\dieren\boerderijdieren\geit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95736" y="1916832"/>
            <a:ext cx="776351" cy="943719"/>
          </a:xfrm>
          <a:prstGeom prst="rect">
            <a:avLst/>
          </a:prstGeom>
          <a:noFill/>
        </p:spPr>
      </p:pic>
      <p:pic>
        <p:nvPicPr>
          <p:cNvPr id="32" name="Picture 2" descr="D:\milou\website\tekeningen - kleur\thema's\dieren\boerderijdieren\ezel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36792" y="1844824"/>
            <a:ext cx="814928" cy="966837"/>
          </a:xfrm>
          <a:prstGeom prst="rect">
            <a:avLst/>
          </a:prstGeom>
          <a:noFill/>
        </p:spPr>
      </p:pic>
      <p:pic>
        <p:nvPicPr>
          <p:cNvPr id="28676" name="Picture 4" descr="D:\milou\website\tekeningen - kleur\thema's\dieren\boerderijdieren\kat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88024" y="1988840"/>
            <a:ext cx="864096" cy="908494"/>
          </a:xfrm>
          <a:prstGeom prst="rect">
            <a:avLst/>
          </a:prstGeom>
          <a:noFill/>
        </p:spPr>
      </p:pic>
      <p:pic>
        <p:nvPicPr>
          <p:cNvPr id="33" name="Picture 2" descr="D:\milou\website\tekeningen - kleur\thema's\dieren\boerderijdieren\ezel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23928" y="1916832"/>
            <a:ext cx="814928" cy="966837"/>
          </a:xfrm>
          <a:prstGeom prst="rect">
            <a:avLst/>
          </a:prstGeom>
          <a:noFill/>
        </p:spPr>
      </p:pic>
      <p:pic>
        <p:nvPicPr>
          <p:cNvPr id="34" name="Picture 2" descr="D:\milou\website\tekeningen - kleur\thema's\dieren\boerderijdieren\ezel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59832" y="1916832"/>
            <a:ext cx="814928" cy="966837"/>
          </a:xfrm>
          <a:prstGeom prst="rect">
            <a:avLst/>
          </a:prstGeom>
          <a:noFill/>
        </p:spPr>
      </p:pic>
      <p:pic>
        <p:nvPicPr>
          <p:cNvPr id="35" name="Picture 2" descr="D:\milou\website\tekeningen - kleur\thema's\dieren\boerderijdieren\ezel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88224" y="1916832"/>
            <a:ext cx="814928" cy="966837"/>
          </a:xfrm>
          <a:prstGeom prst="rect">
            <a:avLst/>
          </a:prstGeom>
          <a:noFill/>
        </p:spPr>
      </p:pic>
      <p:pic>
        <p:nvPicPr>
          <p:cNvPr id="36" name="Picture 2" descr="D:\milou\website\tekeningen - kleur\thema's\dieren\boerderijdieren\ezel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24128" y="1916832"/>
            <a:ext cx="814928" cy="96683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23"/>
          <p:cNvGrpSpPr/>
          <p:nvPr/>
        </p:nvGrpSpPr>
        <p:grpSpPr>
          <a:xfrm>
            <a:off x="1043608" y="4005064"/>
            <a:ext cx="1872208" cy="1944216"/>
            <a:chOff x="1043608" y="4005064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403648" y="4298591"/>
              <a:ext cx="1281113" cy="1379660"/>
            </a:xfrm>
            <a:prstGeom prst="rect">
              <a:avLst/>
            </a:prstGeom>
            <a:noFill/>
          </p:spPr>
        </p:pic>
      </p:grpSp>
      <p:sp>
        <p:nvSpPr>
          <p:cNvPr id="4" name="Afgeronde rechthoek 3"/>
          <p:cNvSpPr/>
          <p:nvPr/>
        </p:nvSpPr>
        <p:spPr>
          <a:xfrm>
            <a:off x="683568" y="1052736"/>
            <a:ext cx="7632848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95736" y="1484784"/>
            <a:ext cx="1000112" cy="1466831"/>
          </a:xfrm>
          <a:prstGeom prst="rect">
            <a:avLst/>
          </a:prstGeom>
        </p:spPr>
      </p:pic>
      <p:grpSp>
        <p:nvGrpSpPr>
          <p:cNvPr id="3" name="Groep 24"/>
          <p:cNvGrpSpPr/>
          <p:nvPr/>
        </p:nvGrpSpPr>
        <p:grpSpPr>
          <a:xfrm>
            <a:off x="3491880" y="4005064"/>
            <a:ext cx="1872208" cy="1944216"/>
            <a:chOff x="3491880" y="4005064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491880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Picture 3" descr="D:\milou\website\tekeningen - kleur\thema's\fantasie\piraten\boei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3779912" y="4324869"/>
              <a:ext cx="1282055" cy="1246687"/>
            </a:xfrm>
            <a:prstGeom prst="rect">
              <a:avLst/>
            </a:prstGeom>
            <a:noFill/>
          </p:spPr>
        </p:pic>
      </p:grpSp>
      <p:grpSp>
        <p:nvGrpSpPr>
          <p:cNvPr id="5" name="Groep 25"/>
          <p:cNvGrpSpPr/>
          <p:nvPr/>
        </p:nvGrpSpPr>
        <p:grpSpPr>
          <a:xfrm>
            <a:off x="5940152" y="4005064"/>
            <a:ext cx="1872208" cy="1944216"/>
            <a:chOff x="5940152" y="4005064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5940152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28" name="Picture 4" descr="D:\milou\website\tekeningen - kleur\thema's\fantasie\piraten\zwaard 2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6308171" y="4339060"/>
              <a:ext cx="1072141" cy="1204216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08104" y="3501008"/>
            <a:ext cx="1176778" cy="1070603"/>
          </a:xfrm>
          <a:prstGeom prst="rect">
            <a:avLst/>
          </a:prstGeom>
        </p:spPr>
      </p:pic>
      <p:pic>
        <p:nvPicPr>
          <p:cNvPr id="7170" name="Picture 2" descr="D:\milou\website\tekeningen - kleur\thema's\dieren\boerderijdieren\pauw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43608" y="1772816"/>
            <a:ext cx="939070" cy="1011114"/>
          </a:xfrm>
          <a:prstGeom prst="rect">
            <a:avLst/>
          </a:prstGeom>
          <a:noFill/>
        </p:spPr>
      </p:pic>
      <p:pic>
        <p:nvPicPr>
          <p:cNvPr id="7171" name="Picture 3" descr="D:\milou\website\tekeningen - kleur\thema's\dieren\boerderijdieren\haan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0" y="1700808"/>
            <a:ext cx="967438" cy="1086619"/>
          </a:xfrm>
          <a:prstGeom prst="rect">
            <a:avLst/>
          </a:prstGeom>
          <a:noFill/>
        </p:spPr>
      </p:pic>
      <p:pic>
        <p:nvPicPr>
          <p:cNvPr id="20" name="Picture 2" descr="D:\milou\website\tekeningen - kleur\thema's\dieren\boerderijdieren\pauw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96136" y="1772816"/>
            <a:ext cx="939070" cy="1011114"/>
          </a:xfrm>
          <a:prstGeom prst="rect">
            <a:avLst/>
          </a:prstGeom>
          <a:noFill/>
        </p:spPr>
      </p:pic>
      <p:pic>
        <p:nvPicPr>
          <p:cNvPr id="21" name="Picture 2" descr="D:\milou\website\tekeningen - kleur\thema's\dieren\boerderijdieren\pauw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16906" y="1772816"/>
            <a:ext cx="939070" cy="1011114"/>
          </a:xfrm>
          <a:prstGeom prst="rect">
            <a:avLst/>
          </a:prstGeom>
          <a:noFill/>
        </p:spPr>
      </p:pic>
      <p:pic>
        <p:nvPicPr>
          <p:cNvPr id="24" name="Picture 3" descr="D:\milou\website\tekeningen - kleur\thema's\dieren\boerderijdieren\haan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48264" y="1700808"/>
            <a:ext cx="967438" cy="108661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323528" y="1052736"/>
            <a:ext cx="8424936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336" y="1700808"/>
            <a:ext cx="803727" cy="1178799"/>
          </a:xfrm>
          <a:prstGeom prst="rect">
            <a:avLst/>
          </a:prstGeom>
        </p:spPr>
      </p:pic>
      <p:grpSp>
        <p:nvGrpSpPr>
          <p:cNvPr id="2" name="Groep 32"/>
          <p:cNvGrpSpPr/>
          <p:nvPr/>
        </p:nvGrpSpPr>
        <p:grpSpPr>
          <a:xfrm>
            <a:off x="2051720" y="4005064"/>
            <a:ext cx="1440160" cy="1440160"/>
            <a:chOff x="2051720" y="4005064"/>
            <a:chExt cx="1440160" cy="1440160"/>
          </a:xfrm>
        </p:grpSpPr>
        <p:sp>
          <p:nvSpPr>
            <p:cNvPr id="27" name="Afgeronde rechthoek 26"/>
            <p:cNvSpPr/>
            <p:nvPr/>
          </p:nvSpPr>
          <p:spPr>
            <a:xfrm>
              <a:off x="2051720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8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2267744" y="4282652"/>
              <a:ext cx="1003228" cy="948105"/>
            </a:xfrm>
            <a:prstGeom prst="rect">
              <a:avLst/>
            </a:prstGeom>
            <a:noFill/>
          </p:spPr>
        </p:pic>
      </p:grpSp>
      <p:grpSp>
        <p:nvGrpSpPr>
          <p:cNvPr id="3" name="Groep 33"/>
          <p:cNvGrpSpPr/>
          <p:nvPr/>
        </p:nvGrpSpPr>
        <p:grpSpPr>
          <a:xfrm>
            <a:off x="3779912" y="4005064"/>
            <a:ext cx="1440160" cy="1440160"/>
            <a:chOff x="3779912" y="4005064"/>
            <a:chExt cx="1440160" cy="1440160"/>
          </a:xfrm>
        </p:grpSpPr>
        <p:sp>
          <p:nvSpPr>
            <p:cNvPr id="26" name="Afgeronde rechthoek 25"/>
            <p:cNvSpPr/>
            <p:nvPr/>
          </p:nvSpPr>
          <p:spPr>
            <a:xfrm>
              <a:off x="3779912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9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3995936" y="4331267"/>
              <a:ext cx="1003228" cy="868648"/>
            </a:xfrm>
            <a:prstGeom prst="rect">
              <a:avLst/>
            </a:prstGeom>
            <a:noFill/>
          </p:spPr>
        </p:pic>
      </p:grpSp>
      <p:grpSp>
        <p:nvGrpSpPr>
          <p:cNvPr id="5" name="Groep 34"/>
          <p:cNvGrpSpPr/>
          <p:nvPr/>
        </p:nvGrpSpPr>
        <p:grpSpPr>
          <a:xfrm>
            <a:off x="5508104" y="4005064"/>
            <a:ext cx="1440160" cy="1440160"/>
            <a:chOff x="5508104" y="4005064"/>
            <a:chExt cx="1440160" cy="1440160"/>
          </a:xfrm>
        </p:grpSpPr>
        <p:sp>
          <p:nvSpPr>
            <p:cNvPr id="25" name="Afgeronde rechthoek 24"/>
            <p:cNvSpPr/>
            <p:nvPr/>
          </p:nvSpPr>
          <p:spPr>
            <a:xfrm>
              <a:off x="5508104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5724128" y="4279412"/>
              <a:ext cx="1003228" cy="972358"/>
            </a:xfrm>
            <a:prstGeom prst="rect">
              <a:avLst/>
            </a:prstGeom>
            <a:noFill/>
          </p:spPr>
        </p:pic>
      </p:grpSp>
      <p:grpSp>
        <p:nvGrpSpPr>
          <p:cNvPr id="6" name="Groep 35"/>
          <p:cNvGrpSpPr/>
          <p:nvPr/>
        </p:nvGrpSpPr>
        <p:grpSpPr>
          <a:xfrm>
            <a:off x="7236296" y="4005064"/>
            <a:ext cx="1440160" cy="1440160"/>
            <a:chOff x="7236296" y="4005064"/>
            <a:chExt cx="1440160" cy="1440160"/>
          </a:xfrm>
        </p:grpSpPr>
        <p:sp>
          <p:nvSpPr>
            <p:cNvPr id="24" name="Afgeronde rechthoek 23"/>
            <p:cNvSpPr/>
            <p:nvPr/>
          </p:nvSpPr>
          <p:spPr>
            <a:xfrm>
              <a:off x="7236296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1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7452320" y="4281492"/>
              <a:ext cx="1003228" cy="950426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76256" y="3438517"/>
            <a:ext cx="1176778" cy="1070603"/>
          </a:xfrm>
          <a:prstGeom prst="rect">
            <a:avLst/>
          </a:prstGeom>
        </p:spPr>
      </p:pic>
      <p:grpSp>
        <p:nvGrpSpPr>
          <p:cNvPr id="7" name="Groep 31"/>
          <p:cNvGrpSpPr/>
          <p:nvPr/>
        </p:nvGrpSpPr>
        <p:grpSpPr>
          <a:xfrm>
            <a:off x="323528" y="4005064"/>
            <a:ext cx="1440160" cy="1440160"/>
            <a:chOff x="323528" y="4005064"/>
            <a:chExt cx="1440160" cy="1440160"/>
          </a:xfrm>
        </p:grpSpPr>
        <p:sp>
          <p:nvSpPr>
            <p:cNvPr id="32" name="Afgeronde rechthoek 31"/>
            <p:cNvSpPr/>
            <p:nvPr/>
          </p:nvSpPr>
          <p:spPr>
            <a:xfrm>
              <a:off x="323528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3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582277" y="4212202"/>
              <a:ext cx="917778" cy="1089006"/>
            </a:xfrm>
            <a:prstGeom prst="rect">
              <a:avLst/>
            </a:prstGeom>
            <a:noFill/>
          </p:spPr>
        </p:pic>
      </p:grpSp>
      <p:pic>
        <p:nvPicPr>
          <p:cNvPr id="32770" name="Picture 2" descr="D:\milou\website\tekeningen - kleur\thema's\dieren\boerderijdieren\ezel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9552" y="1916832"/>
            <a:ext cx="753251" cy="893663"/>
          </a:xfrm>
          <a:prstGeom prst="rect">
            <a:avLst/>
          </a:prstGeom>
          <a:noFill/>
        </p:spPr>
      </p:pic>
      <p:pic>
        <p:nvPicPr>
          <p:cNvPr id="32771" name="Picture 3" descr="D:\milou\website\tekeningen - kleur\thema's\dieren\boerderijdieren\kuiken 2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67744" y="2060848"/>
            <a:ext cx="787574" cy="745650"/>
          </a:xfrm>
          <a:prstGeom prst="rect">
            <a:avLst/>
          </a:prstGeom>
          <a:noFill/>
        </p:spPr>
      </p:pic>
      <p:pic>
        <p:nvPicPr>
          <p:cNvPr id="34" name="Picture 2" descr="D:\milou\website\tekeningen - kleur\thema's\dieren\boerderijdieren\ezel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03648" y="1916832"/>
            <a:ext cx="753251" cy="893663"/>
          </a:xfrm>
          <a:prstGeom prst="rect">
            <a:avLst/>
          </a:prstGeom>
          <a:noFill/>
        </p:spPr>
      </p:pic>
      <p:pic>
        <p:nvPicPr>
          <p:cNvPr id="35" name="Picture 3" descr="D:\milou\website\tekeningen - kleur\thema's\dieren\boerderijdieren\kuiken 2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131840" y="2060848"/>
            <a:ext cx="787574" cy="745650"/>
          </a:xfrm>
          <a:prstGeom prst="rect">
            <a:avLst/>
          </a:prstGeom>
          <a:noFill/>
        </p:spPr>
      </p:pic>
      <p:pic>
        <p:nvPicPr>
          <p:cNvPr id="32772" name="Picture 4" descr="D:\milou\website\tekeningen - kleur\thema's\dieren\boerderijdieren\lam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95936" y="2060848"/>
            <a:ext cx="828903" cy="803449"/>
          </a:xfrm>
          <a:prstGeom prst="rect">
            <a:avLst/>
          </a:prstGeom>
          <a:noFill/>
        </p:spPr>
      </p:pic>
      <p:pic>
        <p:nvPicPr>
          <p:cNvPr id="36" name="Picture 4" descr="D:\milou\website\tekeningen - kleur\thema's\dieren\boerderijdieren\lam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860032" y="2060848"/>
            <a:ext cx="828903" cy="803449"/>
          </a:xfrm>
          <a:prstGeom prst="rect">
            <a:avLst/>
          </a:prstGeom>
          <a:noFill/>
        </p:spPr>
      </p:pic>
      <p:pic>
        <p:nvPicPr>
          <p:cNvPr id="37" name="Picture 2" descr="D:\milou\website\tekeningen - kleur\thema's\dieren\boerderijdieren\ezel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62965" y="1916832"/>
            <a:ext cx="753251" cy="893663"/>
          </a:xfrm>
          <a:prstGeom prst="rect">
            <a:avLst/>
          </a:prstGeom>
          <a:noFill/>
        </p:spPr>
      </p:pic>
      <p:pic>
        <p:nvPicPr>
          <p:cNvPr id="38" name="Picture 2" descr="D:\milou\website\tekeningen - kleur\thema's\dieren\boerderijdieren\ezel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27061" y="1916832"/>
            <a:ext cx="753251" cy="89366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323528" y="1052736"/>
            <a:ext cx="8424936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1700808"/>
            <a:ext cx="803727" cy="1178799"/>
          </a:xfrm>
          <a:prstGeom prst="rect">
            <a:avLst/>
          </a:prstGeom>
        </p:spPr>
      </p:pic>
      <p:grpSp>
        <p:nvGrpSpPr>
          <p:cNvPr id="2" name="Groep 31"/>
          <p:cNvGrpSpPr/>
          <p:nvPr/>
        </p:nvGrpSpPr>
        <p:grpSpPr>
          <a:xfrm>
            <a:off x="323528" y="4005064"/>
            <a:ext cx="1440160" cy="1440160"/>
            <a:chOff x="323528" y="4005064"/>
            <a:chExt cx="1440160" cy="1440160"/>
          </a:xfrm>
        </p:grpSpPr>
        <p:sp>
          <p:nvSpPr>
            <p:cNvPr id="6" name="Afgeronde rechthoek 5"/>
            <p:cNvSpPr/>
            <p:nvPr/>
          </p:nvSpPr>
          <p:spPr>
            <a:xfrm>
              <a:off x="323528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05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539552" y="4270526"/>
              <a:ext cx="1003228" cy="972358"/>
            </a:xfrm>
            <a:prstGeom prst="rect">
              <a:avLst/>
            </a:prstGeom>
            <a:noFill/>
          </p:spPr>
        </p:pic>
      </p:grpSp>
      <p:grpSp>
        <p:nvGrpSpPr>
          <p:cNvPr id="3" name="Groep 32"/>
          <p:cNvGrpSpPr/>
          <p:nvPr/>
        </p:nvGrpSpPr>
        <p:grpSpPr>
          <a:xfrm>
            <a:off x="2051720" y="4005064"/>
            <a:ext cx="1440160" cy="1440160"/>
            <a:chOff x="2051720" y="4005064"/>
            <a:chExt cx="1440160" cy="1440160"/>
          </a:xfrm>
        </p:grpSpPr>
        <p:sp>
          <p:nvSpPr>
            <p:cNvPr id="27" name="Afgeronde rechthoek 26"/>
            <p:cNvSpPr/>
            <p:nvPr/>
          </p:nvSpPr>
          <p:spPr>
            <a:xfrm>
              <a:off x="2051720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8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2267744" y="4322381"/>
              <a:ext cx="1003228" cy="868648"/>
            </a:xfrm>
            <a:prstGeom prst="rect">
              <a:avLst/>
            </a:prstGeom>
            <a:noFill/>
          </p:spPr>
        </p:pic>
      </p:grpSp>
      <p:grpSp>
        <p:nvGrpSpPr>
          <p:cNvPr id="5" name="Groep 33"/>
          <p:cNvGrpSpPr/>
          <p:nvPr/>
        </p:nvGrpSpPr>
        <p:grpSpPr>
          <a:xfrm>
            <a:off x="3779912" y="4005064"/>
            <a:ext cx="1440160" cy="1440160"/>
            <a:chOff x="3779912" y="4005064"/>
            <a:chExt cx="1440160" cy="1440160"/>
          </a:xfrm>
        </p:grpSpPr>
        <p:sp>
          <p:nvSpPr>
            <p:cNvPr id="26" name="Afgeronde rechthoek 25"/>
            <p:cNvSpPr/>
            <p:nvPr/>
          </p:nvSpPr>
          <p:spPr>
            <a:xfrm>
              <a:off x="3779912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9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3995936" y="4292464"/>
              <a:ext cx="1003228" cy="946254"/>
            </a:xfrm>
            <a:prstGeom prst="rect">
              <a:avLst/>
            </a:prstGeom>
            <a:noFill/>
          </p:spPr>
        </p:pic>
      </p:grpSp>
      <p:grpSp>
        <p:nvGrpSpPr>
          <p:cNvPr id="7" name="Groep 34"/>
          <p:cNvGrpSpPr/>
          <p:nvPr/>
        </p:nvGrpSpPr>
        <p:grpSpPr>
          <a:xfrm>
            <a:off x="5508104" y="4005064"/>
            <a:ext cx="1440160" cy="1440160"/>
            <a:chOff x="5508104" y="4005064"/>
            <a:chExt cx="1440160" cy="1440160"/>
          </a:xfrm>
        </p:grpSpPr>
        <p:sp>
          <p:nvSpPr>
            <p:cNvPr id="25" name="Afgeronde rechthoek 24"/>
            <p:cNvSpPr/>
            <p:nvPr/>
          </p:nvSpPr>
          <p:spPr>
            <a:xfrm>
              <a:off x="5508104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5724128" y="4242479"/>
              <a:ext cx="1003228" cy="1046223"/>
            </a:xfrm>
            <a:prstGeom prst="rect">
              <a:avLst/>
            </a:prstGeom>
            <a:noFill/>
          </p:spPr>
        </p:pic>
      </p:grpSp>
      <p:grpSp>
        <p:nvGrpSpPr>
          <p:cNvPr id="8" name="Groep 35"/>
          <p:cNvGrpSpPr/>
          <p:nvPr/>
        </p:nvGrpSpPr>
        <p:grpSpPr>
          <a:xfrm>
            <a:off x="7236296" y="4005064"/>
            <a:ext cx="1440160" cy="1440160"/>
            <a:chOff x="7236296" y="4005064"/>
            <a:chExt cx="1440160" cy="1440160"/>
          </a:xfrm>
        </p:grpSpPr>
        <p:sp>
          <p:nvSpPr>
            <p:cNvPr id="24" name="Afgeronde rechthoek 23"/>
            <p:cNvSpPr/>
            <p:nvPr/>
          </p:nvSpPr>
          <p:spPr>
            <a:xfrm>
              <a:off x="7236296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1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9" cstate="print"/>
            <a:stretch>
              <a:fillRect/>
            </a:stretch>
          </p:blipFill>
          <p:spPr bwMode="auto">
            <a:xfrm>
              <a:off x="7452320" y="4282652"/>
              <a:ext cx="1003228" cy="948105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19872" y="3429000"/>
            <a:ext cx="1176778" cy="1070603"/>
          </a:xfrm>
          <a:prstGeom prst="rect">
            <a:avLst/>
          </a:prstGeom>
        </p:spPr>
      </p:pic>
      <p:pic>
        <p:nvPicPr>
          <p:cNvPr id="30722" name="Picture 2" descr="D:\milou\website\tekeningen - kleur\thema's\dieren\boerderijdieren\kat 2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03648" y="1786415"/>
            <a:ext cx="953740" cy="994513"/>
          </a:xfrm>
          <a:prstGeom prst="rect">
            <a:avLst/>
          </a:prstGeom>
          <a:noFill/>
        </p:spPr>
      </p:pic>
      <p:pic>
        <p:nvPicPr>
          <p:cNvPr id="30723" name="Picture 3" descr="D:\milou\website\tekeningen - kleur\thema's\dieren\boerderijdieren\hond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483768" y="1838275"/>
            <a:ext cx="999803" cy="942653"/>
          </a:xfrm>
          <a:prstGeom prst="rect">
            <a:avLst/>
          </a:prstGeom>
          <a:noFill/>
        </p:spPr>
      </p:pic>
      <p:pic>
        <p:nvPicPr>
          <p:cNvPr id="30724" name="Picture 4" descr="D:\milou\website\tekeningen - kleur\thema's\dieren\boerderijdieren\paard 2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658667" y="1803267"/>
            <a:ext cx="1129357" cy="977661"/>
          </a:xfrm>
          <a:prstGeom prst="rect">
            <a:avLst/>
          </a:prstGeom>
          <a:noFill/>
        </p:spPr>
      </p:pic>
      <p:pic>
        <p:nvPicPr>
          <p:cNvPr id="32" name="Picture 3" descr="D:\milou\website\tekeningen - kleur\thema's\dieren\boerderijdieren\hond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940349" y="1844824"/>
            <a:ext cx="999803" cy="942653"/>
          </a:xfrm>
          <a:prstGeom prst="rect">
            <a:avLst/>
          </a:prstGeom>
          <a:noFill/>
        </p:spPr>
      </p:pic>
      <p:pic>
        <p:nvPicPr>
          <p:cNvPr id="33" name="Picture 2" descr="D:\milou\website\tekeningen - kleur\thema's\dieren\boerderijdieren\kat 2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56176" y="1786415"/>
            <a:ext cx="953740" cy="994513"/>
          </a:xfrm>
          <a:prstGeom prst="rect">
            <a:avLst/>
          </a:prstGeom>
          <a:noFill/>
        </p:spPr>
      </p:pic>
      <p:pic>
        <p:nvPicPr>
          <p:cNvPr id="34" name="Picture 3" descr="D:\milou\website\tekeningen - kleur\thema's\dieren\boerderijdieren\hond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08304" y="1844824"/>
            <a:ext cx="999803" cy="94265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323528" y="1052736"/>
            <a:ext cx="8424936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1772816"/>
            <a:ext cx="803727" cy="1178799"/>
          </a:xfrm>
          <a:prstGeom prst="rect">
            <a:avLst/>
          </a:prstGeom>
        </p:spPr>
      </p:pic>
      <p:grpSp>
        <p:nvGrpSpPr>
          <p:cNvPr id="2" name="Groep 32"/>
          <p:cNvGrpSpPr/>
          <p:nvPr/>
        </p:nvGrpSpPr>
        <p:grpSpPr>
          <a:xfrm>
            <a:off x="2051720" y="4005064"/>
            <a:ext cx="1440160" cy="1440160"/>
            <a:chOff x="2051720" y="4005064"/>
            <a:chExt cx="1440160" cy="1440160"/>
          </a:xfrm>
        </p:grpSpPr>
        <p:sp>
          <p:nvSpPr>
            <p:cNvPr id="27" name="Afgeronde rechthoek 26"/>
            <p:cNvSpPr/>
            <p:nvPr/>
          </p:nvSpPr>
          <p:spPr>
            <a:xfrm>
              <a:off x="2051720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8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2298800" y="4212202"/>
              <a:ext cx="941116" cy="1089006"/>
            </a:xfrm>
            <a:prstGeom prst="rect">
              <a:avLst/>
            </a:prstGeom>
            <a:noFill/>
          </p:spPr>
        </p:pic>
      </p:grpSp>
      <p:grpSp>
        <p:nvGrpSpPr>
          <p:cNvPr id="3" name="Groep 33"/>
          <p:cNvGrpSpPr/>
          <p:nvPr/>
        </p:nvGrpSpPr>
        <p:grpSpPr>
          <a:xfrm>
            <a:off x="3779912" y="4005064"/>
            <a:ext cx="1440160" cy="1440160"/>
            <a:chOff x="3779912" y="4005064"/>
            <a:chExt cx="1440160" cy="1440160"/>
          </a:xfrm>
        </p:grpSpPr>
        <p:sp>
          <p:nvSpPr>
            <p:cNvPr id="26" name="Afgeronde rechthoek 25"/>
            <p:cNvSpPr/>
            <p:nvPr/>
          </p:nvSpPr>
          <p:spPr>
            <a:xfrm>
              <a:off x="3779912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9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3995936" y="4254773"/>
              <a:ext cx="1003228" cy="1021636"/>
            </a:xfrm>
            <a:prstGeom prst="rect">
              <a:avLst/>
            </a:prstGeom>
            <a:noFill/>
          </p:spPr>
        </p:pic>
      </p:grpSp>
      <p:grpSp>
        <p:nvGrpSpPr>
          <p:cNvPr id="5" name="Groep 34"/>
          <p:cNvGrpSpPr/>
          <p:nvPr/>
        </p:nvGrpSpPr>
        <p:grpSpPr>
          <a:xfrm>
            <a:off x="5508104" y="4005064"/>
            <a:ext cx="1440160" cy="1440160"/>
            <a:chOff x="5508104" y="4005064"/>
            <a:chExt cx="1440160" cy="1440160"/>
          </a:xfrm>
        </p:grpSpPr>
        <p:sp>
          <p:nvSpPr>
            <p:cNvPr id="25" name="Afgeronde rechthoek 24"/>
            <p:cNvSpPr/>
            <p:nvPr/>
          </p:nvSpPr>
          <p:spPr>
            <a:xfrm>
              <a:off x="5508104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5746254" y="4221088"/>
              <a:ext cx="958975" cy="1089006"/>
            </a:xfrm>
            <a:prstGeom prst="rect">
              <a:avLst/>
            </a:prstGeom>
            <a:noFill/>
          </p:spPr>
        </p:pic>
      </p:grpSp>
      <p:grpSp>
        <p:nvGrpSpPr>
          <p:cNvPr id="6" name="Groep 35"/>
          <p:cNvGrpSpPr/>
          <p:nvPr/>
        </p:nvGrpSpPr>
        <p:grpSpPr>
          <a:xfrm>
            <a:off x="7236296" y="4005064"/>
            <a:ext cx="1440160" cy="1440160"/>
            <a:chOff x="7236296" y="4005064"/>
            <a:chExt cx="1440160" cy="1440160"/>
          </a:xfrm>
        </p:grpSpPr>
        <p:sp>
          <p:nvSpPr>
            <p:cNvPr id="24" name="Afgeronde rechthoek 23"/>
            <p:cNvSpPr/>
            <p:nvPr/>
          </p:nvSpPr>
          <p:spPr>
            <a:xfrm>
              <a:off x="7236296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1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7453580" y="4212202"/>
              <a:ext cx="1000708" cy="1089006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48064" y="3429000"/>
            <a:ext cx="1176778" cy="1070603"/>
          </a:xfrm>
          <a:prstGeom prst="rect">
            <a:avLst/>
          </a:prstGeom>
        </p:spPr>
      </p:pic>
      <p:grpSp>
        <p:nvGrpSpPr>
          <p:cNvPr id="7" name="Groep 31"/>
          <p:cNvGrpSpPr/>
          <p:nvPr/>
        </p:nvGrpSpPr>
        <p:grpSpPr>
          <a:xfrm>
            <a:off x="323528" y="4005064"/>
            <a:ext cx="1440160" cy="1440160"/>
            <a:chOff x="323528" y="4005064"/>
            <a:chExt cx="1440160" cy="1440160"/>
          </a:xfrm>
        </p:grpSpPr>
        <p:sp>
          <p:nvSpPr>
            <p:cNvPr id="35" name="Afgeronde rechthoek 34"/>
            <p:cNvSpPr/>
            <p:nvPr/>
          </p:nvSpPr>
          <p:spPr>
            <a:xfrm>
              <a:off x="323528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6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539552" y="4270526"/>
              <a:ext cx="1003228" cy="972358"/>
            </a:xfrm>
            <a:prstGeom prst="rect">
              <a:avLst/>
            </a:prstGeom>
            <a:noFill/>
          </p:spPr>
        </p:pic>
      </p:grpSp>
      <p:pic>
        <p:nvPicPr>
          <p:cNvPr id="31746" name="Picture 2" descr="D:\milou\website\tekeningen - kleur\thema's\dieren\boerderijdieren\konijn 3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9552" y="1844824"/>
            <a:ext cx="848210" cy="981695"/>
          </a:xfrm>
          <a:prstGeom prst="rect">
            <a:avLst/>
          </a:prstGeom>
          <a:noFill/>
        </p:spPr>
      </p:pic>
      <p:pic>
        <p:nvPicPr>
          <p:cNvPr id="31747" name="Picture 3" descr="D:\milou\website\tekeningen - kleur\thema's\dieren\boerderijdieren\big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94302" y="1844824"/>
            <a:ext cx="889466" cy="1011114"/>
          </a:xfrm>
          <a:prstGeom prst="rect">
            <a:avLst/>
          </a:prstGeom>
          <a:noFill/>
        </p:spPr>
      </p:pic>
      <p:pic>
        <p:nvPicPr>
          <p:cNvPr id="31748" name="Picture 4" descr="D:\milou\website\tekeningen - kleur\thema's\dieren\boerderijdieren\lam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55776" y="2060848"/>
            <a:ext cx="817591" cy="792485"/>
          </a:xfrm>
          <a:prstGeom prst="rect">
            <a:avLst/>
          </a:prstGeom>
          <a:noFill/>
        </p:spPr>
      </p:pic>
      <p:pic>
        <p:nvPicPr>
          <p:cNvPr id="31749" name="Picture 5" descr="D:\milou\website\tekeningen - kleur\thema's\dieren\boerderijdieren\koe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491880" y="1916832"/>
            <a:ext cx="830263" cy="903287"/>
          </a:xfrm>
          <a:prstGeom prst="rect">
            <a:avLst/>
          </a:prstGeom>
          <a:noFill/>
        </p:spPr>
      </p:pic>
      <p:pic>
        <p:nvPicPr>
          <p:cNvPr id="32" name="Picture 2" descr="D:\milou\website\tekeningen - kleur\thema's\dieren\boerderijdieren\konijn 3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99992" y="1844824"/>
            <a:ext cx="848210" cy="981695"/>
          </a:xfrm>
          <a:prstGeom prst="rect">
            <a:avLst/>
          </a:prstGeom>
          <a:noFill/>
        </p:spPr>
      </p:pic>
      <p:pic>
        <p:nvPicPr>
          <p:cNvPr id="33" name="Picture 4" descr="D:\milou\website\tekeningen - kleur\thema's\dieren\boerderijdieren\lam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16216" y="1988840"/>
            <a:ext cx="817591" cy="792485"/>
          </a:xfrm>
          <a:prstGeom prst="rect">
            <a:avLst/>
          </a:prstGeom>
          <a:noFill/>
        </p:spPr>
      </p:pic>
      <p:pic>
        <p:nvPicPr>
          <p:cNvPr id="34" name="Picture 5" descr="D:\milou\website\tekeningen - kleur\thema's\dieren\boerderijdieren\koe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24328" y="1916832"/>
            <a:ext cx="830263" cy="90328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683568" y="2348880"/>
            <a:ext cx="792087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9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Goed gedaan!</a:t>
            </a:r>
            <a:endParaRPr lang="nl-NL" sz="9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Actieknop: Introductiepagina 4">
            <a:hlinkClick r:id="" action="ppaction://hlinkshowjump?jump=firstslide" highlightClick="1"/>
          </p:cNvPr>
          <p:cNvSpPr/>
          <p:nvPr/>
        </p:nvSpPr>
        <p:spPr>
          <a:xfrm>
            <a:off x="7812360" y="5589240"/>
            <a:ext cx="1080120" cy="1052736"/>
          </a:xfrm>
          <a:prstGeom prst="actionButtonHome">
            <a:avLst/>
          </a:prstGeom>
          <a:solidFill>
            <a:srgbClr val="0070C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70C0"/>
              </a:solidFill>
            </a:endParaRPr>
          </a:p>
        </p:txBody>
      </p:sp>
      <p:pic>
        <p:nvPicPr>
          <p:cNvPr id="17410" name="Picture 2" descr="D:\milou\website\tekeningen - kleur\thema's\dieren\boerderijdieren\ezel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437112"/>
            <a:ext cx="1192843" cy="1738784"/>
          </a:xfrm>
          <a:prstGeom prst="rect">
            <a:avLst/>
          </a:prstGeom>
          <a:noFill/>
        </p:spPr>
      </p:pic>
      <p:pic>
        <p:nvPicPr>
          <p:cNvPr id="17411" name="Picture 3" descr="D:\milou\website\tekeningen - kleur\thema's\dieren\boerderijdieren\la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005064"/>
            <a:ext cx="1189038" cy="1152525"/>
          </a:xfrm>
          <a:prstGeom prst="rect">
            <a:avLst/>
          </a:prstGeom>
          <a:noFill/>
        </p:spPr>
      </p:pic>
      <p:pic>
        <p:nvPicPr>
          <p:cNvPr id="17412" name="Picture 4" descr="D:\milou\website\tekeningen - kleur\thema's\dieren\boerderijdieren\varke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869160"/>
            <a:ext cx="1324885" cy="1349127"/>
          </a:xfrm>
          <a:prstGeom prst="rect">
            <a:avLst/>
          </a:prstGeom>
          <a:noFill/>
        </p:spPr>
      </p:pic>
      <p:pic>
        <p:nvPicPr>
          <p:cNvPr id="17413" name="Picture 5" descr="D:\milou\website\tekeningen - kleur\thema's\dieren\boerderijdieren\konijn 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3861048"/>
            <a:ext cx="1224136" cy="1416782"/>
          </a:xfrm>
          <a:prstGeom prst="rect">
            <a:avLst/>
          </a:prstGeom>
          <a:noFill/>
        </p:spPr>
      </p:pic>
      <p:pic>
        <p:nvPicPr>
          <p:cNvPr id="17414" name="Picture 6" descr="D:\milou\website\tekeningen - kleur\thema's\dieren\boerderijdieren\gan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1124744"/>
            <a:ext cx="1139925" cy="1490955"/>
          </a:xfrm>
          <a:prstGeom prst="rect">
            <a:avLst/>
          </a:prstGeom>
          <a:noFill/>
        </p:spPr>
      </p:pic>
      <p:pic>
        <p:nvPicPr>
          <p:cNvPr id="17415" name="Picture 7" descr="D:\milou\website\tekeningen - kleur\thema's\dieren\boerderijdieren\kip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0" y="332656"/>
            <a:ext cx="1437411" cy="1206624"/>
          </a:xfrm>
          <a:prstGeom prst="rect">
            <a:avLst/>
          </a:prstGeom>
          <a:noFill/>
        </p:spPr>
      </p:pic>
      <p:pic>
        <p:nvPicPr>
          <p:cNvPr id="17416" name="Picture 8" descr="D:\milou\website\tekeningen - kleur\thema's\dieren\boerderijdieren\paard 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5856" y="1124744"/>
            <a:ext cx="1649735" cy="1428141"/>
          </a:xfrm>
          <a:prstGeom prst="rect">
            <a:avLst/>
          </a:prstGeom>
          <a:noFill/>
        </p:spPr>
      </p:pic>
      <p:pic>
        <p:nvPicPr>
          <p:cNvPr id="17418" name="Picture 10" descr="D:\milou\website\tekeningen - kleur\thema's\dieren\boerderijdieren\pauw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99592" y="476672"/>
            <a:ext cx="1164997" cy="125437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23"/>
          <p:cNvGrpSpPr/>
          <p:nvPr/>
        </p:nvGrpSpPr>
        <p:grpSpPr>
          <a:xfrm>
            <a:off x="1043608" y="4005064"/>
            <a:ext cx="1872208" cy="1944216"/>
            <a:chOff x="1043608" y="4005064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331640" y="4450811"/>
              <a:ext cx="1281113" cy="1075219"/>
            </a:xfrm>
            <a:prstGeom prst="rect">
              <a:avLst/>
            </a:prstGeom>
            <a:noFill/>
          </p:spPr>
        </p:pic>
      </p:grpSp>
      <p:sp>
        <p:nvSpPr>
          <p:cNvPr id="4" name="Afgeronde rechthoek 3"/>
          <p:cNvSpPr/>
          <p:nvPr/>
        </p:nvSpPr>
        <p:spPr>
          <a:xfrm>
            <a:off x="683568" y="1052736"/>
            <a:ext cx="7632848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1484784"/>
            <a:ext cx="1000112" cy="1466831"/>
          </a:xfrm>
          <a:prstGeom prst="rect">
            <a:avLst/>
          </a:prstGeom>
        </p:spPr>
      </p:pic>
      <p:grpSp>
        <p:nvGrpSpPr>
          <p:cNvPr id="3" name="Groep 24"/>
          <p:cNvGrpSpPr/>
          <p:nvPr/>
        </p:nvGrpSpPr>
        <p:grpSpPr>
          <a:xfrm>
            <a:off x="3491880" y="4005064"/>
            <a:ext cx="1872208" cy="1944216"/>
            <a:chOff x="3491880" y="4005064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491880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Picture 3" descr="D:\milou\website\tekeningen - kleur\thema's\fantasie\piraten\boei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3952821" y="4307185"/>
              <a:ext cx="936237" cy="1282055"/>
            </a:xfrm>
            <a:prstGeom prst="rect">
              <a:avLst/>
            </a:prstGeom>
            <a:noFill/>
          </p:spPr>
        </p:pic>
      </p:grpSp>
      <p:grpSp>
        <p:nvGrpSpPr>
          <p:cNvPr id="5" name="Groep 25"/>
          <p:cNvGrpSpPr/>
          <p:nvPr/>
        </p:nvGrpSpPr>
        <p:grpSpPr>
          <a:xfrm>
            <a:off x="5940152" y="4005064"/>
            <a:ext cx="1872208" cy="1944216"/>
            <a:chOff x="5940152" y="4005064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5940152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28" name="Picture 4" descr="D:\milou\website\tekeningen - kleur\thema's\fantasie\piraten\zwaard 2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6308171" y="4343967"/>
              <a:ext cx="1072141" cy="1194402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08104" y="3501008"/>
            <a:ext cx="1176778" cy="1070603"/>
          </a:xfrm>
          <a:prstGeom prst="rect">
            <a:avLst/>
          </a:prstGeom>
        </p:spPr>
      </p:pic>
      <p:pic>
        <p:nvPicPr>
          <p:cNvPr id="4098" name="Picture 2" descr="D:\milou\website\tekeningen - kleur\thema's\dieren\boerderijdieren\kip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99592" y="1844824"/>
            <a:ext cx="1083089" cy="909191"/>
          </a:xfrm>
          <a:prstGeom prst="rect">
            <a:avLst/>
          </a:prstGeom>
          <a:noFill/>
        </p:spPr>
      </p:pic>
      <p:pic>
        <p:nvPicPr>
          <p:cNvPr id="4099" name="Picture 3" descr="D:\milou\website\tekeningen - kleur\thema's\dieren\boerderijdieren\konijn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95736" y="1556792"/>
            <a:ext cx="901769" cy="1235001"/>
          </a:xfrm>
          <a:prstGeom prst="rect">
            <a:avLst/>
          </a:prstGeom>
          <a:noFill/>
        </p:spPr>
      </p:pic>
      <p:pic>
        <p:nvPicPr>
          <p:cNvPr id="4100" name="Picture 4" descr="D:\milou\website\tekeningen - kleur\thema's\dieren\boerderijdieren\zwaan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47864" y="1628800"/>
            <a:ext cx="1073436" cy="1195065"/>
          </a:xfrm>
          <a:prstGeom prst="rect">
            <a:avLst/>
          </a:prstGeom>
          <a:noFill/>
        </p:spPr>
      </p:pic>
      <p:pic>
        <p:nvPicPr>
          <p:cNvPr id="20" name="Picture 2" descr="D:\milou\website\tekeningen - kleur\thema's\dieren\boerderijdieren\kip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1916832"/>
            <a:ext cx="1083089" cy="909191"/>
          </a:xfrm>
          <a:prstGeom prst="rect">
            <a:avLst/>
          </a:prstGeom>
          <a:noFill/>
        </p:spPr>
      </p:pic>
      <p:pic>
        <p:nvPicPr>
          <p:cNvPr id="21" name="Picture 3" descr="D:\milou\website\tekeningen - kleur\thema's\dieren\boerderijdieren\konijn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96136" y="1628800"/>
            <a:ext cx="901769" cy="123500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23"/>
          <p:cNvGrpSpPr/>
          <p:nvPr/>
        </p:nvGrpSpPr>
        <p:grpSpPr>
          <a:xfrm>
            <a:off x="1043608" y="4005064"/>
            <a:ext cx="1872208" cy="1944216"/>
            <a:chOff x="1043608" y="4005064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512778" y="4293096"/>
              <a:ext cx="1062853" cy="1390650"/>
            </a:xfrm>
            <a:prstGeom prst="rect">
              <a:avLst/>
            </a:prstGeom>
            <a:noFill/>
          </p:spPr>
        </p:pic>
      </p:grpSp>
      <p:sp>
        <p:nvSpPr>
          <p:cNvPr id="4" name="Afgeronde rechthoek 3"/>
          <p:cNvSpPr/>
          <p:nvPr/>
        </p:nvSpPr>
        <p:spPr>
          <a:xfrm>
            <a:off x="683568" y="1052736"/>
            <a:ext cx="7632848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3501008"/>
            <a:ext cx="1176778" cy="1070603"/>
          </a:xfrm>
          <a:prstGeom prst="rect">
            <a:avLst/>
          </a:prstGeom>
        </p:spPr>
      </p:pic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91680" y="1556792"/>
            <a:ext cx="1000112" cy="1466831"/>
          </a:xfrm>
          <a:prstGeom prst="rect">
            <a:avLst/>
          </a:prstGeom>
        </p:spPr>
      </p:pic>
      <p:grpSp>
        <p:nvGrpSpPr>
          <p:cNvPr id="3" name="Groep 24"/>
          <p:cNvGrpSpPr/>
          <p:nvPr/>
        </p:nvGrpSpPr>
        <p:grpSpPr>
          <a:xfrm>
            <a:off x="3491880" y="4005064"/>
            <a:ext cx="1872208" cy="1944216"/>
            <a:chOff x="3491880" y="4005064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491880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Picture 3" descr="D:\milou\website\tekeningen - kleur\thema's\fantasie\piraten\boei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3779912" y="4340923"/>
              <a:ext cx="1282055" cy="1214578"/>
            </a:xfrm>
            <a:prstGeom prst="rect">
              <a:avLst/>
            </a:prstGeom>
            <a:noFill/>
          </p:spPr>
        </p:pic>
      </p:grpSp>
      <p:grpSp>
        <p:nvGrpSpPr>
          <p:cNvPr id="5" name="Groep 25"/>
          <p:cNvGrpSpPr/>
          <p:nvPr/>
        </p:nvGrpSpPr>
        <p:grpSpPr>
          <a:xfrm>
            <a:off x="5940152" y="4005064"/>
            <a:ext cx="1872208" cy="1944216"/>
            <a:chOff x="5940152" y="4005064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5940152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28" name="Picture 4" descr="D:\milou\website\tekeningen - kleur\thema's\fantasie\piraten\zwaard 2.pn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6308171" y="4257484"/>
              <a:ext cx="1072141" cy="1367368"/>
            </a:xfrm>
            <a:prstGeom prst="rect">
              <a:avLst/>
            </a:prstGeom>
            <a:noFill/>
          </p:spPr>
        </p:pic>
      </p:grpSp>
      <p:pic>
        <p:nvPicPr>
          <p:cNvPr id="11266" name="Picture 2" descr="D:\milou\website\tekeningen - kleur\thema's\dieren\boerderijdieren\gans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7584" y="1772816"/>
            <a:ext cx="855099" cy="1118419"/>
          </a:xfrm>
          <a:prstGeom prst="rect">
            <a:avLst/>
          </a:prstGeom>
          <a:noFill/>
        </p:spPr>
      </p:pic>
      <p:pic>
        <p:nvPicPr>
          <p:cNvPr id="11267" name="Picture 3" descr="D:\milou\website\tekeningen - kleur\thema's\dieren\boerderijdieren\kuiken 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71800" y="1988840"/>
            <a:ext cx="864096" cy="818098"/>
          </a:xfrm>
          <a:prstGeom prst="rect">
            <a:avLst/>
          </a:prstGeom>
          <a:noFill/>
        </p:spPr>
      </p:pic>
      <p:pic>
        <p:nvPicPr>
          <p:cNvPr id="20" name="Picture 2" descr="D:\milou\website\tekeningen - kleur\thema's\dieren\boerderijdieren\gans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0112" y="1700808"/>
            <a:ext cx="855099" cy="1118419"/>
          </a:xfrm>
          <a:prstGeom prst="rect">
            <a:avLst/>
          </a:prstGeom>
          <a:noFill/>
        </p:spPr>
      </p:pic>
      <p:pic>
        <p:nvPicPr>
          <p:cNvPr id="21" name="Picture 2" descr="D:\milou\website\tekeningen - kleur\thema's\dieren\boerderijdieren\gans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4008" y="1700808"/>
            <a:ext cx="855099" cy="1118419"/>
          </a:xfrm>
          <a:prstGeom prst="rect">
            <a:avLst/>
          </a:prstGeom>
          <a:noFill/>
        </p:spPr>
      </p:pic>
      <p:pic>
        <p:nvPicPr>
          <p:cNvPr id="24" name="Picture 3" descr="D:\milou\website\tekeningen - kleur\thema's\dieren\boerderijdieren\kuiken 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07904" y="1988840"/>
            <a:ext cx="864096" cy="818098"/>
          </a:xfrm>
          <a:prstGeom prst="rect">
            <a:avLst/>
          </a:prstGeom>
          <a:noFill/>
        </p:spPr>
      </p:pic>
      <p:pic>
        <p:nvPicPr>
          <p:cNvPr id="25" name="Picture 3" descr="D:\milou\website\tekeningen - kleur\thema's\dieren\boerderijdieren\kuiken 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16216" y="1962830"/>
            <a:ext cx="864096" cy="818098"/>
          </a:xfrm>
          <a:prstGeom prst="rect">
            <a:avLst/>
          </a:prstGeom>
          <a:noFill/>
        </p:spPr>
      </p:pic>
      <p:pic>
        <p:nvPicPr>
          <p:cNvPr id="26" name="Picture 3" descr="D:\milou\website\tekeningen - kleur\thema's\dieren\boerderijdieren\kuiken 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80312" y="1962830"/>
            <a:ext cx="864096" cy="81809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23"/>
          <p:cNvGrpSpPr/>
          <p:nvPr/>
        </p:nvGrpSpPr>
        <p:grpSpPr>
          <a:xfrm>
            <a:off x="1043608" y="4005064"/>
            <a:ext cx="1872208" cy="1944216"/>
            <a:chOff x="1043608" y="4005064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403648" y="4446411"/>
              <a:ext cx="1281113" cy="1084019"/>
            </a:xfrm>
            <a:prstGeom prst="rect">
              <a:avLst/>
            </a:prstGeom>
            <a:noFill/>
          </p:spPr>
        </p:pic>
      </p:grpSp>
      <p:sp>
        <p:nvSpPr>
          <p:cNvPr id="4" name="Afgeronde rechthoek 3"/>
          <p:cNvSpPr/>
          <p:nvPr/>
        </p:nvSpPr>
        <p:spPr>
          <a:xfrm>
            <a:off x="683568" y="1052736"/>
            <a:ext cx="7632848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3501008"/>
            <a:ext cx="1176778" cy="1070603"/>
          </a:xfrm>
          <a:prstGeom prst="rect">
            <a:avLst/>
          </a:prstGeom>
        </p:spPr>
      </p:pic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87824" y="1556792"/>
            <a:ext cx="1000112" cy="1466831"/>
          </a:xfrm>
          <a:prstGeom prst="rect">
            <a:avLst/>
          </a:prstGeom>
        </p:spPr>
      </p:pic>
      <p:grpSp>
        <p:nvGrpSpPr>
          <p:cNvPr id="3" name="Groep 24"/>
          <p:cNvGrpSpPr/>
          <p:nvPr/>
        </p:nvGrpSpPr>
        <p:grpSpPr>
          <a:xfrm>
            <a:off x="3491880" y="4005064"/>
            <a:ext cx="1872208" cy="1944216"/>
            <a:chOff x="3491880" y="4005064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491880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Picture 3" descr="D:\milou\website\tekeningen - kleur\thema's\fantasie\piraten\boei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3893395" y="4307185"/>
              <a:ext cx="1055088" cy="1282055"/>
            </a:xfrm>
            <a:prstGeom prst="rect">
              <a:avLst/>
            </a:prstGeom>
            <a:noFill/>
          </p:spPr>
        </p:pic>
      </p:grpSp>
      <p:grpSp>
        <p:nvGrpSpPr>
          <p:cNvPr id="5" name="Groep 25"/>
          <p:cNvGrpSpPr/>
          <p:nvPr/>
        </p:nvGrpSpPr>
        <p:grpSpPr>
          <a:xfrm>
            <a:off x="5940152" y="4005064"/>
            <a:ext cx="1872208" cy="1944216"/>
            <a:chOff x="5940152" y="4005064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5940152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28" name="Picture 4" descr="D:\milou\website\tekeningen - kleur\thema's\fantasie\piraten\zwaard 2.pn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6350302" y="4221088"/>
              <a:ext cx="987878" cy="1440161"/>
            </a:xfrm>
            <a:prstGeom prst="rect">
              <a:avLst/>
            </a:prstGeom>
            <a:noFill/>
          </p:spPr>
        </p:pic>
      </p:grpSp>
      <p:pic>
        <p:nvPicPr>
          <p:cNvPr id="8194" name="Picture 2" descr="D:\milou\website\tekeningen - kleur\thema's\dieren\boerderijdieren\ezel 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99592" y="1772816"/>
            <a:ext cx="745563" cy="1086793"/>
          </a:xfrm>
          <a:prstGeom prst="rect">
            <a:avLst/>
          </a:prstGeom>
          <a:noFill/>
        </p:spPr>
      </p:pic>
      <p:pic>
        <p:nvPicPr>
          <p:cNvPr id="8195" name="Picture 3" descr="D:\milou\website\tekeningen - kleur\thema's\dieren\boerderijdieren\veulen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63688" y="1916832"/>
            <a:ext cx="1133912" cy="959173"/>
          </a:xfrm>
          <a:prstGeom prst="rect">
            <a:avLst/>
          </a:prstGeom>
          <a:noFill/>
        </p:spPr>
      </p:pic>
      <p:pic>
        <p:nvPicPr>
          <p:cNvPr id="20" name="Picture 2" descr="D:\milou\website\tekeningen - kleur\thema's\dieren\boerderijdieren\ezel 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67944" y="1772816"/>
            <a:ext cx="745563" cy="1086793"/>
          </a:xfrm>
          <a:prstGeom prst="rect">
            <a:avLst/>
          </a:prstGeom>
          <a:noFill/>
        </p:spPr>
      </p:pic>
      <p:pic>
        <p:nvPicPr>
          <p:cNvPr id="21" name="Picture 3" descr="D:\milou\website\tekeningen - kleur\thema's\dieren\boerderijdieren\veulen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84168" y="1916832"/>
            <a:ext cx="1133912" cy="959173"/>
          </a:xfrm>
          <a:prstGeom prst="rect">
            <a:avLst/>
          </a:prstGeom>
          <a:noFill/>
        </p:spPr>
      </p:pic>
      <p:pic>
        <p:nvPicPr>
          <p:cNvPr id="24" name="Picture 3" descr="D:\milou\website\tekeningen - kleur\thema's\dieren\boerderijdieren\veulen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32040" y="1916832"/>
            <a:ext cx="1133912" cy="959173"/>
          </a:xfrm>
          <a:prstGeom prst="rect">
            <a:avLst/>
          </a:prstGeom>
          <a:noFill/>
        </p:spPr>
      </p:pic>
      <p:pic>
        <p:nvPicPr>
          <p:cNvPr id="25" name="Picture 2" descr="D:\milou\website\tekeningen - kleur\thema's\dieren\boerderijdieren\ezel 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80312" y="1766143"/>
            <a:ext cx="745563" cy="108679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23"/>
          <p:cNvGrpSpPr/>
          <p:nvPr/>
        </p:nvGrpSpPr>
        <p:grpSpPr>
          <a:xfrm>
            <a:off x="1043608" y="4005064"/>
            <a:ext cx="1872208" cy="1944216"/>
            <a:chOff x="1043608" y="4005064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403648" y="4419038"/>
              <a:ext cx="1281113" cy="1138766"/>
            </a:xfrm>
            <a:prstGeom prst="rect">
              <a:avLst/>
            </a:prstGeom>
            <a:noFill/>
          </p:spPr>
        </p:pic>
      </p:grpSp>
      <p:sp>
        <p:nvSpPr>
          <p:cNvPr id="4" name="Afgeronde rechthoek 3"/>
          <p:cNvSpPr/>
          <p:nvPr/>
        </p:nvSpPr>
        <p:spPr>
          <a:xfrm>
            <a:off x="683568" y="1052736"/>
            <a:ext cx="7632848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3928" y="1484784"/>
            <a:ext cx="1000112" cy="1466831"/>
          </a:xfrm>
          <a:prstGeom prst="rect">
            <a:avLst/>
          </a:prstGeom>
        </p:spPr>
      </p:pic>
      <p:grpSp>
        <p:nvGrpSpPr>
          <p:cNvPr id="3" name="Groep 24"/>
          <p:cNvGrpSpPr/>
          <p:nvPr/>
        </p:nvGrpSpPr>
        <p:grpSpPr>
          <a:xfrm>
            <a:off x="3491880" y="4005064"/>
            <a:ext cx="1872208" cy="1944216"/>
            <a:chOff x="3491880" y="4005064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491880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Picture 3" descr="D:\milou\website\tekeningen - kleur\thema's\fantasie\piraten\boei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3811512" y="4307185"/>
              <a:ext cx="1218855" cy="1282055"/>
            </a:xfrm>
            <a:prstGeom prst="rect">
              <a:avLst/>
            </a:prstGeom>
            <a:noFill/>
          </p:spPr>
        </p:pic>
      </p:grpSp>
      <p:grpSp>
        <p:nvGrpSpPr>
          <p:cNvPr id="5" name="Groep 25"/>
          <p:cNvGrpSpPr/>
          <p:nvPr/>
        </p:nvGrpSpPr>
        <p:grpSpPr>
          <a:xfrm>
            <a:off x="5940152" y="4005064"/>
            <a:ext cx="1872208" cy="1944216"/>
            <a:chOff x="5940152" y="4005064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5940152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28" name="Picture 4" descr="D:\milou\website\tekeningen - kleur\thema's\fantasie\piraten\zwaard 2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6411068" y="4221088"/>
              <a:ext cx="866347" cy="1440161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59832" y="3501008"/>
            <a:ext cx="1176778" cy="1070603"/>
          </a:xfrm>
          <a:prstGeom prst="rect">
            <a:avLst/>
          </a:prstGeom>
        </p:spPr>
      </p:pic>
      <p:pic>
        <p:nvPicPr>
          <p:cNvPr id="6146" name="Picture 2" descr="D:\milou\website\tekeningen - kleur\thema's\dieren\boerderijdieren\kat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71600" y="1772816"/>
            <a:ext cx="875022" cy="919981"/>
          </a:xfrm>
          <a:prstGeom prst="rect">
            <a:avLst/>
          </a:prstGeom>
          <a:noFill/>
        </p:spPr>
      </p:pic>
      <p:pic>
        <p:nvPicPr>
          <p:cNvPr id="6147" name="Picture 3" descr="D:\milou\website\tekeningen - kleur\thema's\dieren\boerderijdieren\stier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79712" y="1772816"/>
            <a:ext cx="993205" cy="882849"/>
          </a:xfrm>
          <a:prstGeom prst="rect">
            <a:avLst/>
          </a:prstGeom>
          <a:noFill/>
        </p:spPr>
      </p:pic>
      <p:pic>
        <p:nvPicPr>
          <p:cNvPr id="6148" name="Picture 4" descr="D:\milou\website\tekeningen - kleur\thema's\dieren\boerderijdieren\kuiken 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75856" y="1772816"/>
            <a:ext cx="571750" cy="950342"/>
          </a:xfrm>
          <a:prstGeom prst="rect">
            <a:avLst/>
          </a:prstGeom>
          <a:noFill/>
        </p:spPr>
      </p:pic>
      <p:pic>
        <p:nvPicPr>
          <p:cNvPr id="20" name="Picture 2" descr="D:\milou\website\tekeningen - kleur\thema's\dieren\boerderijdieren\kat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92280" y="1772816"/>
            <a:ext cx="875022" cy="919981"/>
          </a:xfrm>
          <a:prstGeom prst="rect">
            <a:avLst/>
          </a:prstGeom>
          <a:noFill/>
        </p:spPr>
      </p:pic>
      <p:pic>
        <p:nvPicPr>
          <p:cNvPr id="21" name="Picture 3" descr="D:\milou\website\tekeningen - kleur\thema's\dieren\boerderijdieren\stier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4048" y="1772816"/>
            <a:ext cx="993205" cy="882849"/>
          </a:xfrm>
          <a:prstGeom prst="rect">
            <a:avLst/>
          </a:prstGeom>
          <a:noFill/>
        </p:spPr>
      </p:pic>
      <p:pic>
        <p:nvPicPr>
          <p:cNvPr id="24" name="Picture 4" descr="D:\milou\website\tekeningen - kleur\thema's\dieren\boerderijdieren\kuiken 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00192" y="1772816"/>
            <a:ext cx="571750" cy="95034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23"/>
          <p:cNvGrpSpPr/>
          <p:nvPr/>
        </p:nvGrpSpPr>
        <p:grpSpPr>
          <a:xfrm>
            <a:off x="1043608" y="4005064"/>
            <a:ext cx="1872208" cy="1944216"/>
            <a:chOff x="1043608" y="4005064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571109" y="4293096"/>
              <a:ext cx="946191" cy="1390650"/>
            </a:xfrm>
            <a:prstGeom prst="rect">
              <a:avLst/>
            </a:prstGeom>
            <a:noFill/>
          </p:spPr>
        </p:pic>
      </p:grpSp>
      <p:sp>
        <p:nvSpPr>
          <p:cNvPr id="4" name="Afgeronde rechthoek 3"/>
          <p:cNvSpPr/>
          <p:nvPr/>
        </p:nvSpPr>
        <p:spPr>
          <a:xfrm>
            <a:off x="683568" y="1052736"/>
            <a:ext cx="7632848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1484784"/>
            <a:ext cx="1000112" cy="1466831"/>
          </a:xfrm>
          <a:prstGeom prst="rect">
            <a:avLst/>
          </a:prstGeom>
        </p:spPr>
      </p:pic>
      <p:grpSp>
        <p:nvGrpSpPr>
          <p:cNvPr id="3" name="Groep 24"/>
          <p:cNvGrpSpPr/>
          <p:nvPr/>
        </p:nvGrpSpPr>
        <p:grpSpPr>
          <a:xfrm>
            <a:off x="3491880" y="4005064"/>
            <a:ext cx="1872208" cy="1944216"/>
            <a:chOff x="3491880" y="4005064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491880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Picture 3" descr="D:\milou\website\tekeningen - kleur\thema's\fantasie\piraten\boei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3779912" y="4414878"/>
              <a:ext cx="1282055" cy="1066669"/>
            </a:xfrm>
            <a:prstGeom prst="rect">
              <a:avLst/>
            </a:prstGeom>
            <a:noFill/>
          </p:spPr>
        </p:pic>
      </p:grpSp>
      <p:grpSp>
        <p:nvGrpSpPr>
          <p:cNvPr id="5" name="Groep 25"/>
          <p:cNvGrpSpPr/>
          <p:nvPr/>
        </p:nvGrpSpPr>
        <p:grpSpPr>
          <a:xfrm>
            <a:off x="5940152" y="4005064"/>
            <a:ext cx="1872208" cy="1944216"/>
            <a:chOff x="5940152" y="4005064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5940152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28" name="Picture 4" descr="D:\milou\website\tekeningen - kleur\thema's\fantasie\piraten\zwaard 2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6222803" y="4293096"/>
              <a:ext cx="1242877" cy="1296144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59832" y="3501008"/>
            <a:ext cx="1176778" cy="1070603"/>
          </a:xfrm>
          <a:prstGeom prst="rect">
            <a:avLst/>
          </a:prstGeom>
        </p:spPr>
      </p:pic>
      <p:pic>
        <p:nvPicPr>
          <p:cNvPr id="9218" name="Picture 2" descr="D:\milou\website\tekeningen - kleur\thema's\dieren\boerderijdieren\schaap 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99592" y="1844824"/>
            <a:ext cx="1246463" cy="1037134"/>
          </a:xfrm>
          <a:prstGeom prst="rect">
            <a:avLst/>
          </a:prstGeom>
          <a:noFill/>
        </p:spPr>
      </p:pic>
      <p:pic>
        <p:nvPicPr>
          <p:cNvPr id="9219" name="Picture 3" descr="D:\milou\website\tekeningen - kleur\thema's\dieren\boerderijdieren\kat 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11760" y="1628800"/>
            <a:ext cx="1179325" cy="1229742"/>
          </a:xfrm>
          <a:prstGeom prst="rect">
            <a:avLst/>
          </a:prstGeom>
          <a:noFill/>
        </p:spPr>
      </p:pic>
      <p:pic>
        <p:nvPicPr>
          <p:cNvPr id="20" name="Picture 2" descr="D:\milou\website\tekeningen - kleur\thema's\dieren\boerderijdieren\schaap 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3928" y="1916832"/>
            <a:ext cx="1246463" cy="1037134"/>
          </a:xfrm>
          <a:prstGeom prst="rect">
            <a:avLst/>
          </a:prstGeom>
          <a:noFill/>
        </p:spPr>
      </p:pic>
      <p:pic>
        <p:nvPicPr>
          <p:cNvPr id="21" name="Picture 3" descr="D:\milou\website\tekeningen - kleur\thema's\dieren\boerderijdieren\kat 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36096" y="1628800"/>
            <a:ext cx="1179325" cy="122974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23"/>
          <p:cNvGrpSpPr/>
          <p:nvPr/>
        </p:nvGrpSpPr>
        <p:grpSpPr>
          <a:xfrm>
            <a:off x="1043608" y="4005064"/>
            <a:ext cx="1872208" cy="1944216"/>
            <a:chOff x="1043608" y="4005064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403648" y="4355022"/>
              <a:ext cx="1281113" cy="1266798"/>
            </a:xfrm>
            <a:prstGeom prst="rect">
              <a:avLst/>
            </a:prstGeom>
            <a:noFill/>
          </p:spPr>
        </p:pic>
      </p:grpSp>
      <p:sp>
        <p:nvSpPr>
          <p:cNvPr id="4" name="Afgeronde rechthoek 3"/>
          <p:cNvSpPr/>
          <p:nvPr/>
        </p:nvSpPr>
        <p:spPr>
          <a:xfrm>
            <a:off x="683568" y="1052736"/>
            <a:ext cx="7632848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3501008"/>
            <a:ext cx="1176778" cy="1070603"/>
          </a:xfrm>
          <a:prstGeom prst="rect">
            <a:avLst/>
          </a:prstGeom>
        </p:spPr>
      </p:pic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20272" y="1484784"/>
            <a:ext cx="1000112" cy="1466831"/>
          </a:xfrm>
          <a:prstGeom prst="rect">
            <a:avLst/>
          </a:prstGeom>
        </p:spPr>
      </p:pic>
      <p:grpSp>
        <p:nvGrpSpPr>
          <p:cNvPr id="3" name="Groep 24"/>
          <p:cNvGrpSpPr/>
          <p:nvPr/>
        </p:nvGrpSpPr>
        <p:grpSpPr>
          <a:xfrm>
            <a:off x="3491880" y="4005064"/>
            <a:ext cx="1872208" cy="1944216"/>
            <a:chOff x="3491880" y="4005064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491880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Picture 3" descr="D:\milou\website\tekeningen - kleur\thema's\fantasie\piraten\boei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3779912" y="4340923"/>
              <a:ext cx="1282055" cy="1214578"/>
            </a:xfrm>
            <a:prstGeom prst="rect">
              <a:avLst/>
            </a:prstGeom>
            <a:noFill/>
          </p:spPr>
        </p:pic>
      </p:grpSp>
      <p:grpSp>
        <p:nvGrpSpPr>
          <p:cNvPr id="5" name="Groep 25"/>
          <p:cNvGrpSpPr/>
          <p:nvPr/>
        </p:nvGrpSpPr>
        <p:grpSpPr>
          <a:xfrm>
            <a:off x="5940152" y="4005064"/>
            <a:ext cx="1872208" cy="1944216"/>
            <a:chOff x="5940152" y="4005064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5940152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28" name="Picture 4" descr="D:\milou\website\tekeningen - kleur\thema's\fantasie\piraten\zwaard 2.pn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6411068" y="4221088"/>
              <a:ext cx="866347" cy="1440161"/>
            </a:xfrm>
            <a:prstGeom prst="rect">
              <a:avLst/>
            </a:prstGeom>
            <a:noFill/>
          </p:spPr>
        </p:pic>
      </p:grpSp>
      <p:pic>
        <p:nvPicPr>
          <p:cNvPr id="5122" name="Picture 2" descr="D:\milou\website\tekeningen - kleur\thema's\dieren\boerderijdieren\kalkoen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7584" y="1844824"/>
            <a:ext cx="946378" cy="935832"/>
          </a:xfrm>
          <a:prstGeom prst="rect">
            <a:avLst/>
          </a:prstGeom>
          <a:noFill/>
        </p:spPr>
      </p:pic>
      <p:pic>
        <p:nvPicPr>
          <p:cNvPr id="5123" name="Picture 3" descr="D:\milou\website\tekeningen - kleur\thema's\dieren\boerderijdieren\kuiken 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87824" y="1988840"/>
            <a:ext cx="806730" cy="763786"/>
          </a:xfrm>
          <a:prstGeom prst="rect">
            <a:avLst/>
          </a:prstGeom>
          <a:noFill/>
        </p:spPr>
      </p:pic>
      <p:pic>
        <p:nvPicPr>
          <p:cNvPr id="20" name="Picture 2" descr="D:\milou\website\tekeningen - kleur\thema's\dieren\boerderijdieren\kalkoen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07704" y="1844824"/>
            <a:ext cx="946378" cy="935832"/>
          </a:xfrm>
          <a:prstGeom prst="rect">
            <a:avLst/>
          </a:prstGeom>
          <a:noFill/>
        </p:spPr>
      </p:pic>
      <p:pic>
        <p:nvPicPr>
          <p:cNvPr id="21" name="Picture 3" descr="D:\milou\website\tekeningen - kleur\thema's\dieren\boerderijdieren\kuiken 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12160" y="1988840"/>
            <a:ext cx="806730" cy="763786"/>
          </a:xfrm>
          <a:prstGeom prst="rect">
            <a:avLst/>
          </a:prstGeom>
          <a:noFill/>
        </p:spPr>
      </p:pic>
      <p:pic>
        <p:nvPicPr>
          <p:cNvPr id="24" name="Picture 2" descr="D:\milou\website\tekeningen - kleur\thema's\dieren\boerderijdieren\kalkoen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32040" y="1916832"/>
            <a:ext cx="946378" cy="935832"/>
          </a:xfrm>
          <a:prstGeom prst="rect">
            <a:avLst/>
          </a:prstGeom>
          <a:noFill/>
        </p:spPr>
      </p:pic>
      <p:pic>
        <p:nvPicPr>
          <p:cNvPr id="25" name="Picture 2" descr="D:\milou\website\tekeningen - kleur\thema's\dieren\boerderijdieren\kalkoen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1920" y="1916832"/>
            <a:ext cx="946378" cy="93583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227</Words>
  <Application>Microsoft Office PowerPoint</Application>
  <PresentationFormat>Diavoorstelling (4:3)</PresentationFormat>
  <Paragraphs>68</Paragraphs>
  <Slides>33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33</vt:i4>
      </vt:variant>
    </vt:vector>
  </HeadingPairs>
  <TitlesOfParts>
    <vt:vector size="34" baseType="lpstr">
      <vt:lpstr>Office-thema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  <vt:lpstr>Dia 21</vt:lpstr>
      <vt:lpstr>Dia 22</vt:lpstr>
      <vt:lpstr>Dia 23</vt:lpstr>
      <vt:lpstr>Dia 24</vt:lpstr>
      <vt:lpstr>Dia 25</vt:lpstr>
      <vt:lpstr>Dia 26</vt:lpstr>
      <vt:lpstr>Dia 27</vt:lpstr>
      <vt:lpstr>Dia 28</vt:lpstr>
      <vt:lpstr>Dia 29</vt:lpstr>
      <vt:lpstr>Dia 30</vt:lpstr>
      <vt:lpstr>Dia 31</vt:lpstr>
      <vt:lpstr>Dia 32</vt:lpstr>
      <vt:lpstr>Dia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Gebruiker</dc:creator>
  <cp:lastModifiedBy>Gebruiker</cp:lastModifiedBy>
  <cp:revision>29</cp:revision>
  <dcterms:created xsi:type="dcterms:W3CDTF">2016-05-02T13:46:17Z</dcterms:created>
  <dcterms:modified xsi:type="dcterms:W3CDTF">2016-05-29T07:34:59Z</dcterms:modified>
</cp:coreProperties>
</file>