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89" r:id="rId5"/>
    <p:sldId id="292" r:id="rId6"/>
    <p:sldId id="259" r:id="rId7"/>
    <p:sldId id="290" r:id="rId8"/>
    <p:sldId id="291" r:id="rId9"/>
    <p:sldId id="300" r:id="rId10"/>
    <p:sldId id="293" r:id="rId11"/>
    <p:sldId id="295" r:id="rId12"/>
    <p:sldId id="294" r:id="rId13"/>
    <p:sldId id="298" r:id="rId14"/>
    <p:sldId id="296" r:id="rId15"/>
    <p:sldId id="297" r:id="rId16"/>
    <p:sldId id="299" r:id="rId17"/>
    <p:sldId id="272" r:id="rId18"/>
    <p:sldId id="274" r:id="rId19"/>
    <p:sldId id="275" r:id="rId20"/>
    <p:sldId id="277" r:id="rId21"/>
    <p:sldId id="309" r:id="rId22"/>
    <p:sldId id="278" r:id="rId23"/>
    <p:sldId id="301" r:id="rId24"/>
    <p:sldId id="276" r:id="rId25"/>
    <p:sldId id="305" r:id="rId26"/>
    <p:sldId id="303" r:id="rId27"/>
    <p:sldId id="307" r:id="rId28"/>
    <p:sldId id="304" r:id="rId29"/>
    <p:sldId id="306" r:id="rId30"/>
    <p:sldId id="302" r:id="rId31"/>
    <p:sldId id="308" r:id="rId32"/>
    <p:sldId id="310" r:id="rId33"/>
    <p:sldId id="311" r:id="rId3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vnRxT5wMe9V8nTtQzogugQ==" hashData="3bmqLmmDFrcAnNOGPcOdHGjnVYs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00" autoAdjust="0"/>
    <p:restoredTop sz="86449" autoAdjust="0"/>
  </p:normalViewPr>
  <p:slideViewPr>
    <p:cSldViewPr>
      <p:cViewPr varScale="1">
        <p:scale>
          <a:sx n="77" d="100"/>
          <a:sy n="77" d="100"/>
        </p:scale>
        <p:origin x="-108" y="-5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8-5-2016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8-5-2016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image" Target="../media/image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9.png"/><Relationship Id="rId7" Type="http://schemas.openxmlformats.org/officeDocument/2006/relationships/image" Target="../media/image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letterherkenning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22308"/>
              <a:ext cx="534228" cy="606665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22308"/>
              <a:ext cx="534228" cy="606665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22308"/>
              <a:ext cx="534228" cy="606665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7" name="Afgeronde rechthoek 16"/>
          <p:cNvSpPr/>
          <p:nvPr/>
        </p:nvSpPr>
        <p:spPr>
          <a:xfrm>
            <a:off x="3995936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Afgeronde rechthoek 17"/>
          <p:cNvSpPr/>
          <p:nvPr/>
        </p:nvSpPr>
        <p:spPr>
          <a:xfrm>
            <a:off x="5508104" y="3212976"/>
            <a:ext cx="1224136" cy="129614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117520" y="1628800"/>
            <a:ext cx="3281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boerderij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824572" y="3356992"/>
            <a:ext cx="595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2" name="Rechthoek 21"/>
          <p:cNvSpPr/>
          <p:nvPr/>
        </p:nvSpPr>
        <p:spPr>
          <a:xfrm>
            <a:off x="4384703" y="3356992"/>
            <a:ext cx="518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r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5830473" y="3356992"/>
            <a:ext cx="5918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d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pauw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 descr="D:\milou\website\tekeningen - kleur\thema's\dieren\boerderijdieren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628800"/>
            <a:ext cx="1349065" cy="145256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geit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42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7" y="1700808"/>
            <a:ext cx="1077089" cy="130929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zwaan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218" name="Picture 2" descr="D:\milou\website\tekeningen - kleur\thema's\dieren\boerderijdieren\zwa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628800"/>
            <a:ext cx="1205535" cy="13421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hond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3314" name="Picture 2" descr="D:\milou\website\tekeningen - kleur\thema's\dieren\boerderijdieren\hond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00808"/>
            <a:ext cx="1408714" cy="13313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paard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266" name="Picture 2" descr="D:\milou\website\tekeningen - kleur\thema's\dieren\boerderijdieren\paar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00808"/>
            <a:ext cx="1324703" cy="13478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kat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2290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634381"/>
            <a:ext cx="1295982" cy="136257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lam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4338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772816"/>
            <a:ext cx="1189037" cy="1152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5362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861048"/>
            <a:ext cx="1399654" cy="1384057"/>
          </a:xfrm>
          <a:prstGeom prst="rect">
            <a:avLst/>
          </a:prstGeom>
          <a:noFill/>
        </p:spPr>
      </p:pic>
      <p:pic>
        <p:nvPicPr>
          <p:cNvPr id="15363" name="Picture 3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5157192"/>
            <a:ext cx="1288431" cy="1219845"/>
          </a:xfrm>
          <a:prstGeom prst="rect">
            <a:avLst/>
          </a:prstGeom>
          <a:noFill/>
        </p:spPr>
      </p:pic>
      <p:pic>
        <p:nvPicPr>
          <p:cNvPr id="15364" name="Picture 4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3861048"/>
            <a:ext cx="1532681" cy="1275284"/>
          </a:xfrm>
          <a:prstGeom prst="rect">
            <a:avLst/>
          </a:prstGeom>
          <a:noFill/>
        </p:spPr>
      </p:pic>
      <p:pic>
        <p:nvPicPr>
          <p:cNvPr id="15365" name="Picture 5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908720"/>
            <a:ext cx="1153564" cy="1508795"/>
          </a:xfrm>
          <a:prstGeom prst="rect">
            <a:avLst/>
          </a:prstGeom>
          <a:noFill/>
        </p:spPr>
      </p:pic>
      <p:pic>
        <p:nvPicPr>
          <p:cNvPr id="15366" name="Picture 6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509120"/>
            <a:ext cx="1374285" cy="1630462"/>
          </a:xfrm>
          <a:prstGeom prst="rect">
            <a:avLst/>
          </a:prstGeom>
          <a:noFill/>
        </p:spPr>
      </p:pic>
      <p:pic>
        <p:nvPicPr>
          <p:cNvPr id="15367" name="Picture 7" descr="D:\milou\website\tekeningen - kleur\thema's\dieren\boerderijdieren\bi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6" y="260648"/>
            <a:ext cx="1079500" cy="1227138"/>
          </a:xfrm>
          <a:prstGeom prst="rect">
            <a:avLst/>
          </a:prstGeom>
          <a:noFill/>
        </p:spPr>
      </p:pic>
      <p:pic>
        <p:nvPicPr>
          <p:cNvPr id="15368" name="Picture 8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268760"/>
            <a:ext cx="1069299" cy="1198662"/>
          </a:xfrm>
          <a:prstGeom prst="rect">
            <a:avLst/>
          </a:prstGeom>
          <a:noFill/>
        </p:spPr>
      </p:pic>
      <p:pic>
        <p:nvPicPr>
          <p:cNvPr id="15369" name="Picture 9" descr="D:\milou\website\tekeningen - kleur\thema's\dieren\boerderijdieren\kat 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260648"/>
            <a:ext cx="1531890" cy="148974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paard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8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4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8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4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7410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72816"/>
            <a:ext cx="1429119" cy="123715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geit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8434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281961" cy="155833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latin typeface="Comic Sans MS" pitchFamily="66" charset="0"/>
              </a:rPr>
              <a:t> 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big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18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19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20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Picture 2" descr="D:\milou\website\tekeningen - kleur\thema's\dieren\boerderijdieren\bi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628800"/>
            <a:ext cx="1079500" cy="1227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kuiken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0482" name="Picture 2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844824"/>
            <a:ext cx="1132545" cy="107225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gans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0722" name="Picture 2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291780" cy="168957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zwaan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c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1506" name="Picture 2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7144" y="1599959"/>
            <a:ext cx="1208352" cy="15410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kalf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2530" name="Picture 2" descr="D:\milou\website\tekeningen - kleur\thema's\dieren\boerderijdieren\kal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72816"/>
            <a:ext cx="1525621" cy="123951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kalkoen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9458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700808"/>
            <a:ext cx="1406246" cy="13905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schaap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6626" name="Picture 2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844824"/>
            <a:ext cx="1375844" cy="11447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konijn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d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m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4578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628800"/>
            <a:ext cx="1123965" cy="153930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veulen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8674" name="Picture 2" descr="D:\milou\website\tekeningen - kleur\thema's\dieren\boerderijdieren\veul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72816"/>
            <a:ext cx="1424185" cy="120471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5602" name="Picture 2" descr="D:\milou\website\tekeningen - kleur\thema's\dieren\boerderijdieren\kat 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40439" y="1628800"/>
            <a:ext cx="1327305" cy="14611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varken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n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w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u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7650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628800"/>
            <a:ext cx="1465046" cy="149185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gans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s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224136" cy="16010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ezel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v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67744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3554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255154" cy="14891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kip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j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29698" name="Picture 2" descr="D:\milou\website\tekeningen - kleur\thema's\dieren\boerderijdieren\ki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772816"/>
            <a:ext cx="1512168" cy="126937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938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25" name="Tabel 24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" name="Groep 17"/>
          <p:cNvGrpSpPr/>
          <p:nvPr/>
        </p:nvGrpSpPr>
        <p:grpSpPr>
          <a:xfrm>
            <a:off x="323528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19" name="Afgeronde rechthoek 1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23"/>
          <p:cNvGrpSpPr/>
          <p:nvPr/>
        </p:nvGrpSpPr>
        <p:grpSpPr>
          <a:xfrm>
            <a:off x="5508104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6" name="Afgeronde rechthoek 25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27"/>
          <p:cNvGrpSpPr/>
          <p:nvPr/>
        </p:nvGrpSpPr>
        <p:grpSpPr>
          <a:xfrm>
            <a:off x="3779912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29" name="Afgeronde rechthoek 28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" name="Tekstvak 29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30"/>
          <p:cNvGrpSpPr/>
          <p:nvPr/>
        </p:nvGrpSpPr>
        <p:grpSpPr>
          <a:xfrm>
            <a:off x="2051720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2" name="Afgeronde rechthoek 31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8" name="Groep 33"/>
          <p:cNvGrpSpPr/>
          <p:nvPr/>
        </p:nvGrpSpPr>
        <p:grpSpPr>
          <a:xfrm>
            <a:off x="7236296" y="4149080"/>
            <a:ext cx="1440160" cy="1656184"/>
            <a:chOff x="1907704" y="4077072"/>
            <a:chExt cx="1440160" cy="1656184"/>
          </a:xfrm>
          <a:solidFill>
            <a:schemeClr val="bg1"/>
          </a:solidFill>
        </p:grpSpPr>
        <p:sp>
          <p:nvSpPr>
            <p:cNvPr id="35" name="Afgeronde rechthoek 34"/>
            <p:cNvSpPr/>
            <p:nvPr/>
          </p:nvSpPr>
          <p:spPr>
            <a:xfrm>
              <a:off x="1907704" y="4077072"/>
              <a:ext cx="1440160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197971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3501008"/>
            <a:ext cx="1067603" cy="971278"/>
          </a:xfrm>
          <a:prstGeom prst="rect">
            <a:avLst/>
          </a:prstGeom>
          <a:noFill/>
        </p:spPr>
      </p:pic>
      <p:sp>
        <p:nvSpPr>
          <p:cNvPr id="37" name="Afgeronde rechthoek 36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31746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7667" y="1643261"/>
            <a:ext cx="1178069" cy="128168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5362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3861048"/>
            <a:ext cx="1399654" cy="1384057"/>
          </a:xfrm>
          <a:prstGeom prst="rect">
            <a:avLst/>
          </a:prstGeom>
          <a:noFill/>
        </p:spPr>
      </p:pic>
      <p:pic>
        <p:nvPicPr>
          <p:cNvPr id="15363" name="Picture 3" descr="D:\milou\website\tekeningen - kleur\thema's\dieren\boerderijdieren\kuiken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5157192"/>
            <a:ext cx="1288431" cy="1219845"/>
          </a:xfrm>
          <a:prstGeom prst="rect">
            <a:avLst/>
          </a:prstGeom>
          <a:noFill/>
        </p:spPr>
      </p:pic>
      <p:pic>
        <p:nvPicPr>
          <p:cNvPr id="15364" name="Picture 4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3861048"/>
            <a:ext cx="1532681" cy="1275284"/>
          </a:xfrm>
          <a:prstGeom prst="rect">
            <a:avLst/>
          </a:prstGeom>
          <a:noFill/>
        </p:spPr>
      </p:pic>
      <p:pic>
        <p:nvPicPr>
          <p:cNvPr id="15365" name="Picture 5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908720"/>
            <a:ext cx="1153564" cy="1508795"/>
          </a:xfrm>
          <a:prstGeom prst="rect">
            <a:avLst/>
          </a:prstGeom>
          <a:noFill/>
        </p:spPr>
      </p:pic>
      <p:pic>
        <p:nvPicPr>
          <p:cNvPr id="15366" name="Picture 6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509120"/>
            <a:ext cx="1374285" cy="1630462"/>
          </a:xfrm>
          <a:prstGeom prst="rect">
            <a:avLst/>
          </a:prstGeom>
          <a:noFill/>
        </p:spPr>
      </p:pic>
      <p:pic>
        <p:nvPicPr>
          <p:cNvPr id="15367" name="Picture 7" descr="D:\milou\website\tekeningen - kleur\thema's\dieren\boerderijdieren\bi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6136" y="260648"/>
            <a:ext cx="1079500" cy="1227138"/>
          </a:xfrm>
          <a:prstGeom prst="rect">
            <a:avLst/>
          </a:prstGeom>
          <a:noFill/>
        </p:spPr>
      </p:pic>
      <p:pic>
        <p:nvPicPr>
          <p:cNvPr id="15368" name="Picture 8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268760"/>
            <a:ext cx="1069299" cy="1198662"/>
          </a:xfrm>
          <a:prstGeom prst="rect">
            <a:avLst/>
          </a:prstGeom>
          <a:noFill/>
        </p:spPr>
      </p:pic>
      <p:pic>
        <p:nvPicPr>
          <p:cNvPr id="15369" name="Picture 9" descr="D:\milou\website\tekeningen - kleur\thema's\dieren\boerderijdieren\kat 1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260648"/>
            <a:ext cx="1531890" cy="148974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78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eerste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koe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k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h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7" y="1700808"/>
            <a:ext cx="1161195" cy="126332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628800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kip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o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501008"/>
            <a:ext cx="1067603" cy="971278"/>
          </a:xfrm>
          <a:prstGeom prst="rect">
            <a:avLst/>
          </a:prstGeom>
          <a:noFill/>
        </p:spPr>
      </p:pic>
      <p:sp>
        <p:nvSpPr>
          <p:cNvPr id="31" name="Afgeronde rechthoek 30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33" name="Tabel 32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D:\milou\website\tekeningen - kleur\thema's\dieren\boerderijdieren\ki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844824"/>
            <a:ext cx="1343150" cy="11274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3122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middelste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haan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ie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oe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5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err="1" smtClean="0">
                  <a:latin typeface="Comic Sans MS" pitchFamily="66" charset="0"/>
                </a:rPr>
                <a:t>aa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556792"/>
            <a:ext cx="1471816" cy="165313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ezel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z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65801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l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t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3501008"/>
            <a:ext cx="1067603" cy="971278"/>
          </a:xfrm>
          <a:prstGeom prst="rect">
            <a:avLst/>
          </a:prstGeom>
          <a:noFill/>
        </p:spPr>
      </p:pic>
      <p:sp>
        <p:nvSpPr>
          <p:cNvPr id="19" name="Afgeronde rechthoek 18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20" name="Tabel 19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201351" cy="175118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schaap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b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g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1" y="1484784"/>
            <a:ext cx="1211482" cy="178060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826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Wat is de </a:t>
            </a:r>
            <a:r>
              <a:rPr lang="nl-NL" u="sng" dirty="0" smtClean="0">
                <a:solidFill>
                  <a:srgbClr val="FF0000"/>
                </a:solidFill>
                <a:latin typeface="Comic Sans MS" pitchFamily="66" charset="0"/>
              </a:rPr>
              <a:t>laatste</a:t>
            </a:r>
            <a:r>
              <a:rPr lang="nl-NL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nl-NL" dirty="0" smtClean="0">
                <a:latin typeface="Comic Sans MS" pitchFamily="66" charset="0"/>
              </a:rPr>
              <a:t>letter.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340768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87824" y="1628800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stier</a:t>
            </a:r>
            <a:endParaRPr lang="nl-NL" sz="8000" dirty="0">
              <a:latin typeface="Comic Sans MS" pitchFamily="66" charset="0"/>
            </a:endParaRPr>
          </a:p>
        </p:txBody>
      </p:sp>
      <p:grpSp>
        <p:nvGrpSpPr>
          <p:cNvPr id="2" name="Groep 17"/>
          <p:cNvGrpSpPr/>
          <p:nvPr/>
        </p:nvGrpSpPr>
        <p:grpSpPr>
          <a:xfrm>
            <a:off x="1907704" y="4077072"/>
            <a:ext cx="1584176" cy="1656184"/>
            <a:chOff x="1907704" y="4077072"/>
            <a:chExt cx="1584176" cy="1656184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1907704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2051720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p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3" name="Groep 18"/>
          <p:cNvGrpSpPr/>
          <p:nvPr/>
        </p:nvGrpSpPr>
        <p:grpSpPr>
          <a:xfrm>
            <a:off x="3851920" y="4077072"/>
            <a:ext cx="1584176" cy="1656184"/>
            <a:chOff x="3851920" y="4077072"/>
            <a:chExt cx="1584176" cy="1656184"/>
          </a:xfrm>
          <a:solidFill>
            <a:schemeClr val="bg1"/>
          </a:solidFill>
        </p:grpSpPr>
        <p:sp>
          <p:nvSpPr>
            <p:cNvPr id="9" name="Afgeronde rechthoek 8"/>
            <p:cNvSpPr/>
            <p:nvPr/>
          </p:nvSpPr>
          <p:spPr>
            <a:xfrm>
              <a:off x="3851920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3995936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f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grpSp>
        <p:nvGrpSpPr>
          <p:cNvPr id="4" name="Groep 19"/>
          <p:cNvGrpSpPr/>
          <p:nvPr/>
        </p:nvGrpSpPr>
        <p:grpSpPr>
          <a:xfrm>
            <a:off x="5796136" y="4077072"/>
            <a:ext cx="1584176" cy="1656184"/>
            <a:chOff x="5796136" y="4077072"/>
            <a:chExt cx="1584176" cy="1656184"/>
          </a:xfrm>
          <a:solidFill>
            <a:schemeClr val="bg1"/>
          </a:solidFill>
        </p:grpSpPr>
        <p:sp>
          <p:nvSpPr>
            <p:cNvPr id="10" name="Afgeronde rechthoek 9"/>
            <p:cNvSpPr/>
            <p:nvPr/>
          </p:nvSpPr>
          <p:spPr>
            <a:xfrm>
              <a:off x="5796136" y="4077072"/>
              <a:ext cx="1584176" cy="1656184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5940152" y="4221088"/>
              <a:ext cx="1296144" cy="13234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8000" dirty="0" smtClean="0">
                  <a:latin typeface="Comic Sans MS" pitchFamily="66" charset="0"/>
                </a:rPr>
                <a:t>r</a:t>
              </a:r>
              <a:endParaRPr lang="nl-NL" sz="8000" dirty="0">
                <a:latin typeface="Comic Sans MS" pitchFamily="66" charset="0"/>
              </a:endParaRPr>
            </a:p>
          </p:txBody>
        </p:sp>
      </p:grp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501008"/>
            <a:ext cx="1067603" cy="971278"/>
          </a:xfrm>
          <a:prstGeom prst="rect">
            <a:avLst/>
          </a:prstGeom>
          <a:noFill/>
        </p:spPr>
      </p:pic>
      <p:sp>
        <p:nvSpPr>
          <p:cNvPr id="18" name="Afgeronde rechthoek 17"/>
          <p:cNvSpPr/>
          <p:nvPr/>
        </p:nvSpPr>
        <p:spPr>
          <a:xfrm>
            <a:off x="683568" y="1340768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aphicFrame>
        <p:nvGraphicFramePr>
          <p:cNvPr id="19" name="Tabel 18"/>
          <p:cNvGraphicFramePr>
            <a:graphicFrameLocks noGrp="1"/>
          </p:cNvGraphicFramePr>
          <p:nvPr/>
        </p:nvGraphicFramePr>
        <p:xfrm>
          <a:off x="971600" y="332656"/>
          <a:ext cx="1247799" cy="4478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5933"/>
                <a:gridCol w="415933"/>
                <a:gridCol w="415933"/>
              </a:tblGrid>
              <a:tr h="447824"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nl-NL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386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1228" y="1700808"/>
            <a:ext cx="1488524" cy="132313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440</Words>
  <Application>Microsoft Office PowerPoint</Application>
  <PresentationFormat>Diavoorstelling (4:3)</PresentationFormat>
  <Paragraphs>252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  <vt:lpstr>Dia 28</vt:lpstr>
      <vt:lpstr>Dia 29</vt:lpstr>
      <vt:lpstr>Dia 30</vt:lpstr>
      <vt:lpstr>Dia 31</vt:lpstr>
      <vt:lpstr>Dia 32</vt:lpstr>
      <vt:lpstr>Dia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33</cp:revision>
  <dcterms:created xsi:type="dcterms:W3CDTF">2016-05-02T17:52:41Z</dcterms:created>
  <dcterms:modified xsi:type="dcterms:W3CDTF">2016-05-08T07:35:22Z</dcterms:modified>
</cp:coreProperties>
</file>